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7" r:id="rId4"/>
    <p:sldMasterId id="2147483659" r:id="rId5"/>
    <p:sldMasterId id="2147483661" r:id="rId6"/>
    <p:sldMasterId id="2147483663" r:id="rId7"/>
    <p:sldMasterId id="2147483665" r:id="rId8"/>
    <p:sldMasterId id="2147483667" r:id="rId9"/>
  </p:sldMasterIdLst>
  <p:notesMasterIdLst>
    <p:notesMasterId r:id="rId2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6"/>
      <p:bold r:id="rId27"/>
    </p:embeddedFont>
    <p:embeddedFont>
      <p:font typeface="Libre Franklin" panose="00000500000000000000" charset="0"/>
      <p:regular r:id="rId28"/>
      <p:bold r:id="rId29"/>
      <p:italic r:id="rId30"/>
      <p:boldItalic r:id="rId31"/>
    </p:embeddedFont>
    <p:embeddedFont>
      <p:font typeface="Libre Franklin Medium" panose="00000600000000000000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9" roundtripDataSignature="AMtx7mgKch0R0yLrJeNvmOq8x4wfhRE7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1.fntdata"/><Relationship Id="rId39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3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304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3B495D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 rot="5400000">
            <a:off x="2385219" y="-526257"/>
            <a:ext cx="4525962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3B495D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rgbClr val="888888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42719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42719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8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20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20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20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22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cxnSp>
        <p:nvCxnSpPr>
          <p:cNvPr id="44" name="Google Shape;44;p22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2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27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29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33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3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9" name="Google Shape;139;p3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785812" y="1000125"/>
            <a:ext cx="7772400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ПОМОЧЬ ВЫПУСКНИКУ ПОДГОТОВИТЬСЯ И УСПЕШНО СДАТЬ ЭКЗАМЕНЫ</a:t>
            </a:r>
            <a:endParaRPr/>
          </a:p>
        </p:txBody>
      </p:sp>
      <p:sp>
        <p:nvSpPr>
          <p:cNvPr id="153" name="Google Shape;153;p1"/>
          <p:cNvSpPr txBox="1">
            <a:spLocks noGrp="1"/>
          </p:cNvSpPr>
          <p:nvPr>
            <p:ph type="subTitle" idx="1"/>
          </p:nvPr>
        </p:nvSpPr>
        <p:spPr>
          <a:xfrm>
            <a:off x="539750" y="2708275"/>
            <a:ext cx="836612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Рекомендации для родителей</a:t>
            </a:r>
            <a:endParaRPr/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87" y="3716337"/>
            <a:ext cx="2190750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2962" y="3716337"/>
            <a:ext cx="2143125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6000" y="3684587"/>
            <a:ext cx="1785937" cy="164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8101042" cy="84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2068512"/>
            <a:ext cx="257175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/>
        </p:nvSpPr>
        <p:spPr>
          <a:xfrm>
            <a:off x="3635373" y="1421101"/>
            <a:ext cx="5273099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Для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нормального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самочувствия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хорошей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работоспособности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ребенок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хорошо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высыпался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разрешайте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детям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целыми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днями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ночами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так как это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раздражительности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быстрой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утомляемости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беспокойству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состоянии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утомления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работоспособность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снижается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продуктивность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невелика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dirty="0"/>
          </a:p>
        </p:txBody>
      </p:sp>
      <p:sp>
        <p:nvSpPr>
          <p:cNvPr id="238" name="Google Shape;238;p12"/>
          <p:cNvSpPr txBox="1"/>
          <p:nvPr/>
        </p:nvSpPr>
        <p:spPr>
          <a:xfrm>
            <a:off x="900112" y="5708650"/>
            <a:ext cx="7743825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Проследите за тем, чтобы накануне экзамена ваш ребенок обязательно отдохнул и как следует выспался.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7600976" cy="70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ПИТАНИЕ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857250" y="3929062"/>
            <a:ext cx="77866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Всегда, а во время экзаменов особенно, заботьтесь об организации полноценного питания.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Такие продукты, как овощи, фрукты, рыба, творог, орехи, шоколад и т.д. стимулируют работу головного мозга. </a:t>
            </a:r>
            <a:endParaRPr/>
          </a:p>
        </p:txBody>
      </p:sp>
      <p:pic>
        <p:nvPicPr>
          <p:cNvPr id="245" name="Google Shape;245;p13" descr="ar117573716816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4675" y="1390650"/>
            <a:ext cx="1893887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 descr="big_38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7912" y="2671762"/>
            <a:ext cx="1847850" cy="12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5412" y="1422400"/>
            <a:ext cx="1857375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662" y="2673350"/>
            <a:ext cx="20097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6075" y="1320800"/>
            <a:ext cx="1979612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 descr="post-19-12434982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8112" y="2643187"/>
            <a:ext cx="1808162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 txBox="1"/>
          <p:nvPr/>
        </p:nvSpPr>
        <p:spPr>
          <a:xfrm>
            <a:off x="2357437" y="1071562"/>
            <a:ext cx="863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Белки</a:t>
            </a:r>
            <a:endParaRPr/>
          </a:p>
        </p:txBody>
      </p:sp>
      <p:pic>
        <p:nvPicPr>
          <p:cNvPr id="252" name="Google Shape;252;p13" descr="i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62512" y="1441450"/>
            <a:ext cx="18732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 descr="3151_tqfz oyww fxi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38962" y="2617787"/>
            <a:ext cx="1930400" cy="1214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 txBox="1"/>
          <p:nvPr/>
        </p:nvSpPr>
        <p:spPr>
          <a:xfrm>
            <a:off x="6572250" y="1071562"/>
            <a:ext cx="13446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Витамины</a:t>
            </a:r>
            <a:endParaRPr/>
          </a:p>
        </p:txBody>
      </p:sp>
      <p:pic>
        <p:nvPicPr>
          <p:cNvPr id="255" name="Google Shape;255;p13" descr="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45037" y="5603875"/>
            <a:ext cx="1643062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84437" y="5595937"/>
            <a:ext cx="1687512" cy="115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7886728" cy="70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НУЖНО ЛИ ВО ВРЕМЯ ЭКЗАМЕНОВ ОСВОБОЖДАТЬ РЕБЕНКА ОТ ДОМАШНЕЙ РАБОТЫ? </a:t>
            </a:r>
            <a:endParaRPr sz="24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857250" y="3143250"/>
            <a:ext cx="7572375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Это вопрос непростой, потому что иногда школьники начинают манипулировать своей учебой, чтобы избежать помощи по дому. Легкая физическая работа может выступать в роли разгрузки, позволяющей сменить деятельность и отдохнуть, а может только усиливать общее утомление, поэтому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 о помощи по дому нужно решать в индивидуальном порядке с учетом особенностей ребенка.</a:t>
            </a:r>
            <a:endParaRPr/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9312" y="1143000"/>
            <a:ext cx="2428875" cy="18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8587" y="1184275"/>
            <a:ext cx="267970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250" y="1184275"/>
            <a:ext cx="1228725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43825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ЭМОЦИОНАЛЬНЫЙ НАСТРОЙ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679450" y="2897187"/>
            <a:ext cx="8035925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c Sans M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c Sans M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Существует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определенный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тревоги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оптимальный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организации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деятельности,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высокий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волнения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мешает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учебной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деятельности.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силы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уходят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справиться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волнением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Это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характерно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тревожных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склонных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переживать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даже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особого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повода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родители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сильно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переживают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пьют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валерьянку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их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заражаются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этим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напряжением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тревогой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328" y="1619250"/>
            <a:ext cx="2282248" cy="193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3059112" y="1619250"/>
            <a:ext cx="565626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Эмоциональный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настрой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важную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роль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прохождении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ГИА,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т.к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экзаменов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большинства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выпускников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тревожным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/>
          <p:nvPr/>
        </p:nvSpPr>
        <p:spPr>
          <a:xfrm>
            <a:off x="785812" y="4714875"/>
            <a:ext cx="79295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500062" y="928687"/>
            <a:ext cx="8215312" cy="564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Создание эмоционально спокойной, ненапряженной атмосферы (для тревожных детей).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Создание ситуации успеха (для неуверенных детей).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Снижение значимости экзамена: следует дать понять, что ничего страшного не произойдет, даже если результат будет не совсем таким, каким хотелось бы (особенно в том случае, если обучающийся очень ответственный и старается соответствовать ожиданиям взрослых).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Повышение значимости экзамена (для гиперактивных детей, испытывающих недостаток произвольности и самоорганизации).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Определение того, в какой помощи нуждается именно ваш ребенок (например, выслушать выученные им темы или помочь написать планы и конспекты).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1285875" y="357187"/>
            <a:ext cx="68707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РОДИТЕЛЕЙ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 idx="4294967295"/>
          </p:nvPr>
        </p:nvSpPr>
        <p:spPr>
          <a:xfrm>
            <a:off x="971600" y="260648"/>
            <a:ext cx="712879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ВАС ВСЕ ПОЛУЧИТСЯ!</a:t>
            </a:r>
            <a:b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УДАЧИ!</a:t>
            </a:r>
            <a:b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ПЕДАГОГ-ПСИХОЛОГ </a:t>
            </a:r>
            <a:r>
              <a:rPr lang="ru-RU" sz="2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МКОУ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СОШ № </a:t>
            </a:r>
            <a:r>
              <a:rPr lang="ru-RU" sz="2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КУПРЯКОВА </a:t>
            </a:r>
            <a:br>
              <a:rPr lang="ru-RU" sz="24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ЕКАТЕРИНА ВЛАДИМИРОВНА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8-9</a:t>
            </a:r>
            <a:r>
              <a:rPr lang="ru-RU" sz="2400" b="1" i="0" u="none" strike="noStrike" cap="none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84-2777133</a:t>
            </a:r>
            <a:endParaRPr sz="2400" b="1" i="0" u="none" strike="noStrike" cap="none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 idx="4294967295"/>
          </p:nvPr>
        </p:nvSpPr>
        <p:spPr>
          <a:xfrm>
            <a:off x="3657600" y="969818"/>
            <a:ext cx="5486400" cy="588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экзамен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переводится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латинского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испытание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И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именно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испытаниями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сложными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подчас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драматичными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становятся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выпускные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экзамены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9-х и 11-х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классов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Экзамен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самый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ответственный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в жизни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каждого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выпускника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Именно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экзамене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подводится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учебной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деятельности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каждого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школьника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успешно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сдать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экзамен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хорошо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подготовиться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нему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Кроме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того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важную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роль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подготовке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ГИА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играет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их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родителей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"/>
          <p:cNvSpPr txBox="1">
            <a:spLocks noGrp="1"/>
          </p:cNvSpPr>
          <p:nvPr>
            <p:ph type="body" idx="1"/>
          </p:nvPr>
        </p:nvSpPr>
        <p:spPr>
          <a:xfrm>
            <a:off x="1187450" y="1773237"/>
            <a:ext cx="76962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2733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7" y="1790700"/>
            <a:ext cx="3219450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179387" y="333375"/>
            <a:ext cx="89646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ГОСУДАРСТВЕННАЯ ИТОГОВАЯ АТТЕСТАЦИЯ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 idx="4294967295"/>
          </p:nvPr>
        </p:nvSpPr>
        <p:spPr>
          <a:xfrm>
            <a:off x="251520" y="116633"/>
            <a:ext cx="8892480" cy="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Ваш сын или дочь принимают участие в ГИА.</a:t>
            </a:r>
            <a:br>
              <a:rPr lang="en-US" sz="32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Почему они так волнуются?</a:t>
            </a:r>
            <a:endParaRPr sz="32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357187" y="1285875"/>
            <a:ext cx="8501062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Сомневаются в полноте и прочности своих знаний.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Сомневаются в собственных способностях: умении логически мыслить, анализировать, концентрировать и распределять внимание.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Испытывают страх перед экзаменом в силу личностных особенностей:  тревожности, неуверенности в себе, астеничности (быстрой утомляемости) и т.п.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Боятся незнакомой, неопределенной ситуации.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Испытывают повышенную ответственность перед родителями и школой.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Каждая из этих причин может в той или иной степени влиять на состояние ребенка.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 idx="4294967295"/>
          </p:nvPr>
        </p:nvSpPr>
        <p:spPr>
          <a:xfrm>
            <a:off x="214282" y="28572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 РОДИТЕЛЕЙ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553450" cy="487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экзаменационную пору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 задача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родителей – создать комфортные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для подготовки обучающегося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не мешать ему.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Психологическая поддержка, поощрение,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реальная помощь, спокойствие взрослых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помогают школьнику успешно справиться с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собственным волнением.</a:t>
            </a:r>
            <a:endParaRPr/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>
            <a:spLocks noGrp="1"/>
          </p:cNvSpPr>
          <p:nvPr>
            <p:ph type="title" idx="4294967295"/>
          </p:nvPr>
        </p:nvSpPr>
        <p:spPr>
          <a:xfrm>
            <a:off x="304800" y="457200"/>
            <a:ext cx="8696356" cy="47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ПСИХОЛОГИЧЕСКАЯ ПОДДЕРЖКА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611187" y="3573462"/>
            <a:ext cx="8032750" cy="314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None/>
            </a:pPr>
            <a:r>
              <a:rPr lang="en-US" sz="21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400" b="1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None/>
            </a:pPr>
            <a:r>
              <a:rPr lang="en-US" sz="27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rPr lang="en-US" sz="2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Поддерживать - значит верить!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rPr lang="en-US" sz="2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Взрослые имеют немало возможностей, чтобы продемонстрировать ребенку свое удовлетворение от его достижений или  усилий.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rPr lang="en-US" sz="2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628775"/>
            <a:ext cx="2522537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/>
          <p:nvPr/>
        </p:nvSpPr>
        <p:spPr>
          <a:xfrm>
            <a:off x="3132137" y="1628775"/>
            <a:ext cx="5511800" cy="209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ts val="2600"/>
              <a:buFont typeface="Times New Roman"/>
              <a:buNone/>
            </a:pPr>
            <a:r>
              <a:rPr lang="en-US" sz="2600" b="0" i="0" u="none" strike="noStrike" cap="none">
                <a:solidFill>
                  <a:srgbClr val="4E3B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Психологическая поддержка – это один из важнейших факторов, определяющих успешность выпускника в сдаче государственной (итоговой) аттестации.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 РОДИТЕЛИ МОГУТ ПОМОЧЬ?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6"/>
          <p:cNvSpPr txBox="1">
            <a:spLocks noGrp="1"/>
          </p:cNvSpPr>
          <p:nvPr>
            <p:ph type="body" idx="1"/>
          </p:nvPr>
        </p:nvSpPr>
        <p:spPr>
          <a:xfrm>
            <a:off x="395287" y="1214437"/>
            <a:ext cx="8462962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Существуют слова, которые поддерживают детей</a:t>
            </a: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например: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«Ты сможешь это сделать», «Зная тебя, я уверен, что ты все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сделаешь хорошо», «Ты знаешь это очень хорошо», «Все у тебя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получится», «Не боги горшки обжигали» и т.д.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Если сын или дочь сильно волнуются, лучше заранее рассказать о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возможных вариантах пересдачи, вариантах развития событий в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случае не самого лучшего исхода («Да, итоговый экзамен очень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важен, но при неудачной сдаче ГИА жизнь не остановится», «Век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живи, век учись»).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Поддерживать можно посредством прикосновений,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доброжелательного выражения лица, интонации голоса,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также посредством совместных  усилий в подготовке.</a:t>
            </a:r>
            <a:endParaRPr sz="11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9400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</a:pPr>
            <a:endParaRPr sz="11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9400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</a:pPr>
            <a:endParaRPr sz="11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9400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</a:pPr>
            <a:endParaRPr sz="11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94005" algn="l" rtl="0"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</a:pPr>
            <a:endParaRPr sz="11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body" idx="1"/>
          </p:nvPr>
        </p:nvSpPr>
        <p:spPr>
          <a:xfrm>
            <a:off x="304800" y="1000125"/>
            <a:ext cx="8267700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ходе подготовки к экзаменам родители нередко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используют тактику запугивания :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«Мало занимаешься – не сдашь», «Не стараешься – будут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плохие результаты», «Ты совсем не готов», «Это так сложно»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т.п.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Такая тактика не повышает мотивацию, а создает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эмоциональные барьеры, которые школьник не может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 преодолеть. </a:t>
            </a:r>
            <a:endParaRPr/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5157787"/>
            <a:ext cx="2214562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1587" y="5229225"/>
            <a:ext cx="1905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1137" y="5157787"/>
            <a:ext cx="2151062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7562" y="5264150"/>
            <a:ext cx="1809750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107950" y="307975"/>
            <a:ext cx="88693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ОШИБКИ, КОТОРЫХ СЛЕДУЕТ ИЗБЕГАТЬ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title" idx="4294967295"/>
          </p:nvPr>
        </p:nvSpPr>
        <p:spPr>
          <a:xfrm>
            <a:off x="107504" y="188640"/>
            <a:ext cx="8928992" cy="7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ОКАЗАНИЕ ПОМОЩИ </a:t>
            </a:r>
            <a:b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ОРГАНИЗАЦИИ РЕЖИМА ДНЯ 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685800" y="3343275"/>
            <a:ext cx="78867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Вы можете оказать им помощь в распределении учебного материала по дням, - в определении еженедельной нагрузки, - в составлении плана. 	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Составление плана помогает справиться с тревогой: школьник начинает понимать, что успеть выучить весь материал вполне реально, у него достаточно времени для этого.</a:t>
            </a:r>
            <a:endParaRPr/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557337"/>
            <a:ext cx="1665287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2843212" y="1557337"/>
            <a:ext cx="5657850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Школьники часто волнуются, т.к. им кажется, что объем материала очень большой, и они не успеют все выучить к экзаменам.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7958166" cy="77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 ДНЯ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571500" y="3214687"/>
            <a:ext cx="80010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школьник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имел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отдохнуть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сменить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компьютерные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увеличивают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усталость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помочь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такую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досуга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которая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школьника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переутомляла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прогулки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общение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одним-двумя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друзьями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т.д.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течение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также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делать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короткие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перерывы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10-15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минут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каждые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45-60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минут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Это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сохранения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работоспособности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285875"/>
            <a:ext cx="2463800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500" y="1285875"/>
            <a:ext cx="1090612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2125" y="1285875"/>
            <a:ext cx="2405062" cy="160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433</Words>
  <Application>Microsoft Office PowerPoint</Application>
  <PresentationFormat>Экран (4:3)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Times New Roman</vt:lpstr>
      <vt:lpstr>Noto Sans Symbols</vt:lpstr>
      <vt:lpstr>Comic Sans MS</vt:lpstr>
      <vt:lpstr>Libre Franklin</vt:lpstr>
      <vt:lpstr>Libre Franklin Medium</vt:lpstr>
      <vt:lpstr>1_Трек</vt:lpstr>
      <vt:lpstr>2_Трек</vt:lpstr>
      <vt:lpstr>Трек</vt:lpstr>
      <vt:lpstr>3_Трек</vt:lpstr>
      <vt:lpstr>4_Трек</vt:lpstr>
      <vt:lpstr>5_Трек</vt:lpstr>
      <vt:lpstr>6_Трек</vt:lpstr>
      <vt:lpstr>7_Трек</vt:lpstr>
      <vt:lpstr>8_Трек</vt:lpstr>
      <vt:lpstr>КАК ПОМОЧЬ ВЫПУСКНИКУ ПОДГОТОВИТЬСЯ И УСПЕШНО СДАТЬ ЭКЗАМЕНЫ</vt:lpstr>
      <vt:lpstr>Слово «экзамен» переводится с латинского как «испытание». И именно испытаниями, сложными, подчас драматичными, становятся выпускные экзамены для обучающихся 9-х и 11-х классов. Экзамен – самый ответственный период  в жизни каждого выпускника. Именно на экзамене подводится итог учебной деятельности каждого школьника. Чтобы успешно сдать экзамен, им необходимо хорошо подготовиться к нему. Кроме того, важную роль в подготовке детей к ГИА играет поведение их родителей.</vt:lpstr>
      <vt:lpstr>Ваш сын или дочь принимают участие в ГИА. Почему они так волнуются?</vt:lpstr>
      <vt:lpstr>ПОВЕДЕНИЕ РОДИТЕЛЕЙ</vt:lpstr>
      <vt:lpstr>ПСИХОЛОГИЧЕСКАЯ ПОДДЕРЖКА</vt:lpstr>
      <vt:lpstr>ЧЕМ РОДИТЕЛИ МОГУТ ПОМОЧЬ?</vt:lpstr>
      <vt:lpstr>Презентация PowerPoint</vt:lpstr>
      <vt:lpstr>ОКАЗАНИЕ ПОМОЩИ  В ОРГАНИЗАЦИИ РЕЖИМА ДНЯ </vt:lpstr>
      <vt:lpstr>РЕЖИМ ДНЯ</vt:lpstr>
      <vt:lpstr>СОН</vt:lpstr>
      <vt:lpstr>ПИТАНИЕ</vt:lpstr>
      <vt:lpstr>НУЖНО ЛИ ВО ВРЕМЯ ЭКЗАМЕНОВ ОСВОБОЖДАТЬ РЕБЕНКА ОТ ДОМАШНЕЙ РАБОТЫ? </vt:lpstr>
      <vt:lpstr>ЭМОЦИОНАЛЬНЫЙ НАСТРОЙ</vt:lpstr>
      <vt:lpstr>Презентация PowerPoint</vt:lpstr>
      <vt:lpstr> У ВАС ВСЕ ПОЛУЧИТСЯ! УДАЧИ!     ПЕДАГОГ-ПСИХОЛОГ МКОУ СОШ № 9 КУПРЯКОВА  ЕКАТЕРИНА ВЛАДИМИРОВНА 8-984-2777133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ВЫПУСКНИКУ ПОДГОТОВИТЬСЯ И УСПЕШНО СДАТЬ ЭКЗАМЕНЫ</dc:title>
  <dc:creator>Александра Веснина</dc:creator>
  <cp:lastModifiedBy>Столовая</cp:lastModifiedBy>
  <cp:revision>3</cp:revision>
  <dcterms:created xsi:type="dcterms:W3CDTF">2006-05-14T05:58:35Z</dcterms:created>
  <dcterms:modified xsi:type="dcterms:W3CDTF">2023-01-19T07:31:38Z</dcterms:modified>
</cp:coreProperties>
</file>