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4" r:id="rId7"/>
    <p:sldId id="262" r:id="rId8"/>
    <p:sldId id="263" r:id="rId9"/>
    <p:sldId id="25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139D-C9F3-4EAE-85D1-16454B942AA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838E-EDFB-4BC6-842A-263882F8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29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139D-C9F3-4EAE-85D1-16454B942AA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838E-EDFB-4BC6-842A-263882F8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9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139D-C9F3-4EAE-85D1-16454B942AA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838E-EDFB-4BC6-842A-263882F8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2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139D-C9F3-4EAE-85D1-16454B942AA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838E-EDFB-4BC6-842A-263882F8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139D-C9F3-4EAE-85D1-16454B942AA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838E-EDFB-4BC6-842A-263882F8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6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139D-C9F3-4EAE-85D1-16454B942AA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838E-EDFB-4BC6-842A-263882F8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9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139D-C9F3-4EAE-85D1-16454B942AA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838E-EDFB-4BC6-842A-263882F8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3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139D-C9F3-4EAE-85D1-16454B942AA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838E-EDFB-4BC6-842A-263882F8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2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139D-C9F3-4EAE-85D1-16454B942AA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838E-EDFB-4BC6-842A-263882F8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3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139D-C9F3-4EAE-85D1-16454B942AA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838E-EDFB-4BC6-842A-263882F8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54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139D-C9F3-4EAE-85D1-16454B942AA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838E-EDFB-4BC6-842A-263882F8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2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7139D-C9F3-4EAE-85D1-16454B942AA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6838E-EDFB-4BC6-842A-263882F8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9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38897" y="156519"/>
            <a:ext cx="116812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ОБУСО «Палехский КЦСОН»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124" y="1507524"/>
            <a:ext cx="109645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cap="none" spc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</a:rPr>
              <a:t>«Школа юного гида»</a:t>
            </a:r>
            <a:endParaRPr lang="ru-RU" sz="6000" b="1" cap="none" spc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8319" y="4121207"/>
            <a:ext cx="64667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Руководитель проекта: Т.В. </a:t>
            </a:r>
            <a:r>
              <a:rPr lang="ru-RU" sz="2800" b="1" cap="none" spc="0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Ушанова</a:t>
            </a:r>
            <a:endParaRPr lang="ru-RU" sz="28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97" y="2950862"/>
            <a:ext cx="5277737" cy="351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35" y="0"/>
            <a:ext cx="1243913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38400" y="651601"/>
            <a:ext cx="86970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Цель проекта</a:t>
            </a:r>
            <a:r>
              <a:rPr lang="ru-RU" sz="2400" b="1" cap="none" spc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:</a:t>
            </a:r>
          </a:p>
          <a:p>
            <a:pPr algn="ctr"/>
            <a:r>
              <a:rPr lang="ru-RU" sz="24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Развитие движения юных гидов как одной из форм занятости детей школьного возраста и одной из форм их профориентации</a:t>
            </a:r>
            <a:endParaRPr lang="ru-RU" sz="2400" b="1" dirty="0" smtClean="0">
              <a:ln w="127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966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44699" y="271849"/>
            <a:ext cx="118566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Проект  реализуется с ноября  2021 года. Его участниками стали 5 школьников</a:t>
            </a:r>
          </a:p>
          <a:p>
            <a:pPr algn="ctr"/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в возрасте  от  </a:t>
            </a:r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8 </a:t>
            </a:r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до 12  лет. За каждым ребенком  закреплен наставник – «серебряный» гид. Наиболее целесообразной  формой организации занятий является групповая.</a:t>
            </a:r>
            <a:endParaRPr lang="ru-RU" sz="24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4" y="1690688"/>
            <a:ext cx="4282281" cy="28548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49" y="3998414"/>
            <a:ext cx="4134832" cy="27565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40" y="1690689"/>
            <a:ext cx="4274171" cy="288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64757" y="222422"/>
            <a:ext cx="118624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Для детальной отработки навыков проведения экскурсий используется индивидуальная форма работы с каждым ребенком. </a:t>
            </a:r>
            <a:endParaRPr lang="ru-RU" sz="24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59" y="1275841"/>
            <a:ext cx="3679081" cy="24527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40" y="1258079"/>
            <a:ext cx="3732364" cy="24882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562" y="3825969"/>
            <a:ext cx="3928951" cy="26193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8" y="3825969"/>
            <a:ext cx="3928949" cy="26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96"/>
            <a:ext cx="12191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93124" y="280086"/>
            <a:ext cx="115417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Программа занятий включает: освоение </a:t>
            </a:r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навыков экскурсионной </a:t>
            </a:r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деятельности, изучение истории поселка Палех и Палехского района, составление туристических  маршрутов и проведение экскурсий</a:t>
            </a:r>
            <a:endParaRPr lang="ru-RU" sz="24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773" y="1565454"/>
            <a:ext cx="4243609" cy="28290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20" y="3928209"/>
            <a:ext cx="4283367" cy="2855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83" y="1565454"/>
            <a:ext cx="4224290" cy="281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81233" y="214184"/>
            <a:ext cx="117553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Большая часть занятий носит практический характер. Ребята в сопровождении  наставников совершают прогулки по улицам поселка, посещают музеи и выставки</a:t>
            </a:r>
            <a:endParaRPr lang="ru-RU" sz="24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39" y="1336509"/>
            <a:ext cx="4215730" cy="28104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14" y="3669966"/>
            <a:ext cx="4543538" cy="3029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5" y="1336509"/>
            <a:ext cx="4215733" cy="281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37882" y="131805"/>
            <a:ext cx="114750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За период обучения юные гиды освоили основную часть учебного материала и провели пробные экскурсии. Первыми экскурсантами, которые совершили прогулку по Палеху в сопровождении юных гидов, стали их наставники и родители </a:t>
            </a:r>
            <a:endParaRPr lang="ru-RU" sz="24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22" y="1440820"/>
            <a:ext cx="4114800" cy="2743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6" y="1924008"/>
            <a:ext cx="4385491" cy="29236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84" y="4184020"/>
            <a:ext cx="3848358" cy="25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9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617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56824" y="0"/>
            <a:ext cx="1162579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Проект продолжает </a:t>
            </a:r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развиваться.</a:t>
            </a:r>
          </a:p>
          <a:p>
            <a:pPr algn="ctr"/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В </a:t>
            </a:r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настоящее время разработано новое </a:t>
            </a:r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направление </a:t>
            </a:r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- интерактивная экскурсия с юным гидом</a:t>
            </a:r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. </a:t>
            </a:r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Ребята проводят интерактивные </a:t>
            </a:r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экскурсии</a:t>
            </a:r>
          </a:p>
          <a:p>
            <a:pPr algn="ctr"/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для </a:t>
            </a:r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учащихся Палехской средней школы.</a:t>
            </a:r>
            <a:endParaRPr lang="ru-RU" sz="24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25124" y="3963013"/>
            <a:ext cx="6158732" cy="2778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4" y="1618076"/>
            <a:ext cx="2673057" cy="31002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28" y="1618076"/>
            <a:ext cx="4472865" cy="31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3" name="Прямоугольник 2"/>
          <p:cNvSpPr/>
          <p:nvPr/>
        </p:nvSpPr>
        <p:spPr>
          <a:xfrm>
            <a:off x="2218763" y="259897"/>
            <a:ext cx="9719953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Обучение в школе юного гида носит и </a:t>
            </a:r>
            <a:r>
              <a:rPr lang="ru-RU" sz="2400" b="1" dirty="0" err="1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профориентационный</a:t>
            </a:r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 характер, создает возможность активного практического погружения детей в экскурсионную деятельность, что в дальнейшем  может определить выбор их будущей профессии. </a:t>
            </a:r>
          </a:p>
          <a:p>
            <a:pPr algn="ctr"/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И возможно, школа юного гида станет началом профессионального пути для будущих  специалистов в сфере туризма,</a:t>
            </a:r>
          </a:p>
          <a:p>
            <a:pPr algn="ctr"/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которые так необходимы для развития Палеха.</a:t>
            </a:r>
            <a:endParaRPr lang="ru-RU" sz="24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248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37</cp:revision>
  <dcterms:created xsi:type="dcterms:W3CDTF">2023-02-02T07:19:16Z</dcterms:created>
  <dcterms:modified xsi:type="dcterms:W3CDTF">2023-02-07T11:30:45Z</dcterms:modified>
</cp:coreProperties>
</file>