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2"/>
  </p:notesMasterIdLst>
  <p:sldIdLst>
    <p:sldId id="256" r:id="rId2"/>
    <p:sldId id="274" r:id="rId3"/>
    <p:sldId id="277" r:id="rId4"/>
    <p:sldId id="258" r:id="rId5"/>
    <p:sldId id="260" r:id="rId6"/>
    <p:sldId id="281" r:id="rId7"/>
    <p:sldId id="278" r:id="rId8"/>
    <p:sldId id="280" r:id="rId9"/>
    <p:sldId id="265" r:id="rId10"/>
    <p:sldId id="27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BD211D"/>
    <a:srgbClr val="DD5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95" autoAdjust="0"/>
    <p:restoredTop sz="93002" autoAdjust="0"/>
  </p:normalViewPr>
  <p:slideViewPr>
    <p:cSldViewPr snapToGrid="0">
      <p:cViewPr varScale="1">
        <p:scale>
          <a:sx n="112" d="100"/>
          <a:sy n="112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Тематика обращений родителей к педагогам-психологам ГБУДО НО ЦППМСП в </a:t>
            </a:r>
            <a:r>
              <a:rPr lang="ru-RU" sz="1400" dirty="0" smtClean="0"/>
              <a:t>2018г</a:t>
            </a:r>
            <a:endParaRPr lang="ru-RU" sz="1400" dirty="0"/>
          </a:p>
        </c:rich>
      </c:tx>
      <c:layout>
        <c:manualLayout>
          <c:xMode val="edge"/>
          <c:yMode val="edge"/>
          <c:x val="0.11462965409435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101263624213462E-2"/>
          <c:y val="0.27530451553708019"/>
          <c:w val="0.26313064692758181"/>
          <c:h val="0.699739499391214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Тематика обращений родителей к педагогам-психологам ГБУДО НО ЦППМСП в 2016г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3A-44EB-B4D1-40D281CEE7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3A-44EB-B4D1-40D281CEE7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3A-44EB-B4D1-40D281CEE7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3A-44EB-B4D1-40D281CEE7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зависимости</c:v>
                </c:pt>
                <c:pt idx="1">
                  <c:v>трудности обучения</c:v>
                </c:pt>
                <c:pt idx="2">
                  <c:v>асоциальное поведение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0.31</c:v>
                </c:pt>
                <c:pt idx="1">
                  <c:v>0.39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3A-44EB-B4D1-40D281CEE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26356624937299"/>
          <c:y val="0.48376481778436492"/>
          <c:w val="0.43459518416612197"/>
          <c:h val="0.38265379461188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Тематика обращений родителейк педагогам-психологам ГБУДО НО ЦППМСП в </a:t>
            </a:r>
            <a:r>
              <a:rPr lang="ru-RU" sz="1400" dirty="0" smtClean="0"/>
              <a:t>2022г</a:t>
            </a:r>
            <a:endParaRPr lang="ru-RU" sz="1400" dirty="0"/>
          </a:p>
        </c:rich>
      </c:tx>
      <c:layout>
        <c:manualLayout>
          <c:xMode val="edge"/>
          <c:yMode val="edge"/>
          <c:x val="0.10750076952119351"/>
          <c:y val="3.02430331967997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800022982998002E-2"/>
          <c:y val="0.40146336992759774"/>
          <c:w val="0.27525119250637242"/>
          <c:h val="0.493340164396239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Тематика обращений родителейк педагогам-психологам ГБУДО НО ЦППМСП в 2021г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0F-4E50-8F87-9ACBB98102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0F-4E50-8F87-9ACBB98102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0F-4E50-8F87-9ACBB98102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0F-4E50-8F87-9ACBB98102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0F-4E50-8F87-9ACBB981023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0F-4E50-8F87-9ACBB981023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0F-4E50-8F87-9ACBB981023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E0F-4E50-8F87-9ACBB981023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E0F-4E50-8F87-9ACBB98102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конфликты в семье</c:v>
                </c:pt>
                <c:pt idx="1">
                  <c:v>школьная травля</c:v>
                </c:pt>
                <c:pt idx="2">
                  <c:v>школьная тревожность, ЕГЭ</c:v>
                </c:pt>
                <c:pt idx="3">
                  <c:v>воспитание реб. с ОВЗ</c:v>
                </c:pt>
                <c:pt idx="4">
                  <c:v>изменение социальной ситуации (усыновление, развод, смерть родственника)</c:v>
                </c:pt>
                <c:pt idx="5">
                  <c:v>возрастные кризисы ребенка</c:v>
                </c:pt>
                <c:pt idx="6">
                  <c:v>трудности обучения</c:v>
                </c:pt>
                <c:pt idx="7">
                  <c:v>адаптация к детскому саду, школе</c:v>
                </c:pt>
                <c:pt idx="8">
                  <c:v>прочее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0.16</c:v>
                </c:pt>
                <c:pt idx="1">
                  <c:v>0.05</c:v>
                </c:pt>
                <c:pt idx="2">
                  <c:v>0.13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0.16</c:v>
                </c:pt>
                <c:pt idx="6">
                  <c:v>0.19</c:v>
                </c:pt>
                <c:pt idx="7">
                  <c:v>0.12</c:v>
                </c:pt>
                <c:pt idx="8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E0F-4E50-8F87-9ACBB9810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57248353157584"/>
          <c:y val="0.21651235806919167"/>
          <c:w val="0.63700209966959209"/>
          <c:h val="0.78348764193080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0D3D0-8199-4085-9170-4395C0D88C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EAFDDA-8D7D-4970-BC6D-3125E02021A0}">
      <dgm:prSet custT="1"/>
      <dgm:spPr>
        <a:solidFill>
          <a:srgbClr val="A53010"/>
        </a:solidFill>
      </dgm:spPr>
      <dgm:t>
        <a:bodyPr/>
        <a:lstStyle/>
        <a:p>
          <a:pPr algn="ctr" rtl="0"/>
          <a:r>
            <a:rPr lang="ru-RU" sz="2800" b="1" dirty="0"/>
            <a:t>Актуальность реализации проекта </a:t>
          </a:r>
          <a:r>
            <a:rPr lang="ru-RU" sz="2800" b="1" dirty="0" smtClean="0"/>
            <a:t>онлайн-гостиная для родителей «Вместе» в </a:t>
          </a:r>
          <a:r>
            <a:rPr lang="ru-RU" sz="2800" b="1" dirty="0"/>
            <a:t>контексте образовательной политики</a:t>
          </a:r>
        </a:p>
      </dgm:t>
    </dgm:pt>
    <dgm:pt modelId="{C2EBA0F6-19E3-4563-9729-6ACFA4517D24}" type="parTrans" cxnId="{7EDB6A3A-476E-432C-B271-AAAA6E101218}">
      <dgm:prSet/>
      <dgm:spPr/>
      <dgm:t>
        <a:bodyPr/>
        <a:lstStyle/>
        <a:p>
          <a:endParaRPr lang="ru-RU"/>
        </a:p>
      </dgm:t>
    </dgm:pt>
    <dgm:pt modelId="{25B325A9-0D90-48F1-AFD5-F07C01DA0CEB}" type="sibTrans" cxnId="{7EDB6A3A-476E-432C-B271-AAAA6E101218}">
      <dgm:prSet/>
      <dgm:spPr/>
      <dgm:t>
        <a:bodyPr/>
        <a:lstStyle/>
        <a:p>
          <a:endParaRPr lang="ru-RU"/>
        </a:p>
      </dgm:t>
    </dgm:pt>
    <dgm:pt modelId="{28094B86-76F0-46F4-8BE0-B6B2FD15FD0D}" type="pres">
      <dgm:prSet presAssocID="{2760D3D0-8199-4085-9170-4395C0D88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B6F076-7E41-48A9-A041-27D6D54DF9C7}" type="pres">
      <dgm:prSet presAssocID="{6DEAFDDA-8D7D-4970-BC6D-3125E02021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DF8FA6-FF91-4938-BC35-7935305EDFFB}" type="presOf" srcId="{2760D3D0-8199-4085-9170-4395C0D88C84}" destId="{28094B86-76F0-46F4-8BE0-B6B2FD15FD0D}" srcOrd="0" destOrd="0" presId="urn:microsoft.com/office/officeart/2005/8/layout/vList2"/>
    <dgm:cxn modelId="{7EDB6A3A-476E-432C-B271-AAAA6E101218}" srcId="{2760D3D0-8199-4085-9170-4395C0D88C84}" destId="{6DEAFDDA-8D7D-4970-BC6D-3125E02021A0}" srcOrd="0" destOrd="0" parTransId="{C2EBA0F6-19E3-4563-9729-6ACFA4517D24}" sibTransId="{25B325A9-0D90-48F1-AFD5-F07C01DA0CEB}"/>
    <dgm:cxn modelId="{7FB026F0-D045-4977-99DC-04124937A1F7}" type="presOf" srcId="{6DEAFDDA-8D7D-4970-BC6D-3125E02021A0}" destId="{ABB6F076-7E41-48A9-A041-27D6D54DF9C7}" srcOrd="0" destOrd="0" presId="urn:microsoft.com/office/officeart/2005/8/layout/vList2"/>
    <dgm:cxn modelId="{E9A54ADD-9378-410E-9C58-A2A50DD73635}" type="presParOf" srcId="{28094B86-76F0-46F4-8BE0-B6B2FD15FD0D}" destId="{ABB6F076-7E41-48A9-A041-27D6D54DF9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A61F0-FF5E-45B9-ABD7-470D84DDFC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B8026-9741-430F-9EE8-49876B0CC6F1}">
      <dgm:prSet/>
      <dgm:spPr/>
      <dgm:t>
        <a:bodyPr/>
        <a:lstStyle/>
        <a:p>
          <a:pPr algn="ctr"/>
          <a:r>
            <a:rPr lang="ru-RU" b="1" dirty="0" smtClean="0"/>
            <a:t>Основные цели  </a:t>
          </a:r>
          <a:endParaRPr lang="ru-RU" b="1" dirty="0"/>
        </a:p>
      </dgm:t>
    </dgm:pt>
    <dgm:pt modelId="{F5B01859-E305-4262-B64E-A0B602BC90B0}" type="parTrans" cxnId="{13EFEED7-BFF9-4393-A367-E0A56AF74A4D}">
      <dgm:prSet/>
      <dgm:spPr/>
      <dgm:t>
        <a:bodyPr/>
        <a:lstStyle/>
        <a:p>
          <a:endParaRPr lang="ru-RU"/>
        </a:p>
      </dgm:t>
    </dgm:pt>
    <dgm:pt modelId="{1276C5B7-CC79-4D9A-BF59-598BF5D1E2E2}" type="sibTrans" cxnId="{13EFEED7-BFF9-4393-A367-E0A56AF74A4D}">
      <dgm:prSet/>
      <dgm:spPr/>
      <dgm:t>
        <a:bodyPr/>
        <a:lstStyle/>
        <a:p>
          <a:endParaRPr lang="ru-RU"/>
        </a:p>
      </dgm:t>
    </dgm:pt>
    <dgm:pt modelId="{4A0FDC88-4E83-42FB-B4ED-16A22AED9825}" type="pres">
      <dgm:prSet presAssocID="{0FDA61F0-FF5E-45B9-ABD7-470D84DDFC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617F27-D570-4543-BC1B-D7D3455A3858}" type="pres">
      <dgm:prSet presAssocID="{C50B8026-9741-430F-9EE8-49876B0CC6F1}" presName="parentText" presStyleLbl="node1" presStyleIdx="0" presStyleCnt="1" custLinFactNeighborX="66121" custLinFactNeighborY="2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C5BA7-17D4-4C62-B6CB-CA57869FE57B}" type="presOf" srcId="{C50B8026-9741-430F-9EE8-49876B0CC6F1}" destId="{67617F27-D570-4543-BC1B-D7D3455A3858}" srcOrd="0" destOrd="0" presId="urn:microsoft.com/office/officeart/2005/8/layout/vList2"/>
    <dgm:cxn modelId="{13EFEED7-BFF9-4393-A367-E0A56AF74A4D}" srcId="{0FDA61F0-FF5E-45B9-ABD7-470D84DDFC24}" destId="{C50B8026-9741-430F-9EE8-49876B0CC6F1}" srcOrd="0" destOrd="0" parTransId="{F5B01859-E305-4262-B64E-A0B602BC90B0}" sibTransId="{1276C5B7-CC79-4D9A-BF59-598BF5D1E2E2}"/>
    <dgm:cxn modelId="{E8600E6B-9545-447A-8CDB-F096348100FC}" type="presOf" srcId="{0FDA61F0-FF5E-45B9-ABD7-470D84DDFC24}" destId="{4A0FDC88-4E83-42FB-B4ED-16A22AED9825}" srcOrd="0" destOrd="0" presId="urn:microsoft.com/office/officeart/2005/8/layout/vList2"/>
    <dgm:cxn modelId="{0B08F5E8-5C5B-469C-A475-11B7C236DD04}" type="presParOf" srcId="{4A0FDC88-4E83-42FB-B4ED-16A22AED9825}" destId="{67617F27-D570-4543-BC1B-D7D3455A38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DA61F0-FF5E-45B9-ABD7-470D84DDFC2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50B8026-9741-430F-9EE8-49876B0CC6F1}">
      <dgm:prSet/>
      <dgm:spPr>
        <a:solidFill>
          <a:srgbClr val="A5301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</a:rPr>
            <a:t>Задачи</a:t>
          </a:r>
          <a:endParaRPr lang="ru-RU" b="1" dirty="0">
            <a:solidFill>
              <a:schemeClr val="bg1"/>
            </a:solidFill>
          </a:endParaRPr>
        </a:p>
      </dgm:t>
    </dgm:pt>
    <dgm:pt modelId="{F5B01859-E305-4262-B64E-A0B602BC90B0}" type="parTrans" cxnId="{13EFEED7-BFF9-4393-A367-E0A56AF74A4D}">
      <dgm:prSet/>
      <dgm:spPr/>
      <dgm:t>
        <a:bodyPr/>
        <a:lstStyle/>
        <a:p>
          <a:endParaRPr lang="ru-RU"/>
        </a:p>
      </dgm:t>
    </dgm:pt>
    <dgm:pt modelId="{1276C5B7-CC79-4D9A-BF59-598BF5D1E2E2}" type="sibTrans" cxnId="{13EFEED7-BFF9-4393-A367-E0A56AF74A4D}">
      <dgm:prSet/>
      <dgm:spPr/>
      <dgm:t>
        <a:bodyPr/>
        <a:lstStyle/>
        <a:p>
          <a:endParaRPr lang="ru-RU"/>
        </a:p>
      </dgm:t>
    </dgm:pt>
    <dgm:pt modelId="{4A0FDC88-4E83-42FB-B4ED-16A22AED9825}" type="pres">
      <dgm:prSet presAssocID="{0FDA61F0-FF5E-45B9-ABD7-470D84DDFC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617F27-D570-4543-BC1B-D7D3455A3858}" type="pres">
      <dgm:prSet presAssocID="{C50B8026-9741-430F-9EE8-49876B0CC6F1}" presName="parentText" presStyleLbl="node1" presStyleIdx="0" presStyleCnt="1" custLinFactNeighborX="66121" custLinFactNeighborY="2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C5BA7-17D4-4C62-B6CB-CA57869FE57B}" type="presOf" srcId="{C50B8026-9741-430F-9EE8-49876B0CC6F1}" destId="{67617F27-D570-4543-BC1B-D7D3455A3858}" srcOrd="0" destOrd="0" presId="urn:microsoft.com/office/officeart/2005/8/layout/vList2"/>
    <dgm:cxn modelId="{13EFEED7-BFF9-4393-A367-E0A56AF74A4D}" srcId="{0FDA61F0-FF5E-45B9-ABD7-470D84DDFC24}" destId="{C50B8026-9741-430F-9EE8-49876B0CC6F1}" srcOrd="0" destOrd="0" parTransId="{F5B01859-E305-4262-B64E-A0B602BC90B0}" sibTransId="{1276C5B7-CC79-4D9A-BF59-598BF5D1E2E2}"/>
    <dgm:cxn modelId="{E8600E6B-9545-447A-8CDB-F096348100FC}" type="presOf" srcId="{0FDA61F0-FF5E-45B9-ABD7-470D84DDFC24}" destId="{4A0FDC88-4E83-42FB-B4ED-16A22AED9825}" srcOrd="0" destOrd="0" presId="urn:microsoft.com/office/officeart/2005/8/layout/vList2"/>
    <dgm:cxn modelId="{0B08F5E8-5C5B-469C-A475-11B7C236DD04}" type="presParOf" srcId="{4A0FDC88-4E83-42FB-B4ED-16A22AED9825}" destId="{67617F27-D570-4543-BC1B-D7D3455A38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B0C9AB-CFFF-45AE-93AB-4D74DDC74B6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B65979D-9246-4CD2-A6AA-1DE95B0D7929}">
      <dgm:prSet custT="1"/>
      <dgm:spPr/>
      <dgm:t>
        <a:bodyPr/>
        <a:lstStyle/>
        <a:p>
          <a:pPr rtl="0"/>
          <a:r>
            <a:rPr lang="ru-RU" sz="1600" b="0" dirty="0" smtClean="0"/>
            <a:t>Анализировать запросы родителей на психолого-педагогические услуги</a:t>
          </a:r>
          <a:endParaRPr lang="ru-RU" sz="1600" b="0" dirty="0"/>
        </a:p>
      </dgm:t>
    </dgm:pt>
    <dgm:pt modelId="{856E879E-49B3-424B-AE8A-3E60D750C5F9}" type="parTrans" cxnId="{1964E305-3C9E-462A-91E9-8008DBAA0FE7}">
      <dgm:prSet/>
      <dgm:spPr/>
      <dgm:t>
        <a:bodyPr/>
        <a:lstStyle/>
        <a:p>
          <a:endParaRPr lang="ru-RU"/>
        </a:p>
      </dgm:t>
    </dgm:pt>
    <dgm:pt modelId="{D93CEF8A-8337-411F-A852-9BBEDD3EF999}" type="sibTrans" cxnId="{1964E305-3C9E-462A-91E9-8008DBAA0FE7}">
      <dgm:prSet/>
      <dgm:spPr/>
      <dgm:t>
        <a:bodyPr/>
        <a:lstStyle/>
        <a:p>
          <a:endParaRPr lang="ru-RU"/>
        </a:p>
      </dgm:t>
    </dgm:pt>
    <dgm:pt modelId="{9CE069EE-FCA8-43BF-B374-1BF29B964309}">
      <dgm:prSet custT="1"/>
      <dgm:spPr/>
      <dgm:t>
        <a:bodyPr/>
        <a:lstStyle/>
        <a:p>
          <a:pPr rtl="0"/>
          <a:r>
            <a:rPr lang="ru-RU" sz="1600" b="0" dirty="0" smtClean="0"/>
            <a:t>Создавать виртуальное пространство взаимодействия с родителями (законными представителями) в качестве одной из новых эффективных форм</a:t>
          </a:r>
          <a:endParaRPr lang="ru-RU" sz="1600" b="0" dirty="0"/>
        </a:p>
      </dgm:t>
    </dgm:pt>
    <dgm:pt modelId="{EFE99194-7E96-4DC4-A5ED-E7014EB41471}" type="parTrans" cxnId="{0CE0D2D2-3656-4E90-802E-109D59E5465D}">
      <dgm:prSet/>
      <dgm:spPr/>
      <dgm:t>
        <a:bodyPr/>
        <a:lstStyle/>
        <a:p>
          <a:endParaRPr lang="ru-RU"/>
        </a:p>
      </dgm:t>
    </dgm:pt>
    <dgm:pt modelId="{7878AC17-237F-47B6-BE10-FDC36ACA2C88}" type="sibTrans" cxnId="{0CE0D2D2-3656-4E90-802E-109D59E5465D}">
      <dgm:prSet/>
      <dgm:spPr/>
      <dgm:t>
        <a:bodyPr/>
        <a:lstStyle/>
        <a:p>
          <a:endParaRPr lang="ru-RU"/>
        </a:p>
      </dgm:t>
    </dgm:pt>
    <dgm:pt modelId="{5AEBA22E-CF23-45F2-AF31-3CAEAA17C8B0}">
      <dgm:prSet custT="1"/>
      <dgm:spPr/>
      <dgm:t>
        <a:bodyPr/>
        <a:lstStyle/>
        <a:p>
          <a:pPr rtl="0"/>
          <a:r>
            <a:rPr lang="ru-RU" sz="1600" b="0" dirty="0" smtClean="0"/>
            <a:t>Обеспечивать родителей информацией по правовым знаниям, психолого-педагогическим проблемам, формировать представления о психолого-педагогической, социальной и медицинской помощи детям различных категорий, в том числе  с ОВЗ, инвалидностью, семей мигрантов, семей мобилизованных, детей, оказавшихся в трудной жизненной ситуации</a:t>
          </a:r>
          <a:endParaRPr lang="ru-RU" sz="1600" b="0" dirty="0"/>
        </a:p>
      </dgm:t>
    </dgm:pt>
    <dgm:pt modelId="{8AA86E33-8CFD-43FC-94AA-449D7063F987}" type="parTrans" cxnId="{50B623E5-432B-444A-9393-CF05F8640334}">
      <dgm:prSet/>
      <dgm:spPr/>
      <dgm:t>
        <a:bodyPr/>
        <a:lstStyle/>
        <a:p>
          <a:endParaRPr lang="ru-RU"/>
        </a:p>
      </dgm:t>
    </dgm:pt>
    <dgm:pt modelId="{2EF6FEB3-084F-4F05-A56C-7D033C09C929}" type="sibTrans" cxnId="{50B623E5-432B-444A-9393-CF05F8640334}">
      <dgm:prSet/>
      <dgm:spPr/>
      <dgm:t>
        <a:bodyPr/>
        <a:lstStyle/>
        <a:p>
          <a:endParaRPr lang="ru-RU"/>
        </a:p>
      </dgm:t>
    </dgm:pt>
    <dgm:pt modelId="{5621C208-DD00-4000-BBDA-DB49A9A871E1}">
      <dgm:prSet custT="1"/>
      <dgm:spPr/>
      <dgm:t>
        <a:bodyPr/>
        <a:lstStyle/>
        <a:p>
          <a:pPr rtl="0"/>
          <a:r>
            <a:rPr lang="ru-RU" sz="1600" b="0" dirty="0" smtClean="0"/>
            <a:t>Оказывать консультационную помощь родителям (законным представителям) в воспитании, охране и укреплении психического здоровья, в развитии индивидуальных способностей и необходимой коррекции нарушения развития</a:t>
          </a:r>
          <a:endParaRPr lang="ru-RU" sz="1600" b="0" dirty="0"/>
        </a:p>
      </dgm:t>
    </dgm:pt>
    <dgm:pt modelId="{BCA609E3-56DE-44E1-AC45-0C10F6519DBB}" type="parTrans" cxnId="{24E2C5CA-8A3A-4E7B-B7A1-FB798A43151B}">
      <dgm:prSet/>
      <dgm:spPr/>
      <dgm:t>
        <a:bodyPr/>
        <a:lstStyle/>
        <a:p>
          <a:endParaRPr lang="ru-RU"/>
        </a:p>
      </dgm:t>
    </dgm:pt>
    <dgm:pt modelId="{68F2292E-4801-47B5-9207-78C98549DACB}" type="sibTrans" cxnId="{24E2C5CA-8A3A-4E7B-B7A1-FB798A43151B}">
      <dgm:prSet/>
      <dgm:spPr/>
      <dgm:t>
        <a:bodyPr/>
        <a:lstStyle/>
        <a:p>
          <a:endParaRPr lang="ru-RU"/>
        </a:p>
      </dgm:t>
    </dgm:pt>
    <dgm:pt modelId="{3ED2182E-189F-4B8D-A11B-E1611A20DB60}">
      <dgm:prSet custT="1"/>
      <dgm:spPr/>
      <dgm:t>
        <a:bodyPr/>
        <a:lstStyle/>
        <a:p>
          <a:pPr rtl="0"/>
          <a:r>
            <a:rPr lang="ru-RU" sz="1600" b="0" dirty="0" smtClean="0"/>
            <a:t>Привлекать родителей к активному взаимодействию со специалистами в процессе проведения психолого-педагогической и коррекционной работы</a:t>
          </a:r>
          <a:endParaRPr lang="ru-RU" sz="1600" b="0" dirty="0"/>
        </a:p>
      </dgm:t>
    </dgm:pt>
    <dgm:pt modelId="{5F4F157A-F5C5-4A0A-A6B2-71BC71CFA026}" type="parTrans" cxnId="{EB3358DF-CB40-4ABE-B6F8-602C3F867AA6}">
      <dgm:prSet/>
      <dgm:spPr/>
      <dgm:t>
        <a:bodyPr/>
        <a:lstStyle/>
        <a:p>
          <a:endParaRPr lang="ru-RU"/>
        </a:p>
      </dgm:t>
    </dgm:pt>
    <dgm:pt modelId="{8AF57183-E256-4282-B4E5-A33F52358634}" type="sibTrans" cxnId="{EB3358DF-CB40-4ABE-B6F8-602C3F867AA6}">
      <dgm:prSet/>
      <dgm:spPr/>
      <dgm:t>
        <a:bodyPr/>
        <a:lstStyle/>
        <a:p>
          <a:endParaRPr lang="ru-RU"/>
        </a:p>
      </dgm:t>
    </dgm:pt>
    <dgm:pt modelId="{46994CCC-7A72-44BB-A7D1-4AE285BAB70B}">
      <dgm:prSet custT="1"/>
      <dgm:spPr/>
      <dgm:t>
        <a:bodyPr/>
        <a:lstStyle/>
        <a:p>
          <a:pPr rtl="0"/>
          <a:r>
            <a:rPr lang="ru-RU" sz="1600" b="0" dirty="0" smtClean="0"/>
            <a:t>Пропагандировать семейные традиции и нравственные ценности</a:t>
          </a:r>
          <a:endParaRPr lang="ru-RU" sz="1600" b="0" dirty="0"/>
        </a:p>
      </dgm:t>
    </dgm:pt>
    <dgm:pt modelId="{87FCB657-BA69-4CF3-894D-C9BC0E447FF7}" type="parTrans" cxnId="{2C501037-A3C7-4113-8A6F-1CDF66EB0C8A}">
      <dgm:prSet/>
      <dgm:spPr/>
      <dgm:t>
        <a:bodyPr/>
        <a:lstStyle/>
        <a:p>
          <a:endParaRPr lang="ru-RU"/>
        </a:p>
      </dgm:t>
    </dgm:pt>
    <dgm:pt modelId="{F4BAD54D-BE3F-46A2-A9CB-3DDF9E74652C}" type="sibTrans" cxnId="{2C501037-A3C7-4113-8A6F-1CDF66EB0C8A}">
      <dgm:prSet/>
      <dgm:spPr/>
      <dgm:t>
        <a:bodyPr/>
        <a:lstStyle/>
        <a:p>
          <a:endParaRPr lang="ru-RU"/>
        </a:p>
      </dgm:t>
    </dgm:pt>
    <dgm:pt modelId="{6A0BAE14-1B2B-44DB-843B-03AB8B7D14E8}" type="pres">
      <dgm:prSet presAssocID="{84B0C9AB-CFFF-45AE-93AB-4D74DDC74B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9E77159-15DD-45C6-9917-5F3D290D1071}" type="pres">
      <dgm:prSet presAssocID="{84B0C9AB-CFFF-45AE-93AB-4D74DDC74B67}" presName="Name1" presStyleCnt="0"/>
      <dgm:spPr/>
      <dgm:t>
        <a:bodyPr/>
        <a:lstStyle/>
        <a:p>
          <a:endParaRPr lang="ru-RU"/>
        </a:p>
      </dgm:t>
    </dgm:pt>
    <dgm:pt modelId="{70D58644-6DD8-4A1A-A3C0-B4D10D137961}" type="pres">
      <dgm:prSet presAssocID="{84B0C9AB-CFFF-45AE-93AB-4D74DDC74B67}" presName="cycle" presStyleCnt="0"/>
      <dgm:spPr/>
      <dgm:t>
        <a:bodyPr/>
        <a:lstStyle/>
        <a:p>
          <a:endParaRPr lang="ru-RU"/>
        </a:p>
      </dgm:t>
    </dgm:pt>
    <dgm:pt modelId="{7F32DE83-865C-4646-B2B7-E7CF4E31447C}" type="pres">
      <dgm:prSet presAssocID="{84B0C9AB-CFFF-45AE-93AB-4D74DDC74B67}" presName="srcNode" presStyleLbl="node1" presStyleIdx="0" presStyleCnt="6"/>
      <dgm:spPr/>
      <dgm:t>
        <a:bodyPr/>
        <a:lstStyle/>
        <a:p>
          <a:endParaRPr lang="ru-RU"/>
        </a:p>
      </dgm:t>
    </dgm:pt>
    <dgm:pt modelId="{4CC3F612-5189-4272-B1C0-8084B3158F07}" type="pres">
      <dgm:prSet presAssocID="{84B0C9AB-CFFF-45AE-93AB-4D74DDC74B67}" presName="conn" presStyleLbl="parChTrans1D2" presStyleIdx="0" presStyleCnt="1"/>
      <dgm:spPr/>
      <dgm:t>
        <a:bodyPr/>
        <a:lstStyle/>
        <a:p>
          <a:endParaRPr lang="ru-RU"/>
        </a:p>
      </dgm:t>
    </dgm:pt>
    <dgm:pt modelId="{24F41A9A-D4E0-4341-84C4-A55E2ACFDAC5}" type="pres">
      <dgm:prSet presAssocID="{84B0C9AB-CFFF-45AE-93AB-4D74DDC74B67}" presName="extraNode" presStyleLbl="node1" presStyleIdx="0" presStyleCnt="6"/>
      <dgm:spPr/>
      <dgm:t>
        <a:bodyPr/>
        <a:lstStyle/>
        <a:p>
          <a:endParaRPr lang="ru-RU"/>
        </a:p>
      </dgm:t>
    </dgm:pt>
    <dgm:pt modelId="{0422A16B-9E38-4E24-8517-2AC1371AF115}" type="pres">
      <dgm:prSet presAssocID="{84B0C9AB-CFFF-45AE-93AB-4D74DDC74B67}" presName="dstNode" presStyleLbl="node1" presStyleIdx="0" presStyleCnt="6"/>
      <dgm:spPr/>
      <dgm:t>
        <a:bodyPr/>
        <a:lstStyle/>
        <a:p>
          <a:endParaRPr lang="ru-RU"/>
        </a:p>
      </dgm:t>
    </dgm:pt>
    <dgm:pt modelId="{F05317A1-D962-484C-BF25-F76BB03271B5}" type="pres">
      <dgm:prSet presAssocID="{7B65979D-9246-4CD2-A6AA-1DE95B0D792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26346-7D48-4AA9-BB73-3BC77F9BC8E7}" type="pres">
      <dgm:prSet presAssocID="{7B65979D-9246-4CD2-A6AA-1DE95B0D7929}" presName="accent_1" presStyleCnt="0"/>
      <dgm:spPr/>
      <dgm:t>
        <a:bodyPr/>
        <a:lstStyle/>
        <a:p>
          <a:endParaRPr lang="ru-RU"/>
        </a:p>
      </dgm:t>
    </dgm:pt>
    <dgm:pt modelId="{073361B6-71C3-4B7C-B10D-901BE02ED4AF}" type="pres">
      <dgm:prSet presAssocID="{7B65979D-9246-4CD2-A6AA-1DE95B0D7929}" presName="accentRepeatNode" presStyleLbl="solidFgAcc1" presStyleIdx="0" presStyleCnt="6" custLinFactNeighborX="-8464" custLinFactNeighborY="-10497"/>
      <dgm:spPr/>
      <dgm:t>
        <a:bodyPr/>
        <a:lstStyle/>
        <a:p>
          <a:endParaRPr lang="ru-RU"/>
        </a:p>
      </dgm:t>
    </dgm:pt>
    <dgm:pt modelId="{730B6297-E44D-4967-B8B3-7698FE42E99F}" type="pres">
      <dgm:prSet presAssocID="{9CE069EE-FCA8-43BF-B374-1BF29B964309}" presName="text_2" presStyleLbl="node1" presStyleIdx="1" presStyleCnt="6" custLinFactNeighborX="-95" custLinFactNeighborY="-21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E5476-F652-4622-8A1E-2AC61E1E8C93}" type="pres">
      <dgm:prSet presAssocID="{9CE069EE-FCA8-43BF-B374-1BF29B964309}" presName="accent_2" presStyleCnt="0"/>
      <dgm:spPr/>
      <dgm:t>
        <a:bodyPr/>
        <a:lstStyle/>
        <a:p>
          <a:endParaRPr lang="ru-RU"/>
        </a:p>
      </dgm:t>
    </dgm:pt>
    <dgm:pt modelId="{6B28492F-1EA1-464E-A070-B4A3C9581928}" type="pres">
      <dgm:prSet presAssocID="{9CE069EE-FCA8-43BF-B374-1BF29B964309}" presName="accentRepeatNode" presStyleLbl="solidFgAcc1" presStyleIdx="1" presStyleCnt="6" custLinFactNeighborX="-3927" custLinFactNeighborY="-23949"/>
      <dgm:spPr/>
      <dgm:t>
        <a:bodyPr/>
        <a:lstStyle/>
        <a:p>
          <a:endParaRPr lang="ru-RU"/>
        </a:p>
      </dgm:t>
    </dgm:pt>
    <dgm:pt modelId="{EA03FA74-1D97-4358-B814-9316283446BC}" type="pres">
      <dgm:prSet presAssocID="{5AEBA22E-CF23-45F2-AF31-3CAEAA17C8B0}" presName="text_3" presStyleLbl="node1" presStyleIdx="2" presStyleCnt="6" custScaleY="223842" custLinFactNeighborY="6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64A4D-3F31-4B00-A910-775868C3C79F}" type="pres">
      <dgm:prSet presAssocID="{5AEBA22E-CF23-45F2-AF31-3CAEAA17C8B0}" presName="accent_3" presStyleCnt="0"/>
      <dgm:spPr/>
      <dgm:t>
        <a:bodyPr/>
        <a:lstStyle/>
        <a:p>
          <a:endParaRPr lang="ru-RU"/>
        </a:p>
      </dgm:t>
    </dgm:pt>
    <dgm:pt modelId="{3342D89F-DECD-479A-9587-99AD257A083A}" type="pres">
      <dgm:prSet presAssocID="{5AEBA22E-CF23-45F2-AF31-3CAEAA17C8B0}" presName="accentRepeatNode" presStyleLbl="solidFgAcc1" presStyleIdx="2" presStyleCnt="6" custScaleX="123002" custScaleY="118603" custLinFactNeighborX="-12659" custLinFactNeighborY="3004"/>
      <dgm:spPr/>
      <dgm:t>
        <a:bodyPr/>
        <a:lstStyle/>
        <a:p>
          <a:endParaRPr lang="ru-RU"/>
        </a:p>
      </dgm:t>
    </dgm:pt>
    <dgm:pt modelId="{65807C34-8B67-450E-B929-936847BEE9F5}" type="pres">
      <dgm:prSet presAssocID="{5621C208-DD00-4000-BBDA-DB49A9A871E1}" presName="text_4" presStyleLbl="node1" presStyleIdx="3" presStyleCnt="6" custScaleY="117049" custLinFactNeighborY="41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3632A-BE1E-4F48-ADE0-A3A3E02EE3A1}" type="pres">
      <dgm:prSet presAssocID="{5621C208-DD00-4000-BBDA-DB49A9A871E1}" presName="accent_4" presStyleCnt="0"/>
      <dgm:spPr/>
      <dgm:t>
        <a:bodyPr/>
        <a:lstStyle/>
        <a:p>
          <a:endParaRPr lang="ru-RU"/>
        </a:p>
      </dgm:t>
    </dgm:pt>
    <dgm:pt modelId="{4190658B-219B-4455-96AA-A0D05E40B97E}" type="pres">
      <dgm:prSet presAssocID="{5621C208-DD00-4000-BBDA-DB49A9A871E1}" presName="accentRepeatNode" presStyleLbl="solidFgAcc1" presStyleIdx="3" presStyleCnt="6" custScaleX="105729" custScaleY="99108" custLinFactNeighborX="-7628" custLinFactNeighborY="24412"/>
      <dgm:spPr/>
      <dgm:t>
        <a:bodyPr/>
        <a:lstStyle/>
        <a:p>
          <a:endParaRPr lang="ru-RU"/>
        </a:p>
      </dgm:t>
    </dgm:pt>
    <dgm:pt modelId="{0CBB1CF7-4157-4C31-B9D8-14186329CDA7}" type="pres">
      <dgm:prSet presAssocID="{3ED2182E-189F-4B8D-A11B-E1611A20DB60}" presName="text_5" presStyleLbl="node1" presStyleIdx="4" presStyleCnt="6" custLinFactNeighborX="388" custLinFactNeighborY="2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EC711-2A61-4045-A838-0E67A12F87D8}" type="pres">
      <dgm:prSet presAssocID="{3ED2182E-189F-4B8D-A11B-E1611A20DB60}" presName="accent_5" presStyleCnt="0"/>
      <dgm:spPr/>
      <dgm:t>
        <a:bodyPr/>
        <a:lstStyle/>
        <a:p>
          <a:endParaRPr lang="ru-RU"/>
        </a:p>
      </dgm:t>
    </dgm:pt>
    <dgm:pt modelId="{1C462BF9-7AA6-45EF-9C20-881C7AE447FE}" type="pres">
      <dgm:prSet presAssocID="{3ED2182E-189F-4B8D-A11B-E1611A20DB60}" presName="accentRepeatNode" presStyleLbl="solidFgAcc1" presStyleIdx="4" presStyleCnt="6" custLinFactNeighborX="-15455" custLinFactNeighborY="14097"/>
      <dgm:spPr/>
      <dgm:t>
        <a:bodyPr/>
        <a:lstStyle/>
        <a:p>
          <a:endParaRPr lang="ru-RU"/>
        </a:p>
      </dgm:t>
    </dgm:pt>
    <dgm:pt modelId="{6E2AEBDF-D086-46FB-A0EB-30CDD8463754}" type="pres">
      <dgm:prSet presAssocID="{46994CCC-7A72-44BB-A7D1-4AE285BAB70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01C9D-55F9-4F42-9103-FFA3F57F4D99}" type="pres">
      <dgm:prSet presAssocID="{46994CCC-7A72-44BB-A7D1-4AE285BAB70B}" presName="accent_6" presStyleCnt="0"/>
      <dgm:spPr/>
      <dgm:t>
        <a:bodyPr/>
        <a:lstStyle/>
        <a:p>
          <a:endParaRPr lang="ru-RU"/>
        </a:p>
      </dgm:t>
    </dgm:pt>
    <dgm:pt modelId="{C48D4CDE-B086-414B-B075-8C90D00736FE}" type="pres">
      <dgm:prSet presAssocID="{46994CCC-7A72-44BB-A7D1-4AE285BAB70B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F6B85D01-F953-4C7B-819E-A2EFD943F079}" type="presOf" srcId="{7B65979D-9246-4CD2-A6AA-1DE95B0D7929}" destId="{F05317A1-D962-484C-BF25-F76BB03271B5}" srcOrd="0" destOrd="0" presId="urn:microsoft.com/office/officeart/2008/layout/VerticalCurvedList"/>
    <dgm:cxn modelId="{EB3358DF-CB40-4ABE-B6F8-602C3F867AA6}" srcId="{84B0C9AB-CFFF-45AE-93AB-4D74DDC74B67}" destId="{3ED2182E-189F-4B8D-A11B-E1611A20DB60}" srcOrd="4" destOrd="0" parTransId="{5F4F157A-F5C5-4A0A-A6B2-71BC71CFA026}" sibTransId="{8AF57183-E256-4282-B4E5-A33F52358634}"/>
    <dgm:cxn modelId="{1964E305-3C9E-462A-91E9-8008DBAA0FE7}" srcId="{84B0C9AB-CFFF-45AE-93AB-4D74DDC74B67}" destId="{7B65979D-9246-4CD2-A6AA-1DE95B0D7929}" srcOrd="0" destOrd="0" parTransId="{856E879E-49B3-424B-AE8A-3E60D750C5F9}" sibTransId="{D93CEF8A-8337-411F-A852-9BBEDD3EF999}"/>
    <dgm:cxn modelId="{4C33CD62-4A92-4AA7-AB2D-F75E24047FCC}" type="presOf" srcId="{D93CEF8A-8337-411F-A852-9BBEDD3EF999}" destId="{4CC3F612-5189-4272-B1C0-8084B3158F07}" srcOrd="0" destOrd="0" presId="urn:microsoft.com/office/officeart/2008/layout/VerticalCurvedList"/>
    <dgm:cxn modelId="{72F26097-BA0F-49B5-A2DB-B992E4E6A831}" type="presOf" srcId="{5621C208-DD00-4000-BBDA-DB49A9A871E1}" destId="{65807C34-8B67-450E-B929-936847BEE9F5}" srcOrd="0" destOrd="0" presId="urn:microsoft.com/office/officeart/2008/layout/VerticalCurvedList"/>
    <dgm:cxn modelId="{A5CB35CF-CA7D-4C6C-82E6-C0DA3DDA7563}" type="presOf" srcId="{3ED2182E-189F-4B8D-A11B-E1611A20DB60}" destId="{0CBB1CF7-4157-4C31-B9D8-14186329CDA7}" srcOrd="0" destOrd="0" presId="urn:microsoft.com/office/officeart/2008/layout/VerticalCurvedList"/>
    <dgm:cxn modelId="{CC4F7544-01C3-459E-84E1-848118091941}" type="presOf" srcId="{84B0C9AB-CFFF-45AE-93AB-4D74DDC74B67}" destId="{6A0BAE14-1B2B-44DB-843B-03AB8B7D14E8}" srcOrd="0" destOrd="0" presId="urn:microsoft.com/office/officeart/2008/layout/VerticalCurvedList"/>
    <dgm:cxn modelId="{C8A24A8B-59C0-4140-B11A-708A33AD1599}" type="presOf" srcId="{46994CCC-7A72-44BB-A7D1-4AE285BAB70B}" destId="{6E2AEBDF-D086-46FB-A0EB-30CDD8463754}" srcOrd="0" destOrd="0" presId="urn:microsoft.com/office/officeart/2008/layout/VerticalCurvedList"/>
    <dgm:cxn modelId="{0CE0D2D2-3656-4E90-802E-109D59E5465D}" srcId="{84B0C9AB-CFFF-45AE-93AB-4D74DDC74B67}" destId="{9CE069EE-FCA8-43BF-B374-1BF29B964309}" srcOrd="1" destOrd="0" parTransId="{EFE99194-7E96-4DC4-A5ED-E7014EB41471}" sibTransId="{7878AC17-237F-47B6-BE10-FDC36ACA2C88}"/>
    <dgm:cxn modelId="{50B623E5-432B-444A-9393-CF05F8640334}" srcId="{84B0C9AB-CFFF-45AE-93AB-4D74DDC74B67}" destId="{5AEBA22E-CF23-45F2-AF31-3CAEAA17C8B0}" srcOrd="2" destOrd="0" parTransId="{8AA86E33-8CFD-43FC-94AA-449D7063F987}" sibTransId="{2EF6FEB3-084F-4F05-A56C-7D033C09C929}"/>
    <dgm:cxn modelId="{2C501037-A3C7-4113-8A6F-1CDF66EB0C8A}" srcId="{84B0C9AB-CFFF-45AE-93AB-4D74DDC74B67}" destId="{46994CCC-7A72-44BB-A7D1-4AE285BAB70B}" srcOrd="5" destOrd="0" parTransId="{87FCB657-BA69-4CF3-894D-C9BC0E447FF7}" sibTransId="{F4BAD54D-BE3F-46A2-A9CB-3DDF9E74652C}"/>
    <dgm:cxn modelId="{A4E877E5-D621-46A5-99CB-A686B9534F2A}" type="presOf" srcId="{5AEBA22E-CF23-45F2-AF31-3CAEAA17C8B0}" destId="{EA03FA74-1D97-4358-B814-9316283446BC}" srcOrd="0" destOrd="0" presId="urn:microsoft.com/office/officeart/2008/layout/VerticalCurvedList"/>
    <dgm:cxn modelId="{24E2C5CA-8A3A-4E7B-B7A1-FB798A43151B}" srcId="{84B0C9AB-CFFF-45AE-93AB-4D74DDC74B67}" destId="{5621C208-DD00-4000-BBDA-DB49A9A871E1}" srcOrd="3" destOrd="0" parTransId="{BCA609E3-56DE-44E1-AC45-0C10F6519DBB}" sibTransId="{68F2292E-4801-47B5-9207-78C98549DACB}"/>
    <dgm:cxn modelId="{4AE792AB-F578-4245-B364-2E0DC92A170B}" type="presOf" srcId="{9CE069EE-FCA8-43BF-B374-1BF29B964309}" destId="{730B6297-E44D-4967-B8B3-7698FE42E99F}" srcOrd="0" destOrd="0" presId="urn:microsoft.com/office/officeart/2008/layout/VerticalCurvedList"/>
    <dgm:cxn modelId="{0216793C-A374-4C34-BE0A-21237FE317ED}" type="presParOf" srcId="{6A0BAE14-1B2B-44DB-843B-03AB8B7D14E8}" destId="{69E77159-15DD-45C6-9917-5F3D290D1071}" srcOrd="0" destOrd="0" presId="urn:microsoft.com/office/officeart/2008/layout/VerticalCurvedList"/>
    <dgm:cxn modelId="{29512C5E-6C76-46F4-9A65-D086617373A6}" type="presParOf" srcId="{69E77159-15DD-45C6-9917-5F3D290D1071}" destId="{70D58644-6DD8-4A1A-A3C0-B4D10D137961}" srcOrd="0" destOrd="0" presId="urn:microsoft.com/office/officeart/2008/layout/VerticalCurvedList"/>
    <dgm:cxn modelId="{B838C637-8DDA-4BF2-A04D-05E854511A5C}" type="presParOf" srcId="{70D58644-6DD8-4A1A-A3C0-B4D10D137961}" destId="{7F32DE83-865C-4646-B2B7-E7CF4E31447C}" srcOrd="0" destOrd="0" presId="urn:microsoft.com/office/officeart/2008/layout/VerticalCurvedList"/>
    <dgm:cxn modelId="{7E48E5C1-F464-4436-8E31-8C6A9F35DE52}" type="presParOf" srcId="{70D58644-6DD8-4A1A-A3C0-B4D10D137961}" destId="{4CC3F612-5189-4272-B1C0-8084B3158F07}" srcOrd="1" destOrd="0" presId="urn:microsoft.com/office/officeart/2008/layout/VerticalCurvedList"/>
    <dgm:cxn modelId="{F4657D3C-7C54-4D48-A9F4-EBCB5D23CEA6}" type="presParOf" srcId="{70D58644-6DD8-4A1A-A3C0-B4D10D137961}" destId="{24F41A9A-D4E0-4341-84C4-A55E2ACFDAC5}" srcOrd="2" destOrd="0" presId="urn:microsoft.com/office/officeart/2008/layout/VerticalCurvedList"/>
    <dgm:cxn modelId="{56F4BDC1-64EB-4468-86B5-4F87D88B8F65}" type="presParOf" srcId="{70D58644-6DD8-4A1A-A3C0-B4D10D137961}" destId="{0422A16B-9E38-4E24-8517-2AC1371AF115}" srcOrd="3" destOrd="0" presId="urn:microsoft.com/office/officeart/2008/layout/VerticalCurvedList"/>
    <dgm:cxn modelId="{D96ED108-08B4-48A0-A86E-A6A1528E9610}" type="presParOf" srcId="{69E77159-15DD-45C6-9917-5F3D290D1071}" destId="{F05317A1-D962-484C-BF25-F76BB03271B5}" srcOrd="1" destOrd="0" presId="urn:microsoft.com/office/officeart/2008/layout/VerticalCurvedList"/>
    <dgm:cxn modelId="{42AE1A0C-7ACB-4887-A3E2-D0DFABB830B1}" type="presParOf" srcId="{69E77159-15DD-45C6-9917-5F3D290D1071}" destId="{A9426346-7D48-4AA9-BB73-3BC77F9BC8E7}" srcOrd="2" destOrd="0" presId="urn:microsoft.com/office/officeart/2008/layout/VerticalCurvedList"/>
    <dgm:cxn modelId="{852C7C51-9F5C-40D7-B028-7FDF19597E04}" type="presParOf" srcId="{A9426346-7D48-4AA9-BB73-3BC77F9BC8E7}" destId="{073361B6-71C3-4B7C-B10D-901BE02ED4AF}" srcOrd="0" destOrd="0" presId="urn:microsoft.com/office/officeart/2008/layout/VerticalCurvedList"/>
    <dgm:cxn modelId="{FF8489DC-7BC3-4932-89DB-4FDCA3B57D5A}" type="presParOf" srcId="{69E77159-15DD-45C6-9917-5F3D290D1071}" destId="{730B6297-E44D-4967-B8B3-7698FE42E99F}" srcOrd="3" destOrd="0" presId="urn:microsoft.com/office/officeart/2008/layout/VerticalCurvedList"/>
    <dgm:cxn modelId="{B628A766-5BDD-4CB6-A4EB-856F07CFC46B}" type="presParOf" srcId="{69E77159-15DD-45C6-9917-5F3D290D1071}" destId="{8C1E5476-F652-4622-8A1E-2AC61E1E8C93}" srcOrd="4" destOrd="0" presId="urn:microsoft.com/office/officeart/2008/layout/VerticalCurvedList"/>
    <dgm:cxn modelId="{8F9C603D-6CC5-4F4A-9517-D58434441E0D}" type="presParOf" srcId="{8C1E5476-F652-4622-8A1E-2AC61E1E8C93}" destId="{6B28492F-1EA1-464E-A070-B4A3C9581928}" srcOrd="0" destOrd="0" presId="urn:microsoft.com/office/officeart/2008/layout/VerticalCurvedList"/>
    <dgm:cxn modelId="{D28E6CDF-F16F-41DE-AC62-0107A7B96CD1}" type="presParOf" srcId="{69E77159-15DD-45C6-9917-5F3D290D1071}" destId="{EA03FA74-1D97-4358-B814-9316283446BC}" srcOrd="5" destOrd="0" presId="urn:microsoft.com/office/officeart/2008/layout/VerticalCurvedList"/>
    <dgm:cxn modelId="{6848832F-FF52-4424-B7A6-551AAEB0C856}" type="presParOf" srcId="{69E77159-15DD-45C6-9917-5F3D290D1071}" destId="{B8264A4D-3F31-4B00-A910-775868C3C79F}" srcOrd="6" destOrd="0" presId="urn:microsoft.com/office/officeart/2008/layout/VerticalCurvedList"/>
    <dgm:cxn modelId="{EB9B0390-5C98-4E3B-AB83-4885786BA534}" type="presParOf" srcId="{B8264A4D-3F31-4B00-A910-775868C3C79F}" destId="{3342D89F-DECD-479A-9587-99AD257A083A}" srcOrd="0" destOrd="0" presId="urn:microsoft.com/office/officeart/2008/layout/VerticalCurvedList"/>
    <dgm:cxn modelId="{C61280D5-1196-41D9-B278-2B0523D69C16}" type="presParOf" srcId="{69E77159-15DD-45C6-9917-5F3D290D1071}" destId="{65807C34-8B67-450E-B929-936847BEE9F5}" srcOrd="7" destOrd="0" presId="urn:microsoft.com/office/officeart/2008/layout/VerticalCurvedList"/>
    <dgm:cxn modelId="{E3FEB5BD-E584-4720-A40B-CFB6A1FBCF49}" type="presParOf" srcId="{69E77159-15DD-45C6-9917-5F3D290D1071}" destId="{4C23632A-BE1E-4F48-ADE0-A3A3E02EE3A1}" srcOrd="8" destOrd="0" presId="urn:microsoft.com/office/officeart/2008/layout/VerticalCurvedList"/>
    <dgm:cxn modelId="{D816A38F-8827-4704-8611-C787E7350493}" type="presParOf" srcId="{4C23632A-BE1E-4F48-ADE0-A3A3E02EE3A1}" destId="{4190658B-219B-4455-96AA-A0D05E40B97E}" srcOrd="0" destOrd="0" presId="urn:microsoft.com/office/officeart/2008/layout/VerticalCurvedList"/>
    <dgm:cxn modelId="{47219219-5177-4C9D-B7FA-BDFEB3E70DFC}" type="presParOf" srcId="{69E77159-15DD-45C6-9917-5F3D290D1071}" destId="{0CBB1CF7-4157-4C31-B9D8-14186329CDA7}" srcOrd="9" destOrd="0" presId="urn:microsoft.com/office/officeart/2008/layout/VerticalCurvedList"/>
    <dgm:cxn modelId="{D418875C-61CB-413E-AB0F-8261D6446212}" type="presParOf" srcId="{69E77159-15DD-45C6-9917-5F3D290D1071}" destId="{A36EC711-2A61-4045-A838-0E67A12F87D8}" srcOrd="10" destOrd="0" presId="urn:microsoft.com/office/officeart/2008/layout/VerticalCurvedList"/>
    <dgm:cxn modelId="{AFF5D9E8-021A-433C-86CA-4D648A5A9C88}" type="presParOf" srcId="{A36EC711-2A61-4045-A838-0E67A12F87D8}" destId="{1C462BF9-7AA6-45EF-9C20-881C7AE447FE}" srcOrd="0" destOrd="0" presId="urn:microsoft.com/office/officeart/2008/layout/VerticalCurvedList"/>
    <dgm:cxn modelId="{62387F5F-0A01-4338-8FF4-4C5EEA489CB6}" type="presParOf" srcId="{69E77159-15DD-45C6-9917-5F3D290D1071}" destId="{6E2AEBDF-D086-46FB-A0EB-30CDD8463754}" srcOrd="11" destOrd="0" presId="urn:microsoft.com/office/officeart/2008/layout/VerticalCurvedList"/>
    <dgm:cxn modelId="{9EDCA92B-14E0-4F2B-8758-1FC43EA3B1F8}" type="presParOf" srcId="{69E77159-15DD-45C6-9917-5F3D290D1071}" destId="{7D701C9D-55F9-4F42-9103-FFA3F57F4D99}" srcOrd="12" destOrd="0" presId="urn:microsoft.com/office/officeart/2008/layout/VerticalCurvedList"/>
    <dgm:cxn modelId="{216C2E44-7C7B-4B7C-AABF-9CCF0BE241E8}" type="presParOf" srcId="{7D701C9D-55F9-4F42-9103-FFA3F57F4D99}" destId="{C48D4CDE-B086-414B-B075-8C90D00736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FAABAA-E365-447E-8171-0C504476B7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AD8DAA-B013-4FD3-815F-B25B10FDC6CC}">
      <dgm:prSet/>
      <dgm:spPr/>
      <dgm:t>
        <a:bodyPr/>
        <a:lstStyle/>
        <a:p>
          <a:pPr rtl="0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Преимущества онлайн-формата: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8F20F-2A6C-48CB-92DC-95C3E725CECC}" type="parTrans" cxnId="{71F88C5A-9D1E-4461-83F9-EB16008FCDBE}">
      <dgm:prSet/>
      <dgm:spPr/>
      <dgm:t>
        <a:bodyPr/>
        <a:lstStyle/>
        <a:p>
          <a:endParaRPr lang="ru-RU"/>
        </a:p>
      </dgm:t>
    </dgm:pt>
    <dgm:pt modelId="{66A91BFE-AF65-4AA8-B4B7-78DF35BACAFA}" type="sibTrans" cxnId="{71F88C5A-9D1E-4461-83F9-EB16008FCDBE}">
      <dgm:prSet/>
      <dgm:spPr/>
      <dgm:t>
        <a:bodyPr/>
        <a:lstStyle/>
        <a:p>
          <a:endParaRPr lang="ru-RU"/>
        </a:p>
      </dgm:t>
    </dgm:pt>
    <dgm:pt modelId="{4ABD7A6A-EF84-4D5A-AFF9-0AF5667F2B6B}">
      <dgm:prSet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pPr rtl="0"/>
          <a:r>
            <a:rPr lang="ru-RU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Большой охват участников</a:t>
          </a:r>
        </a:p>
      </dgm:t>
    </dgm:pt>
    <dgm:pt modelId="{43A95422-ED41-43CE-8E19-73AF65621A90}" type="parTrans" cxnId="{831C60AA-D982-4E0E-B083-5B05BF3221C9}">
      <dgm:prSet/>
      <dgm:spPr/>
      <dgm:t>
        <a:bodyPr/>
        <a:lstStyle/>
        <a:p>
          <a:endParaRPr lang="ru-RU"/>
        </a:p>
      </dgm:t>
    </dgm:pt>
    <dgm:pt modelId="{2B2ED377-E6B7-486D-A7F6-21C1643F7AB8}" type="sibTrans" cxnId="{831C60AA-D982-4E0E-B083-5B05BF3221C9}">
      <dgm:prSet/>
      <dgm:spPr/>
      <dgm:t>
        <a:bodyPr/>
        <a:lstStyle/>
        <a:p>
          <a:endParaRPr lang="ru-RU"/>
        </a:p>
      </dgm:t>
    </dgm:pt>
    <dgm:pt modelId="{2C1C03CC-3C38-4CAF-8DE5-2154DF9E2EBF}">
      <dgm:prSet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pPr rtl="0"/>
          <a:r>
            <a:rPr lang="ru-RU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информации для лиц, живущих в отдаленных районах</a:t>
          </a:r>
        </a:p>
      </dgm:t>
    </dgm:pt>
    <dgm:pt modelId="{9C877F31-3811-437E-B341-3BF377E62443}" type="parTrans" cxnId="{5DB4C0AE-AFA6-478F-BA25-A99CEBD18238}">
      <dgm:prSet/>
      <dgm:spPr/>
      <dgm:t>
        <a:bodyPr/>
        <a:lstStyle/>
        <a:p>
          <a:endParaRPr lang="ru-RU"/>
        </a:p>
      </dgm:t>
    </dgm:pt>
    <dgm:pt modelId="{97CAF6C7-7F22-48AF-9E3F-7AF425ECA3DC}" type="sibTrans" cxnId="{5DB4C0AE-AFA6-478F-BA25-A99CEBD18238}">
      <dgm:prSet/>
      <dgm:spPr/>
      <dgm:t>
        <a:bodyPr/>
        <a:lstStyle/>
        <a:p>
          <a:endParaRPr lang="ru-RU"/>
        </a:p>
      </dgm:t>
    </dgm:pt>
    <dgm:pt modelId="{5A93081B-A3A4-4738-8842-D17E78560CBF}">
      <dgm:prSet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pPr rtl="0"/>
          <a:r>
            <a:rPr lang="ru-RU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Простота получения обратной связи (публично, либо анонимно)</a:t>
          </a:r>
        </a:p>
      </dgm:t>
    </dgm:pt>
    <dgm:pt modelId="{AD8B89AD-7630-40F8-8075-76F2666F4AD0}" type="parTrans" cxnId="{C3215770-60DA-4C36-85A2-F7C961D8301E}">
      <dgm:prSet/>
      <dgm:spPr/>
      <dgm:t>
        <a:bodyPr/>
        <a:lstStyle/>
        <a:p>
          <a:endParaRPr lang="ru-RU"/>
        </a:p>
      </dgm:t>
    </dgm:pt>
    <dgm:pt modelId="{4ACA2318-B4F3-468A-BA69-B5492B1C361E}" type="sibTrans" cxnId="{C3215770-60DA-4C36-85A2-F7C961D8301E}">
      <dgm:prSet/>
      <dgm:spPr/>
      <dgm:t>
        <a:bodyPr/>
        <a:lstStyle/>
        <a:p>
          <a:endParaRPr lang="ru-RU"/>
        </a:p>
      </dgm:t>
    </dgm:pt>
    <dgm:pt modelId="{50B0078F-11B7-4FE9-AE5F-E7901F901067}">
      <dgm:prSet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pPr rtl="0"/>
          <a:r>
            <a:rPr lang="ru-RU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Воспроизводимость информации (сохранение в записи)</a:t>
          </a:r>
        </a:p>
      </dgm:t>
    </dgm:pt>
    <dgm:pt modelId="{1923FDC0-7FA2-4A3C-82D1-C377E527D29E}" type="parTrans" cxnId="{9FED1E92-ACA6-440F-B301-EDA8F3027252}">
      <dgm:prSet/>
      <dgm:spPr/>
      <dgm:t>
        <a:bodyPr/>
        <a:lstStyle/>
        <a:p>
          <a:endParaRPr lang="ru-RU"/>
        </a:p>
      </dgm:t>
    </dgm:pt>
    <dgm:pt modelId="{05D729DE-5AF3-4044-B463-C1B32323CE9B}" type="sibTrans" cxnId="{9FED1E92-ACA6-440F-B301-EDA8F3027252}">
      <dgm:prSet/>
      <dgm:spPr/>
      <dgm:t>
        <a:bodyPr/>
        <a:lstStyle/>
        <a:p>
          <a:endParaRPr lang="ru-RU"/>
        </a:p>
      </dgm:t>
    </dgm:pt>
    <dgm:pt modelId="{60B5F367-83CB-4BDF-8F24-258FB89868B2}">
      <dgm:prSet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pPr rtl="0"/>
          <a:r>
            <a:rPr lang="ru-RU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Неформальный способ проведения гостиной позволяет поддерживать неподдельный интерес и преодолевать барьеры перед обращением к специалисту</a:t>
          </a:r>
        </a:p>
      </dgm:t>
    </dgm:pt>
    <dgm:pt modelId="{30980D1C-56CE-42E1-BD49-1EF09923533B}" type="parTrans" cxnId="{6C6F121F-733A-48E2-8465-57645A39144A}">
      <dgm:prSet/>
      <dgm:spPr/>
      <dgm:t>
        <a:bodyPr/>
        <a:lstStyle/>
        <a:p>
          <a:endParaRPr lang="ru-RU"/>
        </a:p>
      </dgm:t>
    </dgm:pt>
    <dgm:pt modelId="{1B326166-C8CD-478E-80C0-63D2860CEA36}" type="sibTrans" cxnId="{6C6F121F-733A-48E2-8465-57645A39144A}">
      <dgm:prSet/>
      <dgm:spPr/>
      <dgm:t>
        <a:bodyPr/>
        <a:lstStyle/>
        <a:p>
          <a:endParaRPr lang="ru-RU"/>
        </a:p>
      </dgm:t>
    </dgm:pt>
    <dgm:pt modelId="{599A9B68-18DA-46E0-8892-60DABD69191A}" type="pres">
      <dgm:prSet presAssocID="{ACFAABAA-E365-447E-8171-0C504476B7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B0161-0B72-4457-895F-EAE2608BAAFF}" type="pres">
      <dgm:prSet presAssocID="{E6AD8DAA-B013-4FD3-815F-B25B10FDC6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84975-0686-4EB6-A7F5-4AC153AE342B}" type="pres">
      <dgm:prSet presAssocID="{E6AD8DAA-B013-4FD3-815F-B25B10FDC6CC}" presName="childText" presStyleLbl="revTx" presStyleIdx="0" presStyleCnt="1" custLinFactNeighborX="-182" custLinFactNeighborY="71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6F121F-733A-48E2-8465-57645A39144A}" srcId="{E6AD8DAA-B013-4FD3-815F-B25B10FDC6CC}" destId="{60B5F367-83CB-4BDF-8F24-258FB89868B2}" srcOrd="4" destOrd="0" parTransId="{30980D1C-56CE-42E1-BD49-1EF09923533B}" sibTransId="{1B326166-C8CD-478E-80C0-63D2860CEA36}"/>
    <dgm:cxn modelId="{C3215770-60DA-4C36-85A2-F7C961D8301E}" srcId="{E6AD8DAA-B013-4FD3-815F-B25B10FDC6CC}" destId="{5A93081B-A3A4-4738-8842-D17E78560CBF}" srcOrd="2" destOrd="0" parTransId="{AD8B89AD-7630-40F8-8075-76F2666F4AD0}" sibTransId="{4ACA2318-B4F3-468A-BA69-B5492B1C361E}"/>
    <dgm:cxn modelId="{209C0B8F-E9B6-483E-933F-A80BD7178CF1}" type="presOf" srcId="{ACFAABAA-E365-447E-8171-0C504476B79A}" destId="{599A9B68-18DA-46E0-8892-60DABD69191A}" srcOrd="0" destOrd="0" presId="urn:microsoft.com/office/officeart/2005/8/layout/vList2"/>
    <dgm:cxn modelId="{9FED1E92-ACA6-440F-B301-EDA8F3027252}" srcId="{E6AD8DAA-B013-4FD3-815F-B25B10FDC6CC}" destId="{50B0078F-11B7-4FE9-AE5F-E7901F901067}" srcOrd="3" destOrd="0" parTransId="{1923FDC0-7FA2-4A3C-82D1-C377E527D29E}" sibTransId="{05D729DE-5AF3-4044-B463-C1B32323CE9B}"/>
    <dgm:cxn modelId="{5DB4C0AE-AFA6-478F-BA25-A99CEBD18238}" srcId="{E6AD8DAA-B013-4FD3-815F-B25B10FDC6CC}" destId="{2C1C03CC-3C38-4CAF-8DE5-2154DF9E2EBF}" srcOrd="1" destOrd="0" parTransId="{9C877F31-3811-437E-B341-3BF377E62443}" sibTransId="{97CAF6C7-7F22-48AF-9E3F-7AF425ECA3DC}"/>
    <dgm:cxn modelId="{6136CAAB-5184-4943-A28B-35E72F49194C}" type="presOf" srcId="{50B0078F-11B7-4FE9-AE5F-E7901F901067}" destId="{71484975-0686-4EB6-A7F5-4AC153AE342B}" srcOrd="0" destOrd="3" presId="urn:microsoft.com/office/officeart/2005/8/layout/vList2"/>
    <dgm:cxn modelId="{E02DFE27-85D0-44F3-A8E0-ED5366E56235}" type="presOf" srcId="{4ABD7A6A-EF84-4D5A-AFF9-0AF5667F2B6B}" destId="{71484975-0686-4EB6-A7F5-4AC153AE342B}" srcOrd="0" destOrd="0" presId="urn:microsoft.com/office/officeart/2005/8/layout/vList2"/>
    <dgm:cxn modelId="{71F88C5A-9D1E-4461-83F9-EB16008FCDBE}" srcId="{ACFAABAA-E365-447E-8171-0C504476B79A}" destId="{E6AD8DAA-B013-4FD3-815F-B25B10FDC6CC}" srcOrd="0" destOrd="0" parTransId="{0988F20F-2A6C-48CB-92DC-95C3E725CECC}" sibTransId="{66A91BFE-AF65-4AA8-B4B7-78DF35BACAFA}"/>
    <dgm:cxn modelId="{4292D30A-E3C9-4704-B795-DAE59B9BB202}" type="presOf" srcId="{E6AD8DAA-B013-4FD3-815F-B25B10FDC6CC}" destId="{91BB0161-0B72-4457-895F-EAE2608BAAFF}" srcOrd="0" destOrd="0" presId="urn:microsoft.com/office/officeart/2005/8/layout/vList2"/>
    <dgm:cxn modelId="{831C60AA-D982-4E0E-B083-5B05BF3221C9}" srcId="{E6AD8DAA-B013-4FD3-815F-B25B10FDC6CC}" destId="{4ABD7A6A-EF84-4D5A-AFF9-0AF5667F2B6B}" srcOrd="0" destOrd="0" parTransId="{43A95422-ED41-43CE-8E19-73AF65621A90}" sibTransId="{2B2ED377-E6B7-486D-A7F6-21C1643F7AB8}"/>
    <dgm:cxn modelId="{833B57F4-AFA3-4ECC-B602-5BFF9A6A789D}" type="presOf" srcId="{60B5F367-83CB-4BDF-8F24-258FB89868B2}" destId="{71484975-0686-4EB6-A7F5-4AC153AE342B}" srcOrd="0" destOrd="4" presId="urn:microsoft.com/office/officeart/2005/8/layout/vList2"/>
    <dgm:cxn modelId="{ABE4C8A0-F31D-4A06-9E30-B865BECA4D87}" type="presOf" srcId="{5A93081B-A3A4-4738-8842-D17E78560CBF}" destId="{71484975-0686-4EB6-A7F5-4AC153AE342B}" srcOrd="0" destOrd="2" presId="urn:microsoft.com/office/officeart/2005/8/layout/vList2"/>
    <dgm:cxn modelId="{371AA612-1C9F-4532-8BD9-BD30B577A294}" type="presOf" srcId="{2C1C03CC-3C38-4CAF-8DE5-2154DF9E2EBF}" destId="{71484975-0686-4EB6-A7F5-4AC153AE342B}" srcOrd="0" destOrd="1" presId="urn:microsoft.com/office/officeart/2005/8/layout/vList2"/>
    <dgm:cxn modelId="{C605CB8D-98E4-4F0B-90DF-0DEC6ABF6149}" type="presParOf" srcId="{599A9B68-18DA-46E0-8892-60DABD69191A}" destId="{91BB0161-0B72-4457-895F-EAE2608BAAFF}" srcOrd="0" destOrd="0" presId="urn:microsoft.com/office/officeart/2005/8/layout/vList2"/>
    <dgm:cxn modelId="{F19634C0-3E72-4A4C-AE58-4AE8EDD032B1}" type="presParOf" srcId="{599A9B68-18DA-46E0-8892-60DABD69191A}" destId="{71484975-0686-4EB6-A7F5-4AC153AE342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483A2B-E998-4151-9C69-1B06C196580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F2AD5C-AE41-49F1-AD6A-A5EF18053E0D}">
      <dgm:prSet phldrT="[Текст]"/>
      <dgm:spPr>
        <a:gradFill rotWithShape="0">
          <a:gsLst>
            <a:gs pos="0">
              <a:schemeClr val="accent1">
                <a:lumMod val="20000"/>
                <a:lumOff val="80000"/>
                <a:alpha val="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r>
            <a:rPr lang="ru-RU" b="1" dirty="0">
              <a:solidFill>
                <a:schemeClr val="tx1">
                  <a:lumMod val="85000"/>
                  <a:lumOff val="15000"/>
                </a:schemeClr>
              </a:solidFill>
            </a:rPr>
            <a:t>Предварительный</a:t>
          </a:r>
        </a:p>
      </dgm:t>
    </dgm:pt>
    <dgm:pt modelId="{042F192C-23F0-4C5E-9A34-28CC2DE14D4D}" type="parTrans" cxnId="{A3096C08-CB77-4FBD-B48F-F1D6CE06D254}">
      <dgm:prSet/>
      <dgm:spPr/>
      <dgm:t>
        <a:bodyPr/>
        <a:lstStyle/>
        <a:p>
          <a:endParaRPr lang="ru-RU"/>
        </a:p>
      </dgm:t>
    </dgm:pt>
    <dgm:pt modelId="{9DDE1D02-2DC3-4756-B74C-97838933AA03}" type="sibTrans" cxnId="{A3096C08-CB77-4FBD-B48F-F1D6CE06D254}">
      <dgm:prSet/>
      <dgm:spPr/>
      <dgm:t>
        <a:bodyPr/>
        <a:lstStyle/>
        <a:p>
          <a:endParaRPr lang="ru-RU"/>
        </a:p>
      </dgm:t>
    </dgm:pt>
    <dgm:pt modelId="{891669DF-6B47-4253-90D5-3FA8399E9932}">
      <dgm:prSet phldrT="[Текст]"/>
      <dgm:spPr>
        <a:gradFill rotWithShape="0">
          <a:gsLst>
            <a:gs pos="0">
              <a:schemeClr val="accent1">
                <a:lumMod val="20000"/>
                <a:lumOff val="80000"/>
                <a:alpha val="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r>
            <a:rPr lang="ru-RU" dirty="0"/>
            <a:t> 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Диагностирование проблем и приоритетных ценностей, уровня компетенций, образовательных потребностей родителей</a:t>
          </a:r>
        </a:p>
      </dgm:t>
    </dgm:pt>
    <dgm:pt modelId="{5DECDF07-4A97-47D5-89D8-2BD2E4CD061B}" type="parTrans" cxnId="{F34D88F9-A4A7-459E-9F26-B579E766702A}">
      <dgm:prSet/>
      <dgm:spPr/>
      <dgm:t>
        <a:bodyPr/>
        <a:lstStyle/>
        <a:p>
          <a:endParaRPr lang="ru-RU"/>
        </a:p>
      </dgm:t>
    </dgm:pt>
    <dgm:pt modelId="{6F3C718C-F43D-4B71-BCE1-236A9DB6D085}" type="sibTrans" cxnId="{F34D88F9-A4A7-459E-9F26-B579E766702A}">
      <dgm:prSet/>
      <dgm:spPr/>
      <dgm:t>
        <a:bodyPr/>
        <a:lstStyle/>
        <a:p>
          <a:endParaRPr lang="ru-RU"/>
        </a:p>
      </dgm:t>
    </dgm:pt>
    <dgm:pt modelId="{36C7F8CA-EB8F-4CAA-A8EC-A3E886C6320C}">
      <dgm:prSet phldrT="[Текст]"/>
      <dgm:spPr>
        <a:gradFill rotWithShape="0">
          <a:gsLst>
            <a:gs pos="0">
              <a:schemeClr val="accent1">
                <a:lumMod val="20000"/>
                <a:lumOff val="80000"/>
                <a:alpha val="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r>
            <a:rPr lang="ru-RU" b="1" dirty="0">
              <a:solidFill>
                <a:schemeClr val="tx1">
                  <a:lumMod val="85000"/>
                  <a:lumOff val="15000"/>
                </a:schemeClr>
              </a:solidFill>
            </a:rPr>
            <a:t>Основной</a:t>
          </a:r>
        </a:p>
      </dgm:t>
    </dgm:pt>
    <dgm:pt modelId="{33BDC7D5-628E-42EB-AB99-0DBC4304FF04}" type="parTrans" cxnId="{7C04A41C-29E0-48EA-81AB-D7DB64C9AA92}">
      <dgm:prSet/>
      <dgm:spPr/>
      <dgm:t>
        <a:bodyPr/>
        <a:lstStyle/>
        <a:p>
          <a:endParaRPr lang="ru-RU"/>
        </a:p>
      </dgm:t>
    </dgm:pt>
    <dgm:pt modelId="{54B0BBF4-D450-4963-948F-8B8C1A9932F0}" type="sibTrans" cxnId="{7C04A41C-29E0-48EA-81AB-D7DB64C9AA92}">
      <dgm:prSet/>
      <dgm:spPr/>
      <dgm:t>
        <a:bodyPr/>
        <a:lstStyle/>
        <a:p>
          <a:endParaRPr lang="ru-RU"/>
        </a:p>
      </dgm:t>
    </dgm:pt>
    <dgm:pt modelId="{BFCD4E32-41BB-4912-B110-E4FA2B9A91CE}">
      <dgm:prSet phldrT="[Текст]" custT="1"/>
      <dgm:spPr>
        <a:gradFill rotWithShape="0">
          <a:gsLst>
            <a:gs pos="0">
              <a:schemeClr val="accent1">
                <a:lumMod val="20000"/>
                <a:lumOff val="80000"/>
                <a:alpha val="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r>
            <a: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прямых эфиров, вебинаров по выявленной проблематике</a:t>
          </a:r>
        </a:p>
        <a:p>
          <a:endParaRPr lang="ru-RU" sz="2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консультации</a:t>
          </a:r>
        </a:p>
        <a:p>
          <a:endParaRPr lang="ru-RU" sz="2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методического материала для сайта и соцсетей</a:t>
          </a:r>
        </a:p>
      </dgm:t>
    </dgm:pt>
    <dgm:pt modelId="{17EDBB66-88CA-4745-914C-87E7490FA650}" type="parTrans" cxnId="{01A6DA37-3FA9-46A0-B26B-E1D3C3D45686}">
      <dgm:prSet/>
      <dgm:spPr/>
      <dgm:t>
        <a:bodyPr/>
        <a:lstStyle/>
        <a:p>
          <a:endParaRPr lang="ru-RU"/>
        </a:p>
      </dgm:t>
    </dgm:pt>
    <dgm:pt modelId="{CA397451-A0E9-4D8E-B42D-CEA885FEAEFC}" type="sibTrans" cxnId="{01A6DA37-3FA9-46A0-B26B-E1D3C3D45686}">
      <dgm:prSet/>
      <dgm:spPr/>
      <dgm:t>
        <a:bodyPr/>
        <a:lstStyle/>
        <a:p>
          <a:endParaRPr lang="ru-RU"/>
        </a:p>
      </dgm:t>
    </dgm:pt>
    <dgm:pt modelId="{441D9DCD-BE70-419B-B273-BB8DD69A5153}">
      <dgm:prSet phldrT="[Текст]"/>
      <dgm:spPr>
        <a:gradFill rotWithShape="0">
          <a:gsLst>
            <a:gs pos="0">
              <a:schemeClr val="accent1">
                <a:lumMod val="20000"/>
                <a:lumOff val="80000"/>
                <a:alpha val="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r>
            <a:rPr lang="ru-RU" b="1" dirty="0">
              <a:solidFill>
                <a:schemeClr val="tx1">
                  <a:lumMod val="85000"/>
                  <a:lumOff val="15000"/>
                </a:schemeClr>
              </a:solidFill>
            </a:rPr>
            <a:t>Завершающий</a:t>
          </a:r>
        </a:p>
      </dgm:t>
    </dgm:pt>
    <dgm:pt modelId="{E7A65057-48B5-46CB-B41D-F43EF35C7569}" type="parTrans" cxnId="{9D07CEB4-BB1C-4FAE-AD65-4BDFB064FCE7}">
      <dgm:prSet/>
      <dgm:spPr/>
      <dgm:t>
        <a:bodyPr/>
        <a:lstStyle/>
        <a:p>
          <a:endParaRPr lang="ru-RU"/>
        </a:p>
      </dgm:t>
    </dgm:pt>
    <dgm:pt modelId="{43EA9387-17FF-4F87-864F-D44933C760A2}" type="sibTrans" cxnId="{9D07CEB4-BB1C-4FAE-AD65-4BDFB064FCE7}">
      <dgm:prSet/>
      <dgm:spPr/>
      <dgm:t>
        <a:bodyPr/>
        <a:lstStyle/>
        <a:p>
          <a:endParaRPr lang="ru-RU"/>
        </a:p>
      </dgm:t>
    </dgm:pt>
    <dgm:pt modelId="{2778FBDE-2B34-4F2C-BB9B-3FCD6178EB1A}">
      <dgm:prSet phldrT="[Текст]"/>
      <dgm:spPr>
        <a:gradFill rotWithShape="0">
          <a:gsLst>
            <a:gs pos="0">
              <a:schemeClr val="accent1">
                <a:lumMod val="20000"/>
                <a:lumOff val="80000"/>
                <a:alpha val="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Контент-анализ обратной связи, ответы на вопросы, методическая и консультативная помощь по запросу</a:t>
          </a:r>
        </a:p>
      </dgm:t>
    </dgm:pt>
    <dgm:pt modelId="{B9434DE2-777C-48F4-895D-202B60AC84DF}" type="parTrans" cxnId="{A6430228-596B-4578-BD72-08946F0CC278}">
      <dgm:prSet/>
      <dgm:spPr/>
      <dgm:t>
        <a:bodyPr/>
        <a:lstStyle/>
        <a:p>
          <a:endParaRPr lang="ru-RU"/>
        </a:p>
      </dgm:t>
    </dgm:pt>
    <dgm:pt modelId="{2FEE8AC8-B74C-4350-B406-4DCE5045AD85}" type="sibTrans" cxnId="{A6430228-596B-4578-BD72-08946F0CC278}">
      <dgm:prSet/>
      <dgm:spPr/>
      <dgm:t>
        <a:bodyPr/>
        <a:lstStyle/>
        <a:p>
          <a:endParaRPr lang="ru-RU"/>
        </a:p>
      </dgm:t>
    </dgm:pt>
    <dgm:pt modelId="{BC5FC220-499F-4779-9F24-6E819A0A8C83}" type="pres">
      <dgm:prSet presAssocID="{F9483A2B-E998-4151-9C69-1B06C19658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59E442-4A29-4C62-B77C-FB1C7AFF3A89}" type="pres">
      <dgm:prSet presAssocID="{6DF2AD5C-AE41-49F1-AD6A-A5EF18053E0D}" presName="compositeNode" presStyleCnt="0">
        <dgm:presLayoutVars>
          <dgm:bulletEnabled val="1"/>
        </dgm:presLayoutVars>
      </dgm:prSet>
      <dgm:spPr/>
    </dgm:pt>
    <dgm:pt modelId="{8BD8EF15-242F-4A4B-9ECA-102F95FBE740}" type="pres">
      <dgm:prSet presAssocID="{6DF2AD5C-AE41-49F1-AD6A-A5EF18053E0D}" presName="bgRect" presStyleLbl="node1" presStyleIdx="0" presStyleCnt="3" custScaleX="74964" custScaleY="99981" custLinFactNeighborX="1242" custLinFactNeighborY="0"/>
      <dgm:spPr/>
      <dgm:t>
        <a:bodyPr/>
        <a:lstStyle/>
        <a:p>
          <a:endParaRPr lang="ru-RU"/>
        </a:p>
      </dgm:t>
    </dgm:pt>
    <dgm:pt modelId="{B855ECE2-1034-4ED0-B756-CDFE3EA217D4}" type="pres">
      <dgm:prSet presAssocID="{6DF2AD5C-AE41-49F1-AD6A-A5EF18053E0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2305E-13B9-43FF-AEE9-F692EE4E7171}" type="pres">
      <dgm:prSet presAssocID="{6DF2AD5C-AE41-49F1-AD6A-A5EF18053E0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5FE09-4F52-4B19-877D-F2A34AAE965D}" type="pres">
      <dgm:prSet presAssocID="{9DDE1D02-2DC3-4756-B74C-97838933AA03}" presName="hSp" presStyleCnt="0"/>
      <dgm:spPr/>
    </dgm:pt>
    <dgm:pt modelId="{89412DEB-BA91-428D-AC61-EDCB609B9042}" type="pres">
      <dgm:prSet presAssocID="{9DDE1D02-2DC3-4756-B74C-97838933AA03}" presName="vProcSp" presStyleCnt="0"/>
      <dgm:spPr/>
    </dgm:pt>
    <dgm:pt modelId="{9CF34803-150F-483B-9636-FC8161EE5B49}" type="pres">
      <dgm:prSet presAssocID="{9DDE1D02-2DC3-4756-B74C-97838933AA03}" presName="vSp1" presStyleCnt="0"/>
      <dgm:spPr/>
    </dgm:pt>
    <dgm:pt modelId="{2D412201-58FC-4049-B946-A6F2D0AA79C8}" type="pres">
      <dgm:prSet presAssocID="{9DDE1D02-2DC3-4756-B74C-97838933AA03}" presName="simulatedConn" presStyleLbl="solidFgAcc1" presStyleIdx="0" presStyleCnt="2"/>
      <dgm:spPr>
        <a:solidFill>
          <a:schemeClr val="accent1"/>
        </a:solidFill>
      </dgm:spPr>
    </dgm:pt>
    <dgm:pt modelId="{D7CC8A91-F9B8-426C-B753-E29889CFB75E}" type="pres">
      <dgm:prSet presAssocID="{9DDE1D02-2DC3-4756-B74C-97838933AA03}" presName="vSp2" presStyleCnt="0"/>
      <dgm:spPr/>
    </dgm:pt>
    <dgm:pt modelId="{EB8E3EA5-1BE3-4EA6-BCD8-BF5166CB1009}" type="pres">
      <dgm:prSet presAssocID="{9DDE1D02-2DC3-4756-B74C-97838933AA03}" presName="sibTrans" presStyleCnt="0"/>
      <dgm:spPr/>
    </dgm:pt>
    <dgm:pt modelId="{F529B45F-480B-407A-AFF5-E685EF147AC2}" type="pres">
      <dgm:prSet presAssocID="{36C7F8CA-EB8F-4CAA-A8EC-A3E886C6320C}" presName="compositeNode" presStyleCnt="0">
        <dgm:presLayoutVars>
          <dgm:bulletEnabled val="1"/>
        </dgm:presLayoutVars>
      </dgm:prSet>
      <dgm:spPr/>
    </dgm:pt>
    <dgm:pt modelId="{706FF30D-E4CF-4CAD-B30B-B8B4554383ED}" type="pres">
      <dgm:prSet presAssocID="{36C7F8CA-EB8F-4CAA-A8EC-A3E886C6320C}" presName="bgRect" presStyleLbl="node1" presStyleIdx="1" presStyleCnt="3" custScaleX="85475"/>
      <dgm:spPr/>
      <dgm:t>
        <a:bodyPr/>
        <a:lstStyle/>
        <a:p>
          <a:endParaRPr lang="ru-RU"/>
        </a:p>
      </dgm:t>
    </dgm:pt>
    <dgm:pt modelId="{D836ABD2-103D-4875-BEC6-6BD6A078030C}" type="pres">
      <dgm:prSet presAssocID="{36C7F8CA-EB8F-4CAA-A8EC-A3E886C6320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F356C-81FE-47E5-B125-DEF0FDC5FC3C}" type="pres">
      <dgm:prSet presAssocID="{36C7F8CA-EB8F-4CAA-A8EC-A3E886C6320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1538D-8B02-4039-9F04-8154D7611E41}" type="pres">
      <dgm:prSet presAssocID="{54B0BBF4-D450-4963-948F-8B8C1A9932F0}" presName="hSp" presStyleCnt="0"/>
      <dgm:spPr/>
    </dgm:pt>
    <dgm:pt modelId="{0362A301-B687-4BE3-A778-5DB3CF08AA96}" type="pres">
      <dgm:prSet presAssocID="{54B0BBF4-D450-4963-948F-8B8C1A9932F0}" presName="vProcSp" presStyleCnt="0"/>
      <dgm:spPr/>
    </dgm:pt>
    <dgm:pt modelId="{9A2CD824-83D3-4B46-9C20-86F210495CDF}" type="pres">
      <dgm:prSet presAssocID="{54B0BBF4-D450-4963-948F-8B8C1A9932F0}" presName="vSp1" presStyleCnt="0"/>
      <dgm:spPr/>
    </dgm:pt>
    <dgm:pt modelId="{B1760167-5258-41DB-A658-EC7C6E8BEC99}" type="pres">
      <dgm:prSet presAssocID="{54B0BBF4-D450-4963-948F-8B8C1A9932F0}" presName="simulatedConn" presStyleLbl="solidFgAcc1" presStyleIdx="1" presStyleCnt="2"/>
      <dgm:spPr>
        <a:solidFill>
          <a:schemeClr val="accent1"/>
        </a:solidFill>
      </dgm:spPr>
    </dgm:pt>
    <dgm:pt modelId="{3558C557-DAE7-41BC-B09B-2D9BF918895A}" type="pres">
      <dgm:prSet presAssocID="{54B0BBF4-D450-4963-948F-8B8C1A9932F0}" presName="vSp2" presStyleCnt="0"/>
      <dgm:spPr/>
    </dgm:pt>
    <dgm:pt modelId="{BEA79613-076A-463C-A169-C6F3381C6F4D}" type="pres">
      <dgm:prSet presAssocID="{54B0BBF4-D450-4963-948F-8B8C1A9932F0}" presName="sibTrans" presStyleCnt="0"/>
      <dgm:spPr/>
    </dgm:pt>
    <dgm:pt modelId="{67BB3FA6-AEB8-46E7-86E2-F13814CA65DE}" type="pres">
      <dgm:prSet presAssocID="{441D9DCD-BE70-419B-B273-BB8DD69A5153}" presName="compositeNode" presStyleCnt="0">
        <dgm:presLayoutVars>
          <dgm:bulletEnabled val="1"/>
        </dgm:presLayoutVars>
      </dgm:prSet>
      <dgm:spPr/>
    </dgm:pt>
    <dgm:pt modelId="{8DA8CBF6-4B29-439E-894E-5900BB2A0783}" type="pres">
      <dgm:prSet presAssocID="{441D9DCD-BE70-419B-B273-BB8DD69A5153}" presName="bgRect" presStyleLbl="node1" presStyleIdx="2" presStyleCnt="3" custScaleX="74349" custLinFactNeighborX="1910" custLinFactNeighborY="0"/>
      <dgm:spPr/>
      <dgm:t>
        <a:bodyPr/>
        <a:lstStyle/>
        <a:p>
          <a:endParaRPr lang="ru-RU"/>
        </a:p>
      </dgm:t>
    </dgm:pt>
    <dgm:pt modelId="{403DF52B-D12C-4C53-8C46-2588F96F10A4}" type="pres">
      <dgm:prSet presAssocID="{441D9DCD-BE70-419B-B273-BB8DD69A515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30C86-2F27-4D5D-A591-C66BED094773}" type="pres">
      <dgm:prSet presAssocID="{441D9DCD-BE70-419B-B273-BB8DD69A515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7CEB4-BB1C-4FAE-AD65-4BDFB064FCE7}" srcId="{F9483A2B-E998-4151-9C69-1B06C196580D}" destId="{441D9DCD-BE70-419B-B273-BB8DD69A5153}" srcOrd="2" destOrd="0" parTransId="{E7A65057-48B5-46CB-B41D-F43EF35C7569}" sibTransId="{43EA9387-17FF-4F87-864F-D44933C760A2}"/>
    <dgm:cxn modelId="{A6430228-596B-4578-BD72-08946F0CC278}" srcId="{441D9DCD-BE70-419B-B273-BB8DD69A5153}" destId="{2778FBDE-2B34-4F2C-BB9B-3FCD6178EB1A}" srcOrd="0" destOrd="0" parTransId="{B9434DE2-777C-48F4-895D-202B60AC84DF}" sibTransId="{2FEE8AC8-B74C-4350-B406-4DCE5045AD85}"/>
    <dgm:cxn modelId="{1C4B5617-F13D-40BA-B2B5-1A31839A1E76}" type="presOf" srcId="{36C7F8CA-EB8F-4CAA-A8EC-A3E886C6320C}" destId="{D836ABD2-103D-4875-BEC6-6BD6A078030C}" srcOrd="1" destOrd="0" presId="urn:microsoft.com/office/officeart/2005/8/layout/hProcess7"/>
    <dgm:cxn modelId="{7C04A41C-29E0-48EA-81AB-D7DB64C9AA92}" srcId="{F9483A2B-E998-4151-9C69-1B06C196580D}" destId="{36C7F8CA-EB8F-4CAA-A8EC-A3E886C6320C}" srcOrd="1" destOrd="0" parTransId="{33BDC7D5-628E-42EB-AB99-0DBC4304FF04}" sibTransId="{54B0BBF4-D450-4963-948F-8B8C1A9932F0}"/>
    <dgm:cxn modelId="{143BFE3E-4D64-4073-BA3B-BCB0AAD4B9D3}" type="presOf" srcId="{441D9DCD-BE70-419B-B273-BB8DD69A5153}" destId="{8DA8CBF6-4B29-439E-894E-5900BB2A0783}" srcOrd="0" destOrd="0" presId="urn:microsoft.com/office/officeart/2005/8/layout/hProcess7"/>
    <dgm:cxn modelId="{2D5DC435-C7A5-49AD-89F3-2F7AE3F2881C}" type="presOf" srcId="{6DF2AD5C-AE41-49F1-AD6A-A5EF18053E0D}" destId="{8BD8EF15-242F-4A4B-9ECA-102F95FBE740}" srcOrd="0" destOrd="0" presId="urn:microsoft.com/office/officeart/2005/8/layout/hProcess7"/>
    <dgm:cxn modelId="{01A6DA37-3FA9-46A0-B26B-E1D3C3D45686}" srcId="{36C7F8CA-EB8F-4CAA-A8EC-A3E886C6320C}" destId="{BFCD4E32-41BB-4912-B110-E4FA2B9A91CE}" srcOrd="0" destOrd="0" parTransId="{17EDBB66-88CA-4745-914C-87E7490FA650}" sibTransId="{CA397451-A0E9-4D8E-B42D-CEA885FEAEFC}"/>
    <dgm:cxn modelId="{F34D88F9-A4A7-459E-9F26-B579E766702A}" srcId="{6DF2AD5C-AE41-49F1-AD6A-A5EF18053E0D}" destId="{891669DF-6B47-4253-90D5-3FA8399E9932}" srcOrd="0" destOrd="0" parTransId="{5DECDF07-4A97-47D5-89D8-2BD2E4CD061B}" sibTransId="{6F3C718C-F43D-4B71-BCE1-236A9DB6D085}"/>
    <dgm:cxn modelId="{1CC9D3A2-A3A0-4860-8508-E44474D51210}" type="presOf" srcId="{36C7F8CA-EB8F-4CAA-A8EC-A3E886C6320C}" destId="{706FF30D-E4CF-4CAD-B30B-B8B4554383ED}" srcOrd="0" destOrd="0" presId="urn:microsoft.com/office/officeart/2005/8/layout/hProcess7"/>
    <dgm:cxn modelId="{FDD52010-05CF-4F84-8D5D-9D26802C37C9}" type="presOf" srcId="{891669DF-6B47-4253-90D5-3FA8399E9932}" destId="{E212305E-13B9-43FF-AEE9-F692EE4E7171}" srcOrd="0" destOrd="0" presId="urn:microsoft.com/office/officeart/2005/8/layout/hProcess7"/>
    <dgm:cxn modelId="{A311E583-3612-418D-89ED-FCC104270204}" type="presOf" srcId="{BFCD4E32-41BB-4912-B110-E4FA2B9A91CE}" destId="{3DCF356C-81FE-47E5-B125-DEF0FDC5FC3C}" srcOrd="0" destOrd="0" presId="urn:microsoft.com/office/officeart/2005/8/layout/hProcess7"/>
    <dgm:cxn modelId="{A3096C08-CB77-4FBD-B48F-F1D6CE06D254}" srcId="{F9483A2B-E998-4151-9C69-1B06C196580D}" destId="{6DF2AD5C-AE41-49F1-AD6A-A5EF18053E0D}" srcOrd="0" destOrd="0" parTransId="{042F192C-23F0-4C5E-9A34-28CC2DE14D4D}" sibTransId="{9DDE1D02-2DC3-4756-B74C-97838933AA03}"/>
    <dgm:cxn modelId="{5A7064A2-EC60-4CFE-9AD0-253FB47C005C}" type="presOf" srcId="{2778FBDE-2B34-4F2C-BB9B-3FCD6178EB1A}" destId="{73A30C86-2F27-4D5D-A591-C66BED094773}" srcOrd="0" destOrd="0" presId="urn:microsoft.com/office/officeart/2005/8/layout/hProcess7"/>
    <dgm:cxn modelId="{27CB1B42-0B9D-4FB0-9819-DED0C1D02AAE}" type="presOf" srcId="{F9483A2B-E998-4151-9C69-1B06C196580D}" destId="{BC5FC220-499F-4779-9F24-6E819A0A8C83}" srcOrd="0" destOrd="0" presId="urn:microsoft.com/office/officeart/2005/8/layout/hProcess7"/>
    <dgm:cxn modelId="{90E57A87-B440-45D3-A489-37012B466CF2}" type="presOf" srcId="{6DF2AD5C-AE41-49F1-AD6A-A5EF18053E0D}" destId="{B855ECE2-1034-4ED0-B756-CDFE3EA217D4}" srcOrd="1" destOrd="0" presId="urn:microsoft.com/office/officeart/2005/8/layout/hProcess7"/>
    <dgm:cxn modelId="{59A0959A-4833-4102-99D6-1FF173BB7D9E}" type="presOf" srcId="{441D9DCD-BE70-419B-B273-BB8DD69A5153}" destId="{403DF52B-D12C-4C53-8C46-2588F96F10A4}" srcOrd="1" destOrd="0" presId="urn:microsoft.com/office/officeart/2005/8/layout/hProcess7"/>
    <dgm:cxn modelId="{2D72D0B5-0FE2-40C3-8FCE-1C0F20FE6D82}" type="presParOf" srcId="{BC5FC220-499F-4779-9F24-6E819A0A8C83}" destId="{7159E442-4A29-4C62-B77C-FB1C7AFF3A89}" srcOrd="0" destOrd="0" presId="urn:microsoft.com/office/officeart/2005/8/layout/hProcess7"/>
    <dgm:cxn modelId="{839E48B2-7FE3-4771-A5B4-AF07EE352696}" type="presParOf" srcId="{7159E442-4A29-4C62-B77C-FB1C7AFF3A89}" destId="{8BD8EF15-242F-4A4B-9ECA-102F95FBE740}" srcOrd="0" destOrd="0" presId="urn:microsoft.com/office/officeart/2005/8/layout/hProcess7"/>
    <dgm:cxn modelId="{5CD11147-A782-4BFF-BFC5-EC554E0A6B45}" type="presParOf" srcId="{7159E442-4A29-4C62-B77C-FB1C7AFF3A89}" destId="{B855ECE2-1034-4ED0-B756-CDFE3EA217D4}" srcOrd="1" destOrd="0" presId="urn:microsoft.com/office/officeart/2005/8/layout/hProcess7"/>
    <dgm:cxn modelId="{B7A307D6-DCF3-44B3-A504-EC5C612BAA5C}" type="presParOf" srcId="{7159E442-4A29-4C62-B77C-FB1C7AFF3A89}" destId="{E212305E-13B9-43FF-AEE9-F692EE4E7171}" srcOrd="2" destOrd="0" presId="urn:microsoft.com/office/officeart/2005/8/layout/hProcess7"/>
    <dgm:cxn modelId="{AE8E91CC-E458-41E4-8A85-2B568ADC5E88}" type="presParOf" srcId="{BC5FC220-499F-4779-9F24-6E819A0A8C83}" destId="{89E5FE09-4F52-4B19-877D-F2A34AAE965D}" srcOrd="1" destOrd="0" presId="urn:microsoft.com/office/officeart/2005/8/layout/hProcess7"/>
    <dgm:cxn modelId="{142D21D1-23FC-4380-8830-2DCF7181DD82}" type="presParOf" srcId="{BC5FC220-499F-4779-9F24-6E819A0A8C83}" destId="{89412DEB-BA91-428D-AC61-EDCB609B9042}" srcOrd="2" destOrd="0" presId="urn:microsoft.com/office/officeart/2005/8/layout/hProcess7"/>
    <dgm:cxn modelId="{FAC0C907-C17E-4F47-A561-FA8174C36E0B}" type="presParOf" srcId="{89412DEB-BA91-428D-AC61-EDCB609B9042}" destId="{9CF34803-150F-483B-9636-FC8161EE5B49}" srcOrd="0" destOrd="0" presId="urn:microsoft.com/office/officeart/2005/8/layout/hProcess7"/>
    <dgm:cxn modelId="{18E8B512-3E1A-4A11-B1A4-B73625DAD574}" type="presParOf" srcId="{89412DEB-BA91-428D-AC61-EDCB609B9042}" destId="{2D412201-58FC-4049-B946-A6F2D0AA79C8}" srcOrd="1" destOrd="0" presId="urn:microsoft.com/office/officeart/2005/8/layout/hProcess7"/>
    <dgm:cxn modelId="{40D964F9-79AD-4500-8D32-57F979EB3BDC}" type="presParOf" srcId="{89412DEB-BA91-428D-AC61-EDCB609B9042}" destId="{D7CC8A91-F9B8-426C-B753-E29889CFB75E}" srcOrd="2" destOrd="0" presId="urn:microsoft.com/office/officeart/2005/8/layout/hProcess7"/>
    <dgm:cxn modelId="{9ED0D6B4-4457-439B-854F-C059E3E2C9AB}" type="presParOf" srcId="{BC5FC220-499F-4779-9F24-6E819A0A8C83}" destId="{EB8E3EA5-1BE3-4EA6-BCD8-BF5166CB1009}" srcOrd="3" destOrd="0" presId="urn:microsoft.com/office/officeart/2005/8/layout/hProcess7"/>
    <dgm:cxn modelId="{CE75892D-F5AB-4903-84B1-24B8FBCD3C7E}" type="presParOf" srcId="{BC5FC220-499F-4779-9F24-6E819A0A8C83}" destId="{F529B45F-480B-407A-AFF5-E685EF147AC2}" srcOrd="4" destOrd="0" presId="urn:microsoft.com/office/officeart/2005/8/layout/hProcess7"/>
    <dgm:cxn modelId="{3E9AD023-0994-44D6-B236-F6B4514BE9E6}" type="presParOf" srcId="{F529B45F-480B-407A-AFF5-E685EF147AC2}" destId="{706FF30D-E4CF-4CAD-B30B-B8B4554383ED}" srcOrd="0" destOrd="0" presId="urn:microsoft.com/office/officeart/2005/8/layout/hProcess7"/>
    <dgm:cxn modelId="{253C46FF-EFBE-408B-B05F-7B1DF67CB016}" type="presParOf" srcId="{F529B45F-480B-407A-AFF5-E685EF147AC2}" destId="{D836ABD2-103D-4875-BEC6-6BD6A078030C}" srcOrd="1" destOrd="0" presId="urn:microsoft.com/office/officeart/2005/8/layout/hProcess7"/>
    <dgm:cxn modelId="{5AD9C42C-FFA6-4549-AE07-C46EF903EB2E}" type="presParOf" srcId="{F529B45F-480B-407A-AFF5-E685EF147AC2}" destId="{3DCF356C-81FE-47E5-B125-DEF0FDC5FC3C}" srcOrd="2" destOrd="0" presId="urn:microsoft.com/office/officeart/2005/8/layout/hProcess7"/>
    <dgm:cxn modelId="{F3F9683D-7C48-4ED8-BC8C-8201DD50A796}" type="presParOf" srcId="{BC5FC220-499F-4779-9F24-6E819A0A8C83}" destId="{A681538D-8B02-4039-9F04-8154D7611E41}" srcOrd="5" destOrd="0" presId="urn:microsoft.com/office/officeart/2005/8/layout/hProcess7"/>
    <dgm:cxn modelId="{958A89F3-4FB4-42D0-94F7-0EB036AC3C22}" type="presParOf" srcId="{BC5FC220-499F-4779-9F24-6E819A0A8C83}" destId="{0362A301-B687-4BE3-A778-5DB3CF08AA96}" srcOrd="6" destOrd="0" presId="urn:microsoft.com/office/officeart/2005/8/layout/hProcess7"/>
    <dgm:cxn modelId="{F11A81CC-3633-4523-997A-348940B541ED}" type="presParOf" srcId="{0362A301-B687-4BE3-A778-5DB3CF08AA96}" destId="{9A2CD824-83D3-4B46-9C20-86F210495CDF}" srcOrd="0" destOrd="0" presId="urn:microsoft.com/office/officeart/2005/8/layout/hProcess7"/>
    <dgm:cxn modelId="{1960BEA8-9B33-4BE3-B2D2-915EE1352663}" type="presParOf" srcId="{0362A301-B687-4BE3-A778-5DB3CF08AA96}" destId="{B1760167-5258-41DB-A658-EC7C6E8BEC99}" srcOrd="1" destOrd="0" presId="urn:microsoft.com/office/officeart/2005/8/layout/hProcess7"/>
    <dgm:cxn modelId="{22FEF124-598E-4515-AE7B-8FDF152BA651}" type="presParOf" srcId="{0362A301-B687-4BE3-A778-5DB3CF08AA96}" destId="{3558C557-DAE7-41BC-B09B-2D9BF918895A}" srcOrd="2" destOrd="0" presId="urn:microsoft.com/office/officeart/2005/8/layout/hProcess7"/>
    <dgm:cxn modelId="{2DA9AC2C-468A-4084-9FE1-7E75368692C7}" type="presParOf" srcId="{BC5FC220-499F-4779-9F24-6E819A0A8C83}" destId="{BEA79613-076A-463C-A169-C6F3381C6F4D}" srcOrd="7" destOrd="0" presId="urn:microsoft.com/office/officeart/2005/8/layout/hProcess7"/>
    <dgm:cxn modelId="{18E34574-5DA7-493E-A33A-84F397B90CAE}" type="presParOf" srcId="{BC5FC220-499F-4779-9F24-6E819A0A8C83}" destId="{67BB3FA6-AEB8-46E7-86E2-F13814CA65DE}" srcOrd="8" destOrd="0" presId="urn:microsoft.com/office/officeart/2005/8/layout/hProcess7"/>
    <dgm:cxn modelId="{D054D43E-1E9F-4F3E-A09F-468BB4C03BCF}" type="presParOf" srcId="{67BB3FA6-AEB8-46E7-86E2-F13814CA65DE}" destId="{8DA8CBF6-4B29-439E-894E-5900BB2A0783}" srcOrd="0" destOrd="0" presId="urn:microsoft.com/office/officeart/2005/8/layout/hProcess7"/>
    <dgm:cxn modelId="{02CC486A-5F7C-4767-BB34-C6339B4838AB}" type="presParOf" srcId="{67BB3FA6-AEB8-46E7-86E2-F13814CA65DE}" destId="{403DF52B-D12C-4C53-8C46-2588F96F10A4}" srcOrd="1" destOrd="0" presId="urn:microsoft.com/office/officeart/2005/8/layout/hProcess7"/>
    <dgm:cxn modelId="{9D62CC05-97E2-4836-9063-68E669453F63}" type="presParOf" srcId="{67BB3FA6-AEB8-46E7-86E2-F13814CA65DE}" destId="{73A30C86-2F27-4D5D-A591-C66BED09477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653F63-9B13-49F7-8C1B-3F9813FE64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B2CE97-4875-4CBA-9E53-524168EB02CB}">
      <dgm:prSet custT="1"/>
      <dgm:spPr/>
      <dgm:t>
        <a:bodyPr/>
        <a:lstStyle/>
        <a:p>
          <a:pPr algn="ctr"/>
          <a:r>
            <a:rPr lang="ru-RU" sz="2800" b="1" dirty="0">
              <a:latin typeface="+mj-lt"/>
              <a:cs typeface="Times New Roman" panose="02020603050405020304" pitchFamily="18" charset="0"/>
            </a:rPr>
            <a:t>Количественные показатели результативности </a:t>
          </a:r>
          <a:r>
            <a:rPr lang="ru-RU" sz="2800" b="1" dirty="0" smtClean="0">
              <a:latin typeface="+mj-lt"/>
              <a:cs typeface="Times New Roman" panose="02020603050405020304" pitchFamily="18" charset="0"/>
            </a:rPr>
            <a:t>                   онлайн-формата</a:t>
          </a:r>
          <a:endParaRPr lang="ru-RU" sz="2800" b="1" dirty="0">
            <a:latin typeface="+mj-lt"/>
            <a:cs typeface="Times New Roman" panose="02020603050405020304" pitchFamily="18" charset="0"/>
          </a:endParaRPr>
        </a:p>
      </dgm:t>
    </dgm:pt>
    <dgm:pt modelId="{369B0758-378A-40DB-8677-78793B58B77A}" type="parTrans" cxnId="{8C9855EC-DE31-4BF2-B274-18871490B96D}">
      <dgm:prSet/>
      <dgm:spPr/>
      <dgm:t>
        <a:bodyPr/>
        <a:lstStyle/>
        <a:p>
          <a:endParaRPr lang="ru-RU" sz="2800"/>
        </a:p>
      </dgm:t>
    </dgm:pt>
    <dgm:pt modelId="{B1B97340-445F-4931-9E46-DA2EBFA51F5F}" type="sibTrans" cxnId="{8C9855EC-DE31-4BF2-B274-18871490B96D}">
      <dgm:prSet/>
      <dgm:spPr/>
      <dgm:t>
        <a:bodyPr/>
        <a:lstStyle/>
        <a:p>
          <a:endParaRPr lang="ru-RU" sz="2800"/>
        </a:p>
      </dgm:t>
    </dgm:pt>
    <dgm:pt modelId="{8EC00C31-7C06-49C1-B7BC-4DFD9EDEAD07}" type="pres">
      <dgm:prSet presAssocID="{05653F63-9B13-49F7-8C1B-3F9813FE64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3D832E-C321-45B0-BF6B-5EE0539B853B}" type="pres">
      <dgm:prSet presAssocID="{F7B2CE97-4875-4CBA-9E53-524168EB02CB}" presName="parentText" presStyleLbl="node1" presStyleIdx="0" presStyleCnt="1" custLinFactNeighborX="-648" custLinFactNeighborY="520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A58214-3514-44EB-A13A-5BC5ABCEE3FA}" type="presOf" srcId="{05653F63-9B13-49F7-8C1B-3F9813FE640C}" destId="{8EC00C31-7C06-49C1-B7BC-4DFD9EDEAD07}" srcOrd="0" destOrd="0" presId="urn:microsoft.com/office/officeart/2005/8/layout/vList2"/>
    <dgm:cxn modelId="{650CD942-A73B-4439-9733-6505FC84DD52}" type="presOf" srcId="{F7B2CE97-4875-4CBA-9E53-524168EB02CB}" destId="{FE3D832E-C321-45B0-BF6B-5EE0539B853B}" srcOrd="0" destOrd="0" presId="urn:microsoft.com/office/officeart/2005/8/layout/vList2"/>
    <dgm:cxn modelId="{8C9855EC-DE31-4BF2-B274-18871490B96D}" srcId="{05653F63-9B13-49F7-8C1B-3F9813FE640C}" destId="{F7B2CE97-4875-4CBA-9E53-524168EB02CB}" srcOrd="0" destOrd="0" parTransId="{369B0758-378A-40DB-8677-78793B58B77A}" sibTransId="{B1B97340-445F-4931-9E46-DA2EBFA51F5F}"/>
    <dgm:cxn modelId="{1BFF41E2-CAF2-4B15-B8DB-8B1D0C703E6C}" type="presParOf" srcId="{8EC00C31-7C06-49C1-B7BC-4DFD9EDEAD07}" destId="{FE3D832E-C321-45B0-BF6B-5EE0539B85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3E6E9C-5060-4DA9-B7BB-0614F2FAAC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30B283-9119-4427-9352-170DBB4A0826}">
      <dgm:prSet custT="1"/>
      <dgm:spPr/>
      <dgm:t>
        <a:bodyPr/>
        <a:lstStyle/>
        <a:p>
          <a:pPr algn="l" rtl="0"/>
          <a:endParaRPr lang="ru-RU" sz="2800" b="1" dirty="0">
            <a:latin typeface="Century Gothic (Основной текст)"/>
            <a:cs typeface="Times New Roman" panose="02020603050405020304" pitchFamily="18" charset="0"/>
          </a:endParaRPr>
        </a:p>
        <a:p>
          <a:pPr algn="ctr" rtl="0"/>
          <a:r>
            <a:rPr lang="ru-RU" sz="2800" b="1" dirty="0">
              <a:latin typeface="Century Gothic (Основной текст)"/>
              <a:cs typeface="Times New Roman" panose="02020603050405020304" pitchFamily="18" charset="0"/>
            </a:rPr>
            <a:t>Качественные показатели результативности: </a:t>
          </a:r>
          <a:r>
            <a:rPr lang="ru-RU" sz="2800" b="1" dirty="0" smtClean="0">
              <a:latin typeface="Century Gothic (Основной текст)"/>
              <a:cs typeface="Times New Roman" panose="02020603050405020304" pitchFamily="18" charset="0"/>
            </a:rPr>
            <a:t>           контент-анализ </a:t>
          </a:r>
          <a:r>
            <a:rPr lang="ru-RU" sz="2800" b="1" dirty="0">
              <a:latin typeface="Century Gothic (Основной текст)"/>
              <a:cs typeface="Times New Roman" panose="02020603050405020304" pitchFamily="18" charset="0"/>
            </a:rPr>
            <a:t>обратной связи </a:t>
          </a:r>
          <a:br>
            <a:rPr lang="ru-RU" sz="2800" b="1" dirty="0">
              <a:latin typeface="Century Gothic (Основной текст)"/>
              <a:cs typeface="Times New Roman" panose="02020603050405020304" pitchFamily="18" charset="0"/>
            </a:rPr>
          </a:br>
          <a:endParaRPr lang="ru-RU" sz="2800" b="1" dirty="0">
            <a:latin typeface="Century Gothic (Основной текст)"/>
            <a:cs typeface="Times New Roman" panose="02020603050405020304" pitchFamily="18" charset="0"/>
          </a:endParaRPr>
        </a:p>
      </dgm:t>
    </dgm:pt>
    <dgm:pt modelId="{7659E9D2-396E-4ED7-939A-A1242F327E4B}" type="parTrans" cxnId="{F5089424-9B4D-46F3-ABAA-4D328CDBDD77}">
      <dgm:prSet/>
      <dgm:spPr/>
      <dgm:t>
        <a:bodyPr/>
        <a:lstStyle/>
        <a:p>
          <a:endParaRPr lang="ru-RU" sz="2800">
            <a:latin typeface="Century Gothic (Основной текст)"/>
          </a:endParaRPr>
        </a:p>
      </dgm:t>
    </dgm:pt>
    <dgm:pt modelId="{0207BF4B-83E1-4757-B64D-C006E4485B39}" type="sibTrans" cxnId="{F5089424-9B4D-46F3-ABAA-4D328CDBDD77}">
      <dgm:prSet/>
      <dgm:spPr/>
      <dgm:t>
        <a:bodyPr/>
        <a:lstStyle/>
        <a:p>
          <a:endParaRPr lang="ru-RU" sz="2800">
            <a:latin typeface="Century Gothic (Основной текст)"/>
          </a:endParaRPr>
        </a:p>
      </dgm:t>
    </dgm:pt>
    <dgm:pt modelId="{72752F4C-E2F7-46F6-BA81-DF0F1F3979CB}" type="pres">
      <dgm:prSet presAssocID="{873E6E9C-5060-4DA9-B7BB-0614F2FAAC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1A653E-7E2D-4886-BA8F-2B494A9095C8}" type="pres">
      <dgm:prSet presAssocID="{1C30B283-9119-4427-9352-170DBB4A0826}" presName="parentText" presStyleLbl="node1" presStyleIdx="0" presStyleCnt="1" custScaleY="255788" custLinFactNeighborX="-6370" custLinFactNeighborY="-8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089424-9B4D-46F3-ABAA-4D328CDBDD77}" srcId="{873E6E9C-5060-4DA9-B7BB-0614F2FAACC7}" destId="{1C30B283-9119-4427-9352-170DBB4A0826}" srcOrd="0" destOrd="0" parTransId="{7659E9D2-396E-4ED7-939A-A1242F327E4B}" sibTransId="{0207BF4B-83E1-4757-B64D-C006E4485B39}"/>
    <dgm:cxn modelId="{690F3680-C69F-45A9-8CDF-6945ACE85C57}" type="presOf" srcId="{873E6E9C-5060-4DA9-B7BB-0614F2FAACC7}" destId="{72752F4C-E2F7-46F6-BA81-DF0F1F3979CB}" srcOrd="0" destOrd="0" presId="urn:microsoft.com/office/officeart/2005/8/layout/vList2"/>
    <dgm:cxn modelId="{C718778E-3677-4FFE-8DF6-144004993592}" type="presOf" srcId="{1C30B283-9119-4427-9352-170DBB4A0826}" destId="{141A653E-7E2D-4886-BA8F-2B494A9095C8}" srcOrd="0" destOrd="0" presId="urn:microsoft.com/office/officeart/2005/8/layout/vList2"/>
    <dgm:cxn modelId="{C63CDF6B-D923-4BC6-868D-1AB1250FE5F7}" type="presParOf" srcId="{72752F4C-E2F7-46F6-BA81-DF0F1F3979CB}" destId="{141A653E-7E2D-4886-BA8F-2B494A9095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4A8C4B-ADA4-4C79-AC2B-CAE44AD55171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723A5F-2655-4984-8EDF-519E30F41C5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Лидер проекта («генератор» идей и исполнитель) </a:t>
          </a:r>
        </a:p>
        <a:p>
          <a:pPr rtl="0"/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Сорокина Любовь Александровна, педагог-психолог I квалификационной категории ГБУДО НО ЦППМСП </a:t>
          </a:r>
        </a:p>
        <a:p>
          <a:pPr rtl="0"/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Профессиональные интересы: детско-родительские отношения, трудности подросткового возраста (проблемы адаптации, работа с самооценкой ребенка, эмоциональные переживания, поведенческие нарушения)  </a:t>
          </a:r>
          <a:endParaRPr lang="ru-RU" sz="1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229C673-F354-402A-903E-341919152AEC}" type="parTrans" cxnId="{3873199C-1FE0-4D24-853A-716CF568AF8B}">
      <dgm:prSet/>
      <dgm:spPr/>
      <dgm:t>
        <a:bodyPr/>
        <a:lstStyle/>
        <a:p>
          <a:endParaRPr lang="ru-RU"/>
        </a:p>
      </dgm:t>
    </dgm:pt>
    <dgm:pt modelId="{A8DE327F-5696-4341-8C6D-89257BB66B32}" type="sibTrans" cxnId="{3873199C-1FE0-4D24-853A-716CF568AF8B}">
      <dgm:prSet/>
      <dgm:spPr/>
      <dgm:t>
        <a:bodyPr/>
        <a:lstStyle/>
        <a:p>
          <a:endParaRPr lang="ru-RU"/>
        </a:p>
      </dgm:t>
    </dgm:pt>
    <dgm:pt modelId="{024FAFF2-F22F-43C3-A555-CDA917F3A882}">
      <dgm:prSet custT="1"/>
      <dgm:spPr>
        <a:ln>
          <a:solidFill>
            <a:schemeClr val="accent1"/>
          </a:solidFill>
        </a:ln>
        <a:effectLst>
          <a:innerShdw blurRad="63500" dist="50800" dir="13500000">
            <a:schemeClr val="bg1">
              <a:alpha val="50000"/>
            </a:schemeClr>
          </a:innerShdw>
        </a:effectLst>
      </dgm:spPr>
      <dgm:t>
        <a:bodyPr/>
        <a:lstStyle/>
        <a:p>
          <a:pPr rtl="0"/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Менеджер и аналитик </a:t>
          </a:r>
        </a:p>
        <a:p>
          <a:pPr rtl="0"/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Неверова Лариса Валерьевна, заместитель директора по направлению организационно-методической и проектной деятельности ГБУДО НО ЦППМСП </a:t>
          </a:r>
          <a:endParaRPr lang="ru-RU" sz="1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1070296-DD5E-45AE-BF08-89B7AEFF9535}" type="parTrans" cxnId="{8C026E18-7EB7-4C30-9B81-556EFBAE3E80}">
      <dgm:prSet/>
      <dgm:spPr/>
      <dgm:t>
        <a:bodyPr/>
        <a:lstStyle/>
        <a:p>
          <a:endParaRPr lang="ru-RU"/>
        </a:p>
      </dgm:t>
    </dgm:pt>
    <dgm:pt modelId="{B63ADFDD-EAED-4FE8-83D2-CEA1937CAE70}" type="sibTrans" cxnId="{8C026E18-7EB7-4C30-9B81-556EFBAE3E80}">
      <dgm:prSet/>
      <dgm:spPr/>
      <dgm:t>
        <a:bodyPr/>
        <a:lstStyle/>
        <a:p>
          <a:endParaRPr lang="ru-RU"/>
        </a:p>
      </dgm:t>
    </dgm:pt>
    <dgm:pt modelId="{7EB3E1EE-EEA8-47DC-98A4-4A9CEBC62391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Наставник и </a:t>
          </a:r>
          <a:r>
            <a:rPr lang="ru-RU" sz="1800" b="1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мотиватор</a:t>
          </a:r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 </a:t>
          </a:r>
        </a:p>
        <a:p>
          <a:pPr rtl="0"/>
          <a:r>
            <a:rPr lang="ru-RU" sz="14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Скорадешкина</a:t>
          </a:r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Ольга Владимировна, заместитель директора по направлению психолого-педагогического, медицинского и социального сопровождения ГБУДО НО ЦППМСП</a:t>
          </a:r>
          <a:endParaRPr lang="ru-RU" sz="1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E149421-A2ED-451E-81CE-0F2C229F278E}" type="parTrans" cxnId="{43A2FBA5-30BA-4342-8EDB-E3366BB7C1F2}">
      <dgm:prSet/>
      <dgm:spPr/>
      <dgm:t>
        <a:bodyPr/>
        <a:lstStyle/>
        <a:p>
          <a:endParaRPr lang="ru-RU"/>
        </a:p>
      </dgm:t>
    </dgm:pt>
    <dgm:pt modelId="{22D50565-D532-4896-9DCD-91AD8E4DE2F0}" type="sibTrans" cxnId="{43A2FBA5-30BA-4342-8EDB-E3366BB7C1F2}">
      <dgm:prSet/>
      <dgm:spPr/>
      <dgm:t>
        <a:bodyPr/>
        <a:lstStyle/>
        <a:p>
          <a:endParaRPr lang="ru-RU"/>
        </a:p>
      </dgm:t>
    </dgm:pt>
    <dgm:pt modelId="{DA2C0C3C-BD72-4376-A2C3-FD4F1A7499D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Приглашенные гости: </a:t>
          </a:r>
        </a:p>
        <a:p>
          <a:pPr rtl="0"/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специалисты разных областей знаний помогающих профессий, межведомственных служб</a:t>
          </a:r>
          <a:endParaRPr lang="ru-RU" sz="1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4976078-8027-4DE2-8A11-1A947E319F17}" type="parTrans" cxnId="{C8658427-C219-49D5-9030-81E5E7DD84B7}">
      <dgm:prSet/>
      <dgm:spPr/>
      <dgm:t>
        <a:bodyPr/>
        <a:lstStyle/>
        <a:p>
          <a:endParaRPr lang="ru-RU"/>
        </a:p>
      </dgm:t>
    </dgm:pt>
    <dgm:pt modelId="{384834CE-DB8A-4303-9669-AA21604B61A1}" type="sibTrans" cxnId="{C8658427-C219-49D5-9030-81E5E7DD84B7}">
      <dgm:prSet/>
      <dgm:spPr/>
      <dgm:t>
        <a:bodyPr/>
        <a:lstStyle/>
        <a:p>
          <a:endParaRPr lang="ru-RU"/>
        </a:p>
      </dgm:t>
    </dgm:pt>
    <dgm:pt modelId="{247514A4-3F2A-4DCA-8D78-E6C16D8025D5}">
      <dgm:prSet/>
      <dgm:spPr/>
      <dgm:t>
        <a:bodyPr/>
        <a:lstStyle/>
        <a:p>
          <a:pPr rtl="0"/>
          <a:endParaRPr lang="ru-RU"/>
        </a:p>
      </dgm:t>
    </dgm:pt>
    <dgm:pt modelId="{65FDAFB5-6CBD-4A54-BD6F-F69F4CA2B255}" type="parTrans" cxnId="{69A9E5B7-9C64-4FE0-8558-2E06675C47A9}">
      <dgm:prSet/>
      <dgm:spPr/>
      <dgm:t>
        <a:bodyPr/>
        <a:lstStyle/>
        <a:p>
          <a:endParaRPr lang="ru-RU"/>
        </a:p>
      </dgm:t>
    </dgm:pt>
    <dgm:pt modelId="{424744B5-956A-4A4A-A81D-ECA51D4F2A91}" type="sibTrans" cxnId="{69A9E5B7-9C64-4FE0-8558-2E06675C47A9}">
      <dgm:prSet/>
      <dgm:spPr/>
      <dgm:t>
        <a:bodyPr/>
        <a:lstStyle/>
        <a:p>
          <a:endParaRPr lang="ru-RU"/>
        </a:p>
      </dgm:t>
    </dgm:pt>
    <dgm:pt modelId="{B9328483-849F-4C16-9716-ED44911F1AF0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Техническая поддержка веб-ресурса и анонсирование онлайн-гостиной:</a:t>
          </a:r>
        </a:p>
        <a:p>
          <a:pPr rtl="0"/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Красавин Андрей Вадимович, системный администратор ГБУДО НО ЦППМСП ,                                       </a:t>
          </a:r>
          <a:r>
            <a:rPr lang="ru-RU" sz="14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Мавлеева</a:t>
          </a:r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Екатерина Александровна,        старший методист ГБУДО НО ЦППМСП</a:t>
          </a:r>
          <a:r>
            <a:rPr lang="ru-RU" sz="13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endParaRPr lang="ru-RU" sz="13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490E334-0699-49F9-8C4A-B1D7F3A72CAD}" type="parTrans" cxnId="{726F471C-36BD-4805-9AA1-3D076E2D20D9}">
      <dgm:prSet/>
      <dgm:spPr/>
      <dgm:t>
        <a:bodyPr/>
        <a:lstStyle/>
        <a:p>
          <a:endParaRPr lang="ru-RU"/>
        </a:p>
      </dgm:t>
    </dgm:pt>
    <dgm:pt modelId="{FCBCB034-6F8C-45B9-8FF7-72B4ACDBB07D}" type="sibTrans" cxnId="{726F471C-36BD-4805-9AA1-3D076E2D20D9}">
      <dgm:prSet/>
      <dgm:spPr/>
      <dgm:t>
        <a:bodyPr/>
        <a:lstStyle/>
        <a:p>
          <a:endParaRPr lang="ru-RU"/>
        </a:p>
      </dgm:t>
    </dgm:pt>
    <dgm:pt modelId="{2CD1482F-0E01-49E1-9B39-8978699BB1A4}" type="pres">
      <dgm:prSet presAssocID="{9A4A8C4B-ADA4-4C79-AC2B-CAE44AD5517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511877-BD80-4B49-B3DA-43D0C007064C}" type="pres">
      <dgm:prSet presAssocID="{89723A5F-2655-4984-8EDF-519E30F41C54}" presName="circ1" presStyleLbl="vennNode1" presStyleIdx="0" presStyleCnt="6" custScaleX="56736" custScaleY="57553" custLinFactNeighborX="8643" custLinFactNeighborY="17946"/>
      <dgm:spPr/>
    </dgm:pt>
    <dgm:pt modelId="{DDEF6A30-9E9F-42E3-B10F-8B284AC70674}" type="pres">
      <dgm:prSet presAssocID="{89723A5F-2655-4984-8EDF-519E30F41C54}" presName="circ1Tx" presStyleLbl="revTx" presStyleIdx="0" presStyleCnt="0" custScaleX="486474" custScaleY="104415" custLinFactNeighborX="3536" custLinFactNeighborY="39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B0FEF-F514-4A36-AF16-A901A044C3D7}" type="pres">
      <dgm:prSet presAssocID="{024FAFF2-F22F-43C3-A555-CDA917F3A882}" presName="circ2" presStyleLbl="vennNode1" presStyleIdx="1" presStyleCnt="6" custScaleX="54794" custScaleY="54694" custLinFactNeighborX="-224" custLinFactNeighborY="15327"/>
      <dgm:spPr/>
    </dgm:pt>
    <dgm:pt modelId="{54D987AF-FD88-4178-8451-505E9BD750D1}" type="pres">
      <dgm:prSet presAssocID="{024FAFF2-F22F-43C3-A555-CDA917F3A882}" presName="circ2Tx" presStyleLbl="revTx" presStyleIdx="0" presStyleCnt="0" custScaleX="215700" custLinFactNeighborX="34080" custLinFactNeighborY="542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69D3E-0581-490B-AF9D-085954E3BB85}" type="pres">
      <dgm:prSet presAssocID="{7EB3E1EE-EEA8-47DC-98A4-4A9CEBC62391}" presName="circ3" presStyleLbl="vennNode1" presStyleIdx="2" presStyleCnt="6" custScaleX="52826" custScaleY="51389" custLinFactNeighborX="-130" custLinFactNeighborY="5316"/>
      <dgm:spPr/>
    </dgm:pt>
    <dgm:pt modelId="{10C0B936-C6D2-48A4-8B5A-DF2332461C3E}" type="pres">
      <dgm:prSet presAssocID="{7EB3E1EE-EEA8-47DC-98A4-4A9CEBC62391}" presName="circ3Tx" presStyleLbl="revTx" presStyleIdx="0" presStyleCnt="0" custScaleX="245437" custLinFactNeighborX="27235" custLinFactNeighborY="143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FC498-0A25-4794-B46F-F445BD92613B}" type="pres">
      <dgm:prSet presAssocID="{DA2C0C3C-BD72-4376-A2C3-FD4F1A7499DB}" presName="circ4" presStyleLbl="vennNode1" presStyleIdx="3" presStyleCnt="6" custScaleX="55436" custScaleY="57135" custLinFactNeighborX="7993" custLinFactNeighborY="-1924"/>
      <dgm:spPr/>
    </dgm:pt>
    <dgm:pt modelId="{DD47FE8F-04C2-4009-B319-37760E6287A8}" type="pres">
      <dgm:prSet presAssocID="{DA2C0C3C-BD72-4376-A2C3-FD4F1A7499DB}" presName="circ4Tx" presStyleLbl="revTx" presStyleIdx="0" presStyleCnt="0" custScaleX="160352" custScaleY="112074" custLinFactX="-9228" custLinFactNeighborX="-100000" custLinFactNeighborY="-836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A1CB8-147A-49FF-85B5-4F8A40819951}" type="pres">
      <dgm:prSet presAssocID="{247514A4-3F2A-4DCA-8D78-E6C16D8025D5}" presName="circ5" presStyleLbl="vennNode1" presStyleIdx="4" presStyleCnt="6" custScaleX="56446" custScaleY="54341" custLinFactNeighborX="12734" custLinFactNeighborY="-199"/>
      <dgm:spPr/>
    </dgm:pt>
    <dgm:pt modelId="{15859A3B-C202-402A-8538-8EF4975B56A5}" type="pres">
      <dgm:prSet presAssocID="{247514A4-3F2A-4DCA-8D78-E6C16D8025D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3CD27-43E0-48FA-B88F-AC191370987D}" type="pres">
      <dgm:prSet presAssocID="{B9328483-849F-4C16-9716-ED44911F1AF0}" presName="circ6" presStyleLbl="vennNode1" presStyleIdx="5" presStyleCnt="6" custScaleX="53759" custScaleY="52726" custLinFactNeighborX="12734" custLinFactNeighborY="16500"/>
      <dgm:spPr/>
    </dgm:pt>
    <dgm:pt modelId="{424B0BEF-128D-42E6-8531-A4969CEED06B}" type="pres">
      <dgm:prSet presAssocID="{B9328483-849F-4C16-9716-ED44911F1AF0}" presName="circ6Tx" presStyleLbl="revTx" presStyleIdx="0" presStyleCnt="0" custScaleX="221490" custLinFactNeighborX="-42520" custLinFactNeighborY="51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CBC4A-DF4D-4C5D-8E40-B337B3F87920}" type="presOf" srcId="{89723A5F-2655-4984-8EDF-519E30F41C54}" destId="{DDEF6A30-9E9F-42E3-B10F-8B284AC70674}" srcOrd="0" destOrd="0" presId="urn:microsoft.com/office/officeart/2005/8/layout/venn1"/>
    <dgm:cxn modelId="{726F471C-36BD-4805-9AA1-3D076E2D20D9}" srcId="{9A4A8C4B-ADA4-4C79-AC2B-CAE44AD55171}" destId="{B9328483-849F-4C16-9716-ED44911F1AF0}" srcOrd="5" destOrd="0" parTransId="{C490E334-0699-49F9-8C4A-B1D7F3A72CAD}" sibTransId="{FCBCB034-6F8C-45B9-8FF7-72B4ACDBB07D}"/>
    <dgm:cxn modelId="{B424501A-969E-4638-BDF6-C2B0090667BB}" type="presOf" srcId="{247514A4-3F2A-4DCA-8D78-E6C16D8025D5}" destId="{15859A3B-C202-402A-8538-8EF4975B56A5}" srcOrd="0" destOrd="0" presId="urn:microsoft.com/office/officeart/2005/8/layout/venn1"/>
    <dgm:cxn modelId="{7A9D16D6-CE57-4B25-9747-154E2D6F3519}" type="presOf" srcId="{9A4A8C4B-ADA4-4C79-AC2B-CAE44AD55171}" destId="{2CD1482F-0E01-49E1-9B39-8978699BB1A4}" srcOrd="0" destOrd="0" presId="urn:microsoft.com/office/officeart/2005/8/layout/venn1"/>
    <dgm:cxn modelId="{8C026E18-7EB7-4C30-9B81-556EFBAE3E80}" srcId="{9A4A8C4B-ADA4-4C79-AC2B-CAE44AD55171}" destId="{024FAFF2-F22F-43C3-A555-CDA917F3A882}" srcOrd="1" destOrd="0" parTransId="{F1070296-DD5E-45AE-BF08-89B7AEFF9535}" sibTransId="{B63ADFDD-EAED-4FE8-83D2-CEA1937CAE70}"/>
    <dgm:cxn modelId="{3873199C-1FE0-4D24-853A-716CF568AF8B}" srcId="{9A4A8C4B-ADA4-4C79-AC2B-CAE44AD55171}" destId="{89723A5F-2655-4984-8EDF-519E30F41C54}" srcOrd="0" destOrd="0" parTransId="{8229C673-F354-402A-903E-341919152AEC}" sibTransId="{A8DE327F-5696-4341-8C6D-89257BB66B32}"/>
    <dgm:cxn modelId="{96E6FA7C-9B46-4652-AB2B-5A00F938F92F}" type="presOf" srcId="{DA2C0C3C-BD72-4376-A2C3-FD4F1A7499DB}" destId="{DD47FE8F-04C2-4009-B319-37760E6287A8}" srcOrd="0" destOrd="0" presId="urn:microsoft.com/office/officeart/2005/8/layout/venn1"/>
    <dgm:cxn modelId="{A8DB184A-89E4-48CA-9F1D-04A7C7E47360}" type="presOf" srcId="{7EB3E1EE-EEA8-47DC-98A4-4A9CEBC62391}" destId="{10C0B936-C6D2-48A4-8B5A-DF2332461C3E}" srcOrd="0" destOrd="0" presId="urn:microsoft.com/office/officeart/2005/8/layout/venn1"/>
    <dgm:cxn modelId="{37E20B45-BC4F-4C02-AD56-36DB46CE1F3F}" type="presOf" srcId="{B9328483-849F-4C16-9716-ED44911F1AF0}" destId="{424B0BEF-128D-42E6-8531-A4969CEED06B}" srcOrd="0" destOrd="0" presId="urn:microsoft.com/office/officeart/2005/8/layout/venn1"/>
    <dgm:cxn modelId="{43A2FBA5-30BA-4342-8EDB-E3366BB7C1F2}" srcId="{9A4A8C4B-ADA4-4C79-AC2B-CAE44AD55171}" destId="{7EB3E1EE-EEA8-47DC-98A4-4A9CEBC62391}" srcOrd="2" destOrd="0" parTransId="{8E149421-A2ED-451E-81CE-0F2C229F278E}" sibTransId="{22D50565-D532-4896-9DCD-91AD8E4DE2F0}"/>
    <dgm:cxn modelId="{69A9E5B7-9C64-4FE0-8558-2E06675C47A9}" srcId="{9A4A8C4B-ADA4-4C79-AC2B-CAE44AD55171}" destId="{247514A4-3F2A-4DCA-8D78-E6C16D8025D5}" srcOrd="4" destOrd="0" parTransId="{65FDAFB5-6CBD-4A54-BD6F-F69F4CA2B255}" sibTransId="{424744B5-956A-4A4A-A81D-ECA51D4F2A91}"/>
    <dgm:cxn modelId="{C8658427-C219-49D5-9030-81E5E7DD84B7}" srcId="{9A4A8C4B-ADA4-4C79-AC2B-CAE44AD55171}" destId="{DA2C0C3C-BD72-4376-A2C3-FD4F1A7499DB}" srcOrd="3" destOrd="0" parTransId="{44976078-8027-4DE2-8A11-1A947E319F17}" sibTransId="{384834CE-DB8A-4303-9669-AA21604B61A1}"/>
    <dgm:cxn modelId="{CB45F6B4-1288-4B89-9676-7CBFAF932C15}" type="presOf" srcId="{024FAFF2-F22F-43C3-A555-CDA917F3A882}" destId="{54D987AF-FD88-4178-8451-505E9BD750D1}" srcOrd="0" destOrd="0" presId="urn:microsoft.com/office/officeart/2005/8/layout/venn1"/>
    <dgm:cxn modelId="{BCEF65A0-E9C7-44BF-A339-CE0573768F3C}" type="presParOf" srcId="{2CD1482F-0E01-49E1-9B39-8978699BB1A4}" destId="{A6511877-BD80-4B49-B3DA-43D0C007064C}" srcOrd="0" destOrd="0" presId="urn:microsoft.com/office/officeart/2005/8/layout/venn1"/>
    <dgm:cxn modelId="{70375C61-3A27-4953-873F-7822346962C1}" type="presParOf" srcId="{2CD1482F-0E01-49E1-9B39-8978699BB1A4}" destId="{DDEF6A30-9E9F-42E3-B10F-8B284AC70674}" srcOrd="1" destOrd="0" presId="urn:microsoft.com/office/officeart/2005/8/layout/venn1"/>
    <dgm:cxn modelId="{F7DB9ED9-1758-44EE-A841-BB0C7F9F9D7E}" type="presParOf" srcId="{2CD1482F-0E01-49E1-9B39-8978699BB1A4}" destId="{4E1B0FEF-F514-4A36-AF16-A901A044C3D7}" srcOrd="2" destOrd="0" presId="urn:microsoft.com/office/officeart/2005/8/layout/venn1"/>
    <dgm:cxn modelId="{F33877C9-2825-4C6C-9C32-E6981B56AFD2}" type="presParOf" srcId="{2CD1482F-0E01-49E1-9B39-8978699BB1A4}" destId="{54D987AF-FD88-4178-8451-505E9BD750D1}" srcOrd="3" destOrd="0" presId="urn:microsoft.com/office/officeart/2005/8/layout/venn1"/>
    <dgm:cxn modelId="{4594583C-DB0B-4AAB-993B-C21B5668C2FF}" type="presParOf" srcId="{2CD1482F-0E01-49E1-9B39-8978699BB1A4}" destId="{CAD69D3E-0581-490B-AF9D-085954E3BB85}" srcOrd="4" destOrd="0" presId="urn:microsoft.com/office/officeart/2005/8/layout/venn1"/>
    <dgm:cxn modelId="{2B004741-18BD-4D38-866F-C31E0F64F43E}" type="presParOf" srcId="{2CD1482F-0E01-49E1-9B39-8978699BB1A4}" destId="{10C0B936-C6D2-48A4-8B5A-DF2332461C3E}" srcOrd="5" destOrd="0" presId="urn:microsoft.com/office/officeart/2005/8/layout/venn1"/>
    <dgm:cxn modelId="{48428A95-C675-4FBC-AAFF-2076561FEB2D}" type="presParOf" srcId="{2CD1482F-0E01-49E1-9B39-8978699BB1A4}" destId="{B22FC498-0A25-4794-B46F-F445BD92613B}" srcOrd="6" destOrd="0" presId="urn:microsoft.com/office/officeart/2005/8/layout/venn1"/>
    <dgm:cxn modelId="{05E052D4-B2A8-4B46-B853-14781E52E473}" type="presParOf" srcId="{2CD1482F-0E01-49E1-9B39-8978699BB1A4}" destId="{DD47FE8F-04C2-4009-B319-37760E6287A8}" srcOrd="7" destOrd="0" presId="urn:microsoft.com/office/officeart/2005/8/layout/venn1"/>
    <dgm:cxn modelId="{17F69CCA-F027-4373-B8A0-EC8C347DA725}" type="presParOf" srcId="{2CD1482F-0E01-49E1-9B39-8978699BB1A4}" destId="{3ACA1CB8-147A-49FF-85B5-4F8A40819951}" srcOrd="8" destOrd="0" presId="urn:microsoft.com/office/officeart/2005/8/layout/venn1"/>
    <dgm:cxn modelId="{00ABAB55-B8D8-476C-AE9D-C1A761966C3D}" type="presParOf" srcId="{2CD1482F-0E01-49E1-9B39-8978699BB1A4}" destId="{15859A3B-C202-402A-8538-8EF4975B56A5}" srcOrd="9" destOrd="0" presId="urn:microsoft.com/office/officeart/2005/8/layout/venn1"/>
    <dgm:cxn modelId="{6452FD06-789D-466B-850C-88D4E80AD97A}" type="presParOf" srcId="{2CD1482F-0E01-49E1-9B39-8978699BB1A4}" destId="{DD73CD27-43E0-48FA-B88F-AC191370987D}" srcOrd="10" destOrd="0" presId="urn:microsoft.com/office/officeart/2005/8/layout/venn1"/>
    <dgm:cxn modelId="{73C9FD04-4B28-4EC0-B97F-1B8764DB86F6}" type="presParOf" srcId="{2CD1482F-0E01-49E1-9B39-8978699BB1A4}" destId="{424B0BEF-128D-42E6-8531-A4969CEED06B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6F076-7E41-48A9-A041-27D6D54DF9C7}">
      <dsp:nvSpPr>
        <dsp:cNvPr id="0" name=""/>
        <dsp:cNvSpPr/>
      </dsp:nvSpPr>
      <dsp:spPr>
        <a:xfrm>
          <a:off x="0" y="30096"/>
          <a:ext cx="9948671" cy="1559025"/>
        </a:xfrm>
        <a:prstGeom prst="roundRect">
          <a:avLst/>
        </a:prstGeom>
        <a:solidFill>
          <a:srgbClr val="A5301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Актуальность реализации проекта </a:t>
          </a:r>
          <a:r>
            <a:rPr lang="ru-RU" sz="2800" b="1" kern="1200" dirty="0" smtClean="0"/>
            <a:t>онлайн-гостиная для родителей «Вместе» в </a:t>
          </a:r>
          <a:r>
            <a:rPr lang="ru-RU" sz="2800" b="1" kern="1200" dirty="0"/>
            <a:t>контексте образовательной политики</a:t>
          </a:r>
        </a:p>
      </dsp:txBody>
      <dsp:txXfrm>
        <a:off x="76105" y="106201"/>
        <a:ext cx="9796461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17F27-D570-4543-BC1B-D7D3455A3858}">
      <dsp:nvSpPr>
        <dsp:cNvPr id="0" name=""/>
        <dsp:cNvSpPr/>
      </dsp:nvSpPr>
      <dsp:spPr>
        <a:xfrm>
          <a:off x="0" y="15938"/>
          <a:ext cx="7019109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Основные цели  </a:t>
          </a:r>
          <a:endParaRPr lang="ru-RU" sz="3300" b="1" kern="1200" dirty="0"/>
        </a:p>
      </dsp:txBody>
      <dsp:txXfrm>
        <a:off x="38638" y="54576"/>
        <a:ext cx="6941833" cy="714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17F27-D570-4543-BC1B-D7D3455A3858}">
      <dsp:nvSpPr>
        <dsp:cNvPr id="0" name=""/>
        <dsp:cNvSpPr/>
      </dsp:nvSpPr>
      <dsp:spPr>
        <a:xfrm>
          <a:off x="0" y="15938"/>
          <a:ext cx="7019109" cy="791505"/>
        </a:xfrm>
        <a:prstGeom prst="roundRect">
          <a:avLst/>
        </a:prstGeom>
        <a:solidFill>
          <a:srgbClr val="A53010"/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bg1"/>
              </a:solidFill>
            </a:rPr>
            <a:t>Задачи</a:t>
          </a:r>
          <a:endParaRPr lang="ru-RU" sz="3300" b="1" kern="1200" dirty="0">
            <a:solidFill>
              <a:schemeClr val="bg1"/>
            </a:solidFill>
          </a:endParaRPr>
        </a:p>
      </dsp:txBody>
      <dsp:txXfrm>
        <a:off x="38638" y="54576"/>
        <a:ext cx="6941833" cy="714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3F612-5189-4272-B1C0-8084B3158F07}">
      <dsp:nvSpPr>
        <dsp:cNvPr id="0" name=""/>
        <dsp:cNvSpPr/>
      </dsp:nvSpPr>
      <dsp:spPr>
        <a:xfrm>
          <a:off x="-6109969" y="-934824"/>
          <a:ext cx="7273280" cy="7273280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317A1-D962-484C-BF25-F76BB03271B5}">
      <dsp:nvSpPr>
        <dsp:cNvPr id="0" name=""/>
        <dsp:cNvSpPr/>
      </dsp:nvSpPr>
      <dsp:spPr>
        <a:xfrm>
          <a:off x="433217" y="284555"/>
          <a:ext cx="9740995" cy="568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60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Анализировать запросы родителей на психолого-педагогические услуги</a:t>
          </a:r>
          <a:endParaRPr lang="ru-RU" sz="1600" b="0" kern="1200" dirty="0"/>
        </a:p>
      </dsp:txBody>
      <dsp:txXfrm>
        <a:off x="433217" y="284555"/>
        <a:ext cx="9740995" cy="568894"/>
      </dsp:txXfrm>
    </dsp:sp>
    <dsp:sp modelId="{073361B6-71C3-4B7C-B10D-901BE02ED4AF}">
      <dsp:nvSpPr>
        <dsp:cNvPr id="0" name=""/>
        <dsp:cNvSpPr/>
      </dsp:nvSpPr>
      <dsp:spPr>
        <a:xfrm>
          <a:off x="17469" y="138797"/>
          <a:ext cx="711117" cy="711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B6297-E44D-4967-B8B3-7698FE42E99F}">
      <dsp:nvSpPr>
        <dsp:cNvPr id="0" name=""/>
        <dsp:cNvSpPr/>
      </dsp:nvSpPr>
      <dsp:spPr>
        <a:xfrm>
          <a:off x="892362" y="1014901"/>
          <a:ext cx="9273041" cy="568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60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Создавать виртуальное пространство взаимодействия с родителями (законными представителями) в качестве одной из новых эффективных форм</a:t>
          </a:r>
          <a:endParaRPr lang="ru-RU" sz="1600" b="0" kern="1200" dirty="0"/>
        </a:p>
      </dsp:txBody>
      <dsp:txXfrm>
        <a:off x="892362" y="1014901"/>
        <a:ext cx="9273041" cy="568894"/>
      </dsp:txXfrm>
    </dsp:sp>
    <dsp:sp modelId="{6B28492F-1EA1-464E-A070-B4A3C9581928}">
      <dsp:nvSpPr>
        <dsp:cNvPr id="0" name=""/>
        <dsp:cNvSpPr/>
      </dsp:nvSpPr>
      <dsp:spPr>
        <a:xfrm>
          <a:off x="517687" y="896371"/>
          <a:ext cx="711117" cy="711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3FA74-1D97-4358-B814-9316283446BC}">
      <dsp:nvSpPr>
        <dsp:cNvPr id="0" name=""/>
        <dsp:cNvSpPr/>
      </dsp:nvSpPr>
      <dsp:spPr>
        <a:xfrm>
          <a:off x="1115156" y="1673806"/>
          <a:ext cx="9059057" cy="12734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60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Обеспечивать родителей информацией по правовым знаниям, психолого-педагогическим проблемам, формировать представления о психолого-педагогической, социальной и медицинской помощи детям различных категорий, в том числе  с ОВЗ, инвалидностью, семей мигрантов, семей мобилизованных, детей, оказавшихся в трудной жизненной ситуации</a:t>
          </a:r>
          <a:endParaRPr lang="ru-RU" sz="1600" b="0" kern="1200" dirty="0"/>
        </a:p>
      </dsp:txBody>
      <dsp:txXfrm>
        <a:off x="1115156" y="1673806"/>
        <a:ext cx="9059057" cy="1273424"/>
      </dsp:txXfrm>
    </dsp:sp>
    <dsp:sp modelId="{3342D89F-DECD-479A-9587-99AD257A083A}">
      <dsp:nvSpPr>
        <dsp:cNvPr id="0" name=""/>
        <dsp:cNvSpPr/>
      </dsp:nvSpPr>
      <dsp:spPr>
        <a:xfrm>
          <a:off x="587791" y="1875127"/>
          <a:ext cx="874689" cy="843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07C34-8B67-450E-B929-936847BEE9F5}">
      <dsp:nvSpPr>
        <dsp:cNvPr id="0" name=""/>
        <dsp:cNvSpPr/>
      </dsp:nvSpPr>
      <dsp:spPr>
        <a:xfrm>
          <a:off x="1115156" y="3032135"/>
          <a:ext cx="9059057" cy="665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60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Оказывать консультационную помощь родителям (законным представителям) в воспитании, охране и укреплении психического здоровья, в развитии индивидуальных способностей и необходимой коррекции нарушения развития</a:t>
          </a:r>
          <a:endParaRPr lang="ru-RU" sz="1600" b="0" kern="1200" dirty="0"/>
        </a:p>
      </dsp:txBody>
      <dsp:txXfrm>
        <a:off x="1115156" y="3032135"/>
        <a:ext cx="9059057" cy="665885"/>
      </dsp:txXfrm>
    </dsp:sp>
    <dsp:sp modelId="{4190658B-219B-4455-96AA-A0D05E40B97E}">
      <dsp:nvSpPr>
        <dsp:cNvPr id="0" name=""/>
        <dsp:cNvSpPr/>
      </dsp:nvSpPr>
      <dsp:spPr>
        <a:xfrm>
          <a:off x="684983" y="2949372"/>
          <a:ext cx="751857" cy="704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B1CF7-4157-4C31-B9D8-14186329CDA7}">
      <dsp:nvSpPr>
        <dsp:cNvPr id="0" name=""/>
        <dsp:cNvSpPr/>
      </dsp:nvSpPr>
      <dsp:spPr>
        <a:xfrm>
          <a:off x="937151" y="3863645"/>
          <a:ext cx="9273041" cy="568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60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Привлекать родителей к активному взаимодействию со специалистами в процессе проведения психолого-педагогической и коррекционной работы</a:t>
          </a:r>
          <a:endParaRPr lang="ru-RU" sz="1600" b="0" kern="1200" dirty="0"/>
        </a:p>
      </dsp:txBody>
      <dsp:txXfrm>
        <a:off x="937151" y="3863645"/>
        <a:ext cx="9273041" cy="568894"/>
      </dsp:txXfrm>
    </dsp:sp>
    <dsp:sp modelId="{1C462BF9-7AA6-45EF-9C20-881C7AE447FE}">
      <dsp:nvSpPr>
        <dsp:cNvPr id="0" name=""/>
        <dsp:cNvSpPr/>
      </dsp:nvSpPr>
      <dsp:spPr>
        <a:xfrm>
          <a:off x="435710" y="3726082"/>
          <a:ext cx="711117" cy="711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AEBDF-D086-46FB-A0EB-30CDD8463754}">
      <dsp:nvSpPr>
        <dsp:cNvPr id="0" name=""/>
        <dsp:cNvSpPr/>
      </dsp:nvSpPr>
      <dsp:spPr>
        <a:xfrm>
          <a:off x="433217" y="4550181"/>
          <a:ext cx="9740995" cy="568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60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Пропагандировать семейные традиции и нравственные ценности</a:t>
          </a:r>
          <a:endParaRPr lang="ru-RU" sz="1600" b="0" kern="1200" dirty="0"/>
        </a:p>
      </dsp:txBody>
      <dsp:txXfrm>
        <a:off x="433217" y="4550181"/>
        <a:ext cx="9740995" cy="568894"/>
      </dsp:txXfrm>
    </dsp:sp>
    <dsp:sp modelId="{C48D4CDE-B086-414B-B075-8C90D00736FE}">
      <dsp:nvSpPr>
        <dsp:cNvPr id="0" name=""/>
        <dsp:cNvSpPr/>
      </dsp:nvSpPr>
      <dsp:spPr>
        <a:xfrm>
          <a:off x="77658" y="4479069"/>
          <a:ext cx="711117" cy="711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B0161-0B72-4457-895F-EAE2608BAAFF}">
      <dsp:nvSpPr>
        <dsp:cNvPr id="0" name=""/>
        <dsp:cNvSpPr/>
      </dsp:nvSpPr>
      <dsp:spPr>
        <a:xfrm>
          <a:off x="0" y="112348"/>
          <a:ext cx="8221648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Преимущества онлайн-формата: 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142048"/>
        <a:ext cx="8162248" cy="549000"/>
      </dsp:txXfrm>
    </dsp:sp>
    <dsp:sp modelId="{71484975-0686-4EB6-A7F5-4AC153AE342B}">
      <dsp:nvSpPr>
        <dsp:cNvPr id="0" name=""/>
        <dsp:cNvSpPr/>
      </dsp:nvSpPr>
      <dsp:spPr>
        <a:xfrm>
          <a:off x="0" y="833096"/>
          <a:ext cx="8221648" cy="2152800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037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Большой охват участников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информации для лиц, живущих в отдаленных районах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Простота получения обратной связи (публично, либо анонимно)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Воспроизводимость информации (сохранение в записи)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Неформальный способ проведения гостиной позволяет поддерживать неподдельный интерес и преодолевать барьеры перед обращением к специалисту</a:t>
          </a:r>
        </a:p>
      </dsp:txBody>
      <dsp:txXfrm>
        <a:off x="0" y="833096"/>
        <a:ext cx="8221648" cy="2152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8EF15-242F-4A4B-9ECA-102F95FBE740}">
      <dsp:nvSpPr>
        <dsp:cNvPr id="0" name=""/>
        <dsp:cNvSpPr/>
      </dsp:nvSpPr>
      <dsp:spPr>
        <a:xfrm>
          <a:off x="48609" y="0"/>
          <a:ext cx="2926210" cy="410371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lumMod val="20000"/>
                <a:lumOff val="80000"/>
                <a:alpha val="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Предварительный</a:t>
          </a:r>
        </a:p>
      </dsp:txBody>
      <dsp:txXfrm rot="16200000">
        <a:off x="-1341293" y="1389902"/>
        <a:ext cx="3365047" cy="585242"/>
      </dsp:txXfrm>
    </dsp:sp>
    <dsp:sp modelId="{E212305E-13B9-43FF-AEE9-F692EE4E7171}">
      <dsp:nvSpPr>
        <dsp:cNvPr id="0" name=""/>
        <dsp:cNvSpPr/>
      </dsp:nvSpPr>
      <dsp:spPr>
        <a:xfrm>
          <a:off x="704704" y="0"/>
          <a:ext cx="2180026" cy="410371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 </a:t>
          </a:r>
          <a:r>
            <a:rPr lang="ru-RU" sz="21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Диагностирование проблем и приоритетных ценностей, уровня компетенций, образовательных потребностей родителей</a:t>
          </a:r>
        </a:p>
      </dsp:txBody>
      <dsp:txXfrm>
        <a:off x="704704" y="0"/>
        <a:ext cx="2180026" cy="4103716"/>
      </dsp:txXfrm>
    </dsp:sp>
    <dsp:sp modelId="{706FF30D-E4CF-4CAD-B30B-B8B4554383ED}">
      <dsp:nvSpPr>
        <dsp:cNvPr id="0" name=""/>
        <dsp:cNvSpPr/>
      </dsp:nvSpPr>
      <dsp:spPr>
        <a:xfrm>
          <a:off x="3062960" y="0"/>
          <a:ext cx="3336506" cy="410449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lumMod val="20000"/>
                <a:lumOff val="80000"/>
                <a:alpha val="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Основной</a:t>
          </a:r>
        </a:p>
      </dsp:txBody>
      <dsp:txXfrm rot="16200000">
        <a:off x="1713767" y="1349192"/>
        <a:ext cx="3365686" cy="667301"/>
      </dsp:txXfrm>
    </dsp:sp>
    <dsp:sp modelId="{2D412201-58FC-4049-B946-A6F2D0AA79C8}">
      <dsp:nvSpPr>
        <dsp:cNvPr id="0" name=""/>
        <dsp:cNvSpPr/>
      </dsp:nvSpPr>
      <dsp:spPr>
        <a:xfrm rot="5400000">
          <a:off x="2780729" y="3227635"/>
          <a:ext cx="603496" cy="585523"/>
        </a:xfrm>
        <a:prstGeom prst="flowChartExtract">
          <a:avLst/>
        </a:prstGeom>
        <a:solidFill>
          <a:schemeClr val="accent1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F356C-81FE-47E5-B125-DEF0FDC5FC3C}">
      <dsp:nvSpPr>
        <dsp:cNvPr id="0" name=""/>
        <dsp:cNvSpPr/>
      </dsp:nvSpPr>
      <dsp:spPr>
        <a:xfrm>
          <a:off x="3771368" y="0"/>
          <a:ext cx="2485696" cy="410449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прямых эфиров, вебинаров по выявленной проблематике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консультации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методического материала для сайта и соцсетей</a:t>
          </a:r>
        </a:p>
      </dsp:txBody>
      <dsp:txXfrm>
        <a:off x="3771368" y="0"/>
        <a:ext cx="2485696" cy="4104496"/>
      </dsp:txXfrm>
    </dsp:sp>
    <dsp:sp modelId="{8DA8CBF6-4B29-439E-894E-5900BB2A0783}">
      <dsp:nvSpPr>
        <dsp:cNvPr id="0" name=""/>
        <dsp:cNvSpPr/>
      </dsp:nvSpPr>
      <dsp:spPr>
        <a:xfrm>
          <a:off x="6536217" y="0"/>
          <a:ext cx="2902203" cy="410449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lumMod val="20000"/>
                <a:lumOff val="80000"/>
                <a:alpha val="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Завершающий</a:t>
          </a:r>
        </a:p>
      </dsp:txBody>
      <dsp:txXfrm rot="16200000">
        <a:off x="5143594" y="1392622"/>
        <a:ext cx="3365686" cy="580440"/>
      </dsp:txXfrm>
    </dsp:sp>
    <dsp:sp modelId="{B1760167-5258-41DB-A658-EC7C6E8BEC99}">
      <dsp:nvSpPr>
        <dsp:cNvPr id="0" name=""/>
        <dsp:cNvSpPr/>
      </dsp:nvSpPr>
      <dsp:spPr>
        <a:xfrm rot="5400000">
          <a:off x="6253857" y="3227635"/>
          <a:ext cx="603496" cy="585523"/>
        </a:xfrm>
        <a:prstGeom prst="flowChartExtract">
          <a:avLst/>
        </a:prstGeom>
        <a:solidFill>
          <a:schemeClr val="accent1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30C86-2F27-4D5D-A591-C66BED094773}">
      <dsp:nvSpPr>
        <dsp:cNvPr id="0" name=""/>
        <dsp:cNvSpPr/>
      </dsp:nvSpPr>
      <dsp:spPr>
        <a:xfrm>
          <a:off x="7189250" y="0"/>
          <a:ext cx="2162141" cy="410449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Контент-анализ обратной связи, ответы на вопросы, методическая и консультативная помощь по запросу</a:t>
          </a:r>
        </a:p>
      </dsp:txBody>
      <dsp:txXfrm>
        <a:off x="7189250" y="0"/>
        <a:ext cx="2162141" cy="41044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D832E-C321-45B0-BF6B-5EE0539B853B}">
      <dsp:nvSpPr>
        <dsp:cNvPr id="0" name=""/>
        <dsp:cNvSpPr/>
      </dsp:nvSpPr>
      <dsp:spPr>
        <a:xfrm>
          <a:off x="0" y="884"/>
          <a:ext cx="9435696" cy="925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+mj-lt"/>
              <a:cs typeface="Times New Roman" panose="02020603050405020304" pitchFamily="18" charset="0"/>
            </a:rPr>
            <a:t>Количественные показатели результативности </a:t>
          </a:r>
          <a:r>
            <a:rPr lang="ru-RU" sz="2800" b="1" kern="1200" dirty="0" smtClean="0">
              <a:latin typeface="+mj-lt"/>
              <a:cs typeface="Times New Roman" panose="02020603050405020304" pitchFamily="18" charset="0"/>
            </a:rPr>
            <a:t>                   онлайн-формата</a:t>
          </a:r>
          <a:endParaRPr lang="ru-RU" sz="2800" b="1" kern="1200" dirty="0">
            <a:latin typeface="+mj-lt"/>
            <a:cs typeface="Times New Roman" panose="02020603050405020304" pitchFamily="18" charset="0"/>
          </a:endParaRPr>
        </a:p>
      </dsp:txBody>
      <dsp:txXfrm>
        <a:off x="45192" y="46076"/>
        <a:ext cx="9345312" cy="8353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A653E-7E2D-4886-BA8F-2B494A9095C8}">
      <dsp:nvSpPr>
        <dsp:cNvPr id="0" name=""/>
        <dsp:cNvSpPr/>
      </dsp:nvSpPr>
      <dsp:spPr>
        <a:xfrm>
          <a:off x="0" y="0"/>
          <a:ext cx="9851103" cy="1059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latin typeface="Century Gothic (Основной текст)"/>
            <a:cs typeface="Times New Roman" panose="02020603050405020304" pitchFamily="18" charset="0"/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Century Gothic (Основной текст)"/>
              <a:cs typeface="Times New Roman" panose="02020603050405020304" pitchFamily="18" charset="0"/>
            </a:rPr>
            <a:t>Качественные показатели результативности: </a:t>
          </a:r>
          <a:r>
            <a:rPr lang="ru-RU" sz="2800" b="1" kern="1200" dirty="0" smtClean="0">
              <a:latin typeface="Century Gothic (Основной текст)"/>
              <a:cs typeface="Times New Roman" panose="02020603050405020304" pitchFamily="18" charset="0"/>
            </a:rPr>
            <a:t>           контент-анализ </a:t>
          </a:r>
          <a:r>
            <a:rPr lang="ru-RU" sz="2800" b="1" kern="1200" dirty="0">
              <a:latin typeface="Century Gothic (Основной текст)"/>
              <a:cs typeface="Times New Roman" panose="02020603050405020304" pitchFamily="18" charset="0"/>
            </a:rPr>
            <a:t>обратной связи </a:t>
          </a:r>
          <a:br>
            <a:rPr lang="ru-RU" sz="2800" b="1" kern="1200" dirty="0">
              <a:latin typeface="Century Gothic (Основной текст)"/>
              <a:cs typeface="Times New Roman" panose="02020603050405020304" pitchFamily="18" charset="0"/>
            </a:rPr>
          </a:br>
          <a:endParaRPr lang="ru-RU" sz="2800" b="1" kern="1200" dirty="0">
            <a:latin typeface="Century Gothic (Основной текст)"/>
            <a:cs typeface="Times New Roman" panose="02020603050405020304" pitchFamily="18" charset="0"/>
          </a:endParaRPr>
        </a:p>
      </dsp:txBody>
      <dsp:txXfrm>
        <a:off x="51730" y="51730"/>
        <a:ext cx="9747643" cy="9562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11877-BD80-4B49-B3DA-43D0C007064C}">
      <dsp:nvSpPr>
        <dsp:cNvPr id="0" name=""/>
        <dsp:cNvSpPr/>
      </dsp:nvSpPr>
      <dsp:spPr>
        <a:xfrm>
          <a:off x="4938676" y="1954286"/>
          <a:ext cx="985506" cy="9996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DDEF6A30-9E9F-42E3-B10F-8B284AC70674}">
      <dsp:nvSpPr>
        <dsp:cNvPr id="0" name=""/>
        <dsp:cNvSpPr/>
      </dsp:nvSpPr>
      <dsp:spPr>
        <a:xfrm>
          <a:off x="5" y="423729"/>
          <a:ext cx="10562595" cy="12350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Лидер проекта («генератор» идей и исполнитель)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Сорокина Любовь Александровна, педагог-психолог I квалификационной категории ГБУДО НО ЦППМСП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Профессиональные интересы: детско-родительские отношения, трудности подросткового возраста (проблемы адаптации, работа с самооценкой ребенка, эмоциональные переживания, поведенческие нарушения)  </a:t>
          </a:r>
          <a:endParaRPr lang="ru-RU" sz="1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" y="423729"/>
        <a:ext cx="10562595" cy="1235005"/>
      </dsp:txXfrm>
    </dsp:sp>
    <dsp:sp modelId="{4E1B0FEF-F514-4A36-AF16-A901A044C3D7}">
      <dsp:nvSpPr>
        <dsp:cNvPr id="0" name=""/>
        <dsp:cNvSpPr/>
      </dsp:nvSpPr>
      <dsp:spPr>
        <a:xfrm>
          <a:off x="5365325" y="2259172"/>
          <a:ext cx="951774" cy="950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4D987AF-FD88-4178-8451-505E9BD750D1}">
      <dsp:nvSpPr>
        <dsp:cNvPr id="0" name=""/>
        <dsp:cNvSpPr/>
      </dsp:nvSpPr>
      <dsp:spPr>
        <a:xfrm>
          <a:off x="6124299" y="1806418"/>
          <a:ext cx="4438301" cy="1295431"/>
        </a:xfrm>
        <a:prstGeom prst="rect">
          <a:avLst/>
        </a:prstGeom>
        <a:noFill/>
        <a:ln>
          <a:noFill/>
        </a:ln>
        <a:effectLst>
          <a:innerShdw blurRad="63500" dist="50800" dir="13500000">
            <a:schemeClr val="bg1">
              <a:alpha val="50000"/>
            </a:schemeClr>
          </a:innerShdw>
        </a:effectLst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Менеджер и аналитик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Неверова Лариса Валерьевна, заместитель директора по направлению организационно-методической и проектной деятельности ГБУДО НО ЦППМСП </a:t>
          </a:r>
          <a:endParaRPr lang="ru-RU" sz="1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6124299" y="1806418"/>
        <a:ext cx="4438301" cy="1295431"/>
      </dsp:txXfrm>
    </dsp:sp>
    <dsp:sp modelId="{CAD69D3E-0581-490B-AF9D-085954E3BB85}">
      <dsp:nvSpPr>
        <dsp:cNvPr id="0" name=""/>
        <dsp:cNvSpPr/>
      </dsp:nvSpPr>
      <dsp:spPr>
        <a:xfrm>
          <a:off x="5384050" y="2765080"/>
          <a:ext cx="917590" cy="8926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0C0B936-C6D2-48A4-8B5A-DF2332461C3E}">
      <dsp:nvSpPr>
        <dsp:cNvPr id="0" name=""/>
        <dsp:cNvSpPr/>
      </dsp:nvSpPr>
      <dsp:spPr>
        <a:xfrm>
          <a:off x="5512423" y="3244051"/>
          <a:ext cx="5050177" cy="14475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Наставник и </a:t>
          </a:r>
          <a:r>
            <a:rPr lang="ru-RU" sz="1800" b="1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мотиватор</a:t>
          </a: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Скорадешкина</a:t>
          </a: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Ольга Владимировна, заместитель директора по направлению психолого-педагогического, медицинского и социального сопровождения ГБУДО НО ЦППМСП</a:t>
          </a:r>
          <a:endParaRPr lang="ru-RU" sz="1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512423" y="3244051"/>
        <a:ext cx="5050177" cy="1447503"/>
      </dsp:txXfrm>
    </dsp:sp>
    <dsp:sp modelId="{B22FC498-0A25-4794-B46F-F445BD92613B}">
      <dsp:nvSpPr>
        <dsp:cNvPr id="0" name=""/>
        <dsp:cNvSpPr/>
      </dsp:nvSpPr>
      <dsp:spPr>
        <a:xfrm>
          <a:off x="4938676" y="2915527"/>
          <a:ext cx="962925" cy="9924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DD47FE8F-04C2-4009-B319-37760E6287A8}">
      <dsp:nvSpPr>
        <dsp:cNvPr id="0" name=""/>
        <dsp:cNvSpPr/>
      </dsp:nvSpPr>
      <dsp:spPr>
        <a:xfrm>
          <a:off x="1168854" y="3365955"/>
          <a:ext cx="3481652" cy="13255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Приглашенные гости: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специалисты разных областей знаний помогающих профессий, межведомственных служб</a:t>
          </a:r>
          <a:endParaRPr lang="ru-RU" sz="1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168854" y="3365955"/>
        <a:ext cx="3481652" cy="1325594"/>
      </dsp:txXfrm>
    </dsp:sp>
    <dsp:sp modelId="{3ACA1CB8-147A-49FF-85B5-4F8A40819951}">
      <dsp:nvSpPr>
        <dsp:cNvPr id="0" name=""/>
        <dsp:cNvSpPr/>
      </dsp:nvSpPr>
      <dsp:spPr>
        <a:xfrm>
          <a:off x="4448453" y="2643646"/>
          <a:ext cx="980469" cy="943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5859A3B-C202-402A-8538-8EF4975B56A5}">
      <dsp:nvSpPr>
        <dsp:cNvPr id="0" name=""/>
        <dsp:cNvSpPr/>
      </dsp:nvSpPr>
      <dsp:spPr>
        <a:xfrm>
          <a:off x="1662540" y="3035697"/>
          <a:ext cx="2057626" cy="14475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662540" y="3035697"/>
        <a:ext cx="2057626" cy="1447503"/>
      </dsp:txXfrm>
    </dsp:sp>
    <dsp:sp modelId="{DD73CD27-43E0-48FA-B88F-AC191370987D}">
      <dsp:nvSpPr>
        <dsp:cNvPr id="0" name=""/>
        <dsp:cNvSpPr/>
      </dsp:nvSpPr>
      <dsp:spPr>
        <a:xfrm>
          <a:off x="4471789" y="2296639"/>
          <a:ext cx="933796" cy="9158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424B0BEF-128D-42E6-8531-A4969CEED06B}">
      <dsp:nvSpPr>
        <dsp:cNvPr id="0" name=""/>
        <dsp:cNvSpPr/>
      </dsp:nvSpPr>
      <dsp:spPr>
        <a:xfrm>
          <a:off x="0" y="1844965"/>
          <a:ext cx="4557437" cy="14475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Техническая поддержка веб-ресурса и анонсирование онлайн-гостиной: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Красавин Андрей Вадимович, системный администратор ГБУДО НО ЦППМСП ,                                       </a:t>
          </a:r>
          <a:r>
            <a:rPr lang="ru-RU" sz="14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Мавлеева</a:t>
          </a: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Екатерина Александровна,        старший методист ГБУДО НО ЦППМСП</a:t>
          </a:r>
          <a:r>
            <a:rPr lang="ru-RU" sz="13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endParaRPr lang="ru-RU" sz="13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1844965"/>
        <a:ext cx="4557437" cy="1447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66A60-A224-452D-B7F3-C369F4822F4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4B047-36CD-479E-BC6C-CA1FB4D66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8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B047-36CD-479E-BC6C-CA1FB4D666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6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3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6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8143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0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5848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1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4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9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20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8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0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0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0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8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B56A-DD58-4779-9E7B-1C08B3FD4AF3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DA58240-0E72-4B25-AF2B-C3623082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5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6.jpeg"/><Relationship Id="rId5" Type="http://schemas.openxmlformats.org/officeDocument/2006/relationships/diagramData" Target="../diagrams/data5.xml"/><Relationship Id="rId10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microsoft.com/office/2007/relationships/diagramDrawing" Target="../diagrams/drawing5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7.xml"/><Relationship Id="rId7" Type="http://schemas.openxmlformats.org/officeDocument/2006/relationships/chart" Target="../charts/chart1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1262" y="476672"/>
            <a:ext cx="10166602" cy="145952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+mn-lt"/>
              </a:rPr>
              <a:t>Министерство </a:t>
            </a:r>
            <a:r>
              <a:rPr lang="ru-RU" sz="2000" dirty="0" smtClean="0">
                <a:latin typeface="+mn-lt"/>
              </a:rPr>
              <a:t>образования и науки Нижегородской </a:t>
            </a:r>
            <a:r>
              <a:rPr lang="ru-RU" sz="2000" dirty="0">
                <a:latin typeface="+mn-lt"/>
              </a:rPr>
              <a:t>области</a:t>
            </a:r>
            <a:br>
              <a:rPr lang="ru-RU" sz="2000" dirty="0">
                <a:latin typeface="+mn-lt"/>
              </a:rPr>
            </a:br>
            <a:r>
              <a:rPr lang="ru-RU" sz="2000" dirty="0" smtClean="0">
                <a:latin typeface="+mn-lt"/>
              </a:rPr>
              <a:t>государственное </a:t>
            </a:r>
            <a:r>
              <a:rPr lang="ru-RU" sz="2000" dirty="0">
                <a:latin typeface="+mn-lt"/>
              </a:rPr>
              <a:t>бюджетное учреждение дополнительного образования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Нижегородской области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«Центр психолого-педагогической, медицинской и социальной помощи»</a:t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2340" y="2725783"/>
            <a:ext cx="6810095" cy="2274746"/>
          </a:xfrm>
          <a:solidFill>
            <a:srgbClr val="A53010"/>
          </a:solidFill>
          <a:effectLst>
            <a:softEdge rad="762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ru-RU" sz="1050" b="1" dirty="0"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ru-RU" sz="28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Онлайн-гостиная для родителей «Вместе» 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 smtClean="0"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F:\Банер\ГБУДО НО лого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5" y="316966"/>
            <a:ext cx="1783946" cy="190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406" y="1936194"/>
            <a:ext cx="3200442" cy="42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26607" y="222769"/>
            <a:ext cx="8115564" cy="936000"/>
            <a:chOff x="0" y="0"/>
            <a:chExt cx="9463022" cy="936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0"/>
              <a:ext cx="9463022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 txBox="1"/>
            <p:nvPr/>
          </p:nvSpPr>
          <p:spPr>
            <a:xfrm>
              <a:off x="45692" y="45692"/>
              <a:ext cx="9371638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cs typeface="Times New Roman" panose="02020603050405020304" pitchFamily="18" charset="0"/>
                </a:rPr>
                <a:t>Команда проекта</a:t>
              </a:r>
              <a:endParaRPr lang="ru-RU" sz="3200" b="1" kern="1200" dirty="0"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70965423"/>
              </p:ext>
            </p:extLst>
          </p:nvPr>
        </p:nvGraphicFramePr>
        <p:xfrm>
          <a:off x="991303" y="899558"/>
          <a:ext cx="10562601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0214" y="5780782"/>
            <a:ext cx="112357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Перспективы развития практики: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увеличение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охвата аудитории – родительского сообщества, 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развитие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сотрудничества с различными межведомственными службами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НКО</a:t>
            </a:r>
          </a:p>
        </p:txBody>
      </p:sp>
    </p:spTree>
    <p:extLst>
      <p:ext uri="{BB962C8B-B14F-4D97-AF65-F5344CB8AC3E}">
        <p14:creationId xmlns:p14="http://schemas.microsoft.com/office/powerpoint/2010/main" val="381983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55236726"/>
              </p:ext>
            </p:extLst>
          </p:nvPr>
        </p:nvGraphicFramePr>
        <p:xfrm>
          <a:off x="1840992" y="368078"/>
          <a:ext cx="9948671" cy="161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7152" y="2279904"/>
            <a:ext cx="10192512" cy="392582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плана основных мероприятий до 2027 года, проводимых в рамках Десятилетия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детства;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мероприятий в рамках Стратегии развития службы психолого-педагогической помощи обучающимся и детям раннего возраста Нижегородской области на период до 2025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год;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задач в рамках постановления Правительства Нижегородской области от 27 сентября 2012 г. №675 «О докладе о положении детей и семей, имеющих детей, в Нижегородской области» (в редакции постановления Правительства Нижегородской области от 19 апреля 2018 г. №277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нормативные акты 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5589068D-C534-47A0-B225-A6C1B07B6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150064"/>
              </p:ext>
            </p:extLst>
          </p:nvPr>
        </p:nvGraphicFramePr>
        <p:xfrm>
          <a:off x="3352799" y="344700"/>
          <a:ext cx="7019109" cy="807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2BB869F-B3A1-4DEB-B567-86552A41E629}"/>
              </a:ext>
            </a:extLst>
          </p:cNvPr>
          <p:cNvSpPr/>
          <p:nvPr/>
        </p:nvSpPr>
        <p:spPr>
          <a:xfrm>
            <a:off x="1453484" y="2631395"/>
            <a:ext cx="103030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повышение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компетентности родителей, воспитывающих детей (в том числе с РАС,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ОВЗ, инвалидностью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семей мигрантов,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семей мобилизованных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детей, оказавшихся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трудной жизненной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ситуации); </a:t>
            </a:r>
          </a:p>
          <a:p>
            <a:pPr algn="just"/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создание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партнерских, дружеских отношений родителей и специалистов помогающих профессий (педагоги, психологи, врачи, логопеды,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дефектологи)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5589068D-C534-47A0-B225-A6C1B07B6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328013"/>
              </p:ext>
            </p:extLst>
          </p:nvPr>
        </p:nvGraphicFramePr>
        <p:xfrm>
          <a:off x="3352799" y="344700"/>
          <a:ext cx="7019109" cy="807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55446255"/>
              </p:ext>
            </p:extLst>
          </p:nvPr>
        </p:nvGraphicFramePr>
        <p:xfrm>
          <a:off x="1401511" y="1281869"/>
          <a:ext cx="10250558" cy="5403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429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254595AA-CC92-4288-A869-806F0260B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51" y="0"/>
            <a:ext cx="3289327" cy="2055829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934F2F7E-A9DC-48B9-9054-0EAF4515FF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8" y="-135555"/>
            <a:ext cx="3289326" cy="2055829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237678"/>
              </p:ext>
            </p:extLst>
          </p:nvPr>
        </p:nvGraphicFramePr>
        <p:xfrm>
          <a:off x="454519" y="1774639"/>
          <a:ext cx="8221648" cy="298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2DDFC8-F9CB-4262-BFA8-72F875DB3F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52" y="0"/>
            <a:ext cx="2839422" cy="17746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6BC09D32-6276-4890-88B9-2103FA24BB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058" y="4760536"/>
            <a:ext cx="3355942" cy="2097464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295CABE4-1EA6-4338-8615-B1DD47110E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306" y="4820237"/>
            <a:ext cx="3009035" cy="1880647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C1017D34-6BC8-4342-B860-468459453A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9" y="4797360"/>
            <a:ext cx="3297025" cy="2060640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3CAFEC18-BB78-45FC-8624-AADAEA4D179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85" y="1920274"/>
            <a:ext cx="3687181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43362" y="529430"/>
            <a:ext cx="9438420" cy="808396"/>
            <a:chOff x="0" y="0"/>
            <a:chExt cx="9438420" cy="80839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0"/>
              <a:ext cx="9438420" cy="8083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 txBox="1"/>
            <p:nvPr/>
          </p:nvSpPr>
          <p:spPr>
            <a:xfrm>
              <a:off x="39463" y="39463"/>
              <a:ext cx="9359494" cy="729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/>
                <a:t>Основные этапы </a:t>
              </a:r>
              <a:r>
                <a:rPr lang="ru-RU" sz="2600" b="1" kern="1200" dirty="0" smtClean="0"/>
                <a:t>подготовки тематики                             онлайн-гостиной</a:t>
              </a:r>
              <a:endParaRPr lang="ru-RU" sz="2600" b="1" kern="1200" dirty="0"/>
            </a:p>
          </p:txBody>
        </p:sp>
      </p:grp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B9B3FAA8-4946-435F-81D6-44D9E584C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023680"/>
              </p:ext>
            </p:extLst>
          </p:nvPr>
        </p:nvGraphicFramePr>
        <p:xfrm>
          <a:off x="2066192" y="2423895"/>
          <a:ext cx="9438421" cy="410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гнутая влево стрелка 22">
            <a:extLst>
              <a:ext uri="{FF2B5EF4-FFF2-40B4-BE49-F238E27FC236}">
                <a16:creationId xmlns:a16="http://schemas.microsoft.com/office/drawing/2014/main" id="{9930390B-F4AC-4B1C-B55E-3A59F847C90C}"/>
              </a:ext>
            </a:extLst>
          </p:cNvPr>
          <p:cNvSpPr/>
          <p:nvPr/>
        </p:nvSpPr>
        <p:spPr>
          <a:xfrm rot="5400000">
            <a:off x="6469618" y="-173484"/>
            <a:ext cx="729847" cy="44649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1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CA7AB5E-4F23-4F34-82FA-12929F27C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69434"/>
              </p:ext>
            </p:extLst>
          </p:nvPr>
        </p:nvGraphicFramePr>
        <p:xfrm>
          <a:off x="1767840" y="85458"/>
          <a:ext cx="9435696" cy="92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60C4D5F0-957A-44B2-AD5F-B8578CC47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764653"/>
              </p:ext>
            </p:extLst>
          </p:nvPr>
        </p:nvGraphicFramePr>
        <p:xfrm>
          <a:off x="507848" y="1289762"/>
          <a:ext cx="5588151" cy="261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E1B3622-20F7-4BC2-8701-741160533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798935"/>
              </p:ext>
            </p:extLst>
          </p:nvPr>
        </p:nvGraphicFramePr>
        <p:xfrm>
          <a:off x="5796897" y="1289762"/>
          <a:ext cx="5748472" cy="288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5" name="Рисунок 4" descr="D:\Мероприятия обл. и всероссийские\Мы в конкурсах\Конкурс лучших управленческих практик. февраль-март 2023\ГБУДО НО ЦППМСП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59" y="4126922"/>
            <a:ext cx="4238228" cy="2619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2155" y="4177210"/>
            <a:ext cx="4203329" cy="25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88468910"/>
              </p:ext>
            </p:extLst>
          </p:nvPr>
        </p:nvGraphicFramePr>
        <p:xfrm>
          <a:off x="1951034" y="307648"/>
          <a:ext cx="9851103" cy="106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1951034" y="1654188"/>
            <a:ext cx="9851103" cy="49858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Изменение характера запросов в ходе индивидуального консультирования: происходит переход от выражения недовольства окружением и обстоятельствами к просьбам помочь разобраться в причинах трудностей, овладеть приемами, позволяющими управлять своим состоянием и т.д. (от «Почините мне ребенка» к «дайте инструмент»);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 (Основной текст)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 (Основной текст)"/>
              </a:rPr>
              <a:t>Обратная связь от родительской аудитории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Wingdings 3" charset="2"/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«Ребенок научился делиться трудностями»; «Ребенок делится успехами»; «Ребенок стал уважать нас (родителей)», «Я рад, что обратился к психологу». Родители могут назвать, что ценят в ребенке, благодарят ребенка ежедневно, умеют уважать себя и учат этому ребенка, умеют поддержать ребенка, когда он обращается к ним в горе, стрессе за помощью, знают, куда обратиться за помощью в случае болезни ребенка, конфликтов с учителем, социальных проблем у семьи, знают минимальные потребности ребенка согласно возрасту, умеют удовлетворять потребности ребенка в эмоциональной безопасности, близости, общении, развитии, признании, внимании, общении со сверстниками, самовыражении, интересуются успехами ребенка и его трудностями.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8958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27" y="0"/>
            <a:ext cx="3877392" cy="24203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7A6668-F634-4A95-B428-A2C2C3C11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871">
            <a:off x="1329237" y="2340282"/>
            <a:ext cx="2465390" cy="18873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1C2795-5F88-430B-AF13-347209CEE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291">
            <a:off x="5645877" y="67808"/>
            <a:ext cx="3230109" cy="17151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497" y="190014"/>
            <a:ext cx="3767655" cy="2353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6497" y="4433635"/>
            <a:ext cx="3761558" cy="2353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27" y="3976395"/>
            <a:ext cx="4487045" cy="2810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5645" y="1892675"/>
            <a:ext cx="4347255" cy="27183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F2BEC7-E29E-41A9-967A-FDF1D8DD97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1108">
            <a:off x="3173995" y="413615"/>
            <a:ext cx="2399949" cy="9168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AC09D8-36A0-44F1-9803-BCA44B3697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2549">
            <a:off x="3486458" y="5058332"/>
            <a:ext cx="3232318" cy="15360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EDAAAD-70F5-4FF0-A872-7FCD63A317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8197">
            <a:off x="8207095" y="2643436"/>
            <a:ext cx="4366439" cy="18580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2AA846-EEA4-49C3-A03B-4A31D219C5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14">
            <a:off x="5975484" y="5199490"/>
            <a:ext cx="3248330" cy="14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3526</TotalTime>
  <Words>728</Words>
  <Application>Microsoft Office PowerPoint</Application>
  <PresentationFormat>Широкоэкранный</PresentationFormat>
  <Paragraphs>63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Century Gothic (Основной текст)</vt:lpstr>
      <vt:lpstr>Times New Roman</vt:lpstr>
      <vt:lpstr>Wingdings</vt:lpstr>
      <vt:lpstr>Wingdings 3</vt:lpstr>
      <vt:lpstr>Легкий дым</vt:lpstr>
      <vt:lpstr>Министерство образования и науки Нижегородской области государственное бюджетное учреждение дополнительного образования  Нижегородской области  «Центр психолого-педагогической, медицинской и социальной помощи»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Нижегородской области Государственное бюджетное учреждение дополнительного образования  Нижегородской области  «Центр психолого-педагогической, медицинской и социальной помощи» </dc:title>
  <dc:creator>Admin</dc:creator>
  <cp:lastModifiedBy>ГБУДО НО ЦППМСП</cp:lastModifiedBy>
  <cp:revision>245</cp:revision>
  <dcterms:created xsi:type="dcterms:W3CDTF">2021-12-29T09:48:19Z</dcterms:created>
  <dcterms:modified xsi:type="dcterms:W3CDTF">2023-02-07T12:49:38Z</dcterms:modified>
</cp:coreProperties>
</file>