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0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5957-7F98-4908-8BE4-2AD60D68F7C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3F4013-153A-41F8-A48D-919B4CE7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2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УСШ\Desktop\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24" y="932218"/>
            <a:ext cx="4057708" cy="336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9382" y="4297679"/>
            <a:ext cx="7008649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Сибирские умельцы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МАОУ «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Уватская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СОШ» УМР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9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7" y="377371"/>
            <a:ext cx="10424483" cy="5675086"/>
          </a:xfrm>
        </p:spPr>
      </p:pic>
      <p:sp>
        <p:nvSpPr>
          <p:cNvPr id="5" name="TextBox 4"/>
          <p:cNvSpPr txBox="1"/>
          <p:nvPr/>
        </p:nvSpPr>
        <p:spPr>
          <a:xfrm>
            <a:off x="3251201" y="6226629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69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0" y="418874"/>
            <a:ext cx="9731423" cy="5473926"/>
          </a:xfrm>
        </p:spPr>
      </p:pic>
      <p:sp>
        <p:nvSpPr>
          <p:cNvPr id="5" name="TextBox 4"/>
          <p:cNvSpPr txBox="1"/>
          <p:nvPr/>
        </p:nvSpPr>
        <p:spPr>
          <a:xfrm>
            <a:off x="2873829" y="6083526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99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9912046" cy="5575526"/>
          </a:xfrm>
        </p:spPr>
      </p:pic>
      <p:sp>
        <p:nvSpPr>
          <p:cNvPr id="5" name="TextBox 4"/>
          <p:cNvSpPr txBox="1"/>
          <p:nvPr/>
        </p:nvSpPr>
        <p:spPr>
          <a:xfrm>
            <a:off x="2600380" y="6185126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72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232" y="329184"/>
            <a:ext cx="7207711" cy="5980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0932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Выставки гончарной мастерской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 Петровна\Desktop\гончарная мастерская\IMG_399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r="12590"/>
          <a:stretch/>
        </p:blipFill>
        <p:spPr bwMode="auto">
          <a:xfrm rot="16023760">
            <a:off x="539613" y="1341331"/>
            <a:ext cx="4856823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 Петровна\Desktop\гончарная мастерская\IMG_39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5298"/>
          <a:stretch/>
        </p:blipFill>
        <p:spPr bwMode="auto">
          <a:xfrm>
            <a:off x="5833872" y="749808"/>
            <a:ext cx="4572000" cy="498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0168" y="5998464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Благотворительная акция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8.userapi.com/impg/T02vRRJ6qz7GoPh1mCFE2_jNd3PTWayomjihfA/GNNa4sLIg9E.jpg?size=1104x1472&amp;quality=96&amp;sign=418c38a76a247e2ed5ac1859b3e617c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161">
            <a:off x="463010" y="709462"/>
            <a:ext cx="3218688" cy="4291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4.userapi.com/impg/TBQQBlFbzfyB8StXQX6uAVV6p3OkEE9kG92SnA/mETYbeWMpyI.jpg?size=1104x1472&amp;quality=96&amp;sign=4aac8bd19be73e1a71fb3d0bca94146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05" y="201386"/>
            <a:ext cx="2091943" cy="278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sun9-3.userapi.com/impg/i1pMIp_qNwhWVhMp5kiYnpbhR0f5yNrixqhWug/mKKikCV0DCA.jpg?size=1104x1472&amp;quality=96&amp;sign=a746df36ff9390cf8686a950a0244c8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951">
            <a:off x="8540560" y="392302"/>
            <a:ext cx="3218625" cy="429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sun9-23.userapi.com/impg/kzxIzQxCRzDh9hcukiBVQvg7rvaynRpEnnFXRA/0TVPz6QhMbM.jpg?size=1920x1440&amp;quality=96&amp;sign=f3f139af0ed3f6e5af703f6b941e14c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85" y="2702284"/>
            <a:ext cx="3955411" cy="296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785" y="5668842"/>
            <a:ext cx="10158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Выставка </a:t>
            </a:r>
            <a:r>
              <a:rPr lang="ru-RU" dirty="0"/>
              <a:t>творческих работ обучающихся </a:t>
            </a:r>
            <a:r>
              <a:rPr lang="ru-RU" dirty="0" err="1"/>
              <a:t>Уватской</a:t>
            </a:r>
            <a:r>
              <a:rPr lang="ru-RU" dirty="0"/>
              <a:t> </a:t>
            </a:r>
            <a:r>
              <a:rPr lang="ru-RU" dirty="0" smtClean="0"/>
              <a:t>школы в краеведческом музее </a:t>
            </a:r>
          </a:p>
          <a:p>
            <a:pPr algn="ctr"/>
            <a:r>
              <a:rPr lang="ru-RU" dirty="0" smtClean="0"/>
              <a:t>«Легенды седого Иртыша».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Окружной чемпионат "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KidSkills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 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9" y="1525192"/>
            <a:ext cx="2639291" cy="352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48" y="1582617"/>
            <a:ext cx="3600744" cy="330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53" y="1582617"/>
            <a:ext cx="3388085" cy="253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33" y="4490015"/>
            <a:ext cx="2716471" cy="203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2" y="4892041"/>
            <a:ext cx="2344615" cy="175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7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022" y="974922"/>
            <a:ext cx="4967347" cy="4864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29" y="144896"/>
            <a:ext cx="3803096" cy="2845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04" y="2315419"/>
            <a:ext cx="3174921" cy="4243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925312" y="4016002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Гончарная мастерская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5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2" y="319314"/>
            <a:ext cx="9056914" cy="6037943"/>
          </a:xfrm>
        </p:spPr>
      </p:pic>
      <p:sp>
        <p:nvSpPr>
          <p:cNvPr id="5" name="TextBox 4"/>
          <p:cNvSpPr txBox="1"/>
          <p:nvPr/>
        </p:nvSpPr>
        <p:spPr>
          <a:xfrm>
            <a:off x="3918858" y="6357257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16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5" y="203200"/>
            <a:ext cx="9122226" cy="6081485"/>
          </a:xfrm>
        </p:spPr>
      </p:pic>
      <p:sp>
        <p:nvSpPr>
          <p:cNvPr id="5" name="TextBox 4"/>
          <p:cNvSpPr txBox="1"/>
          <p:nvPr/>
        </p:nvSpPr>
        <p:spPr>
          <a:xfrm>
            <a:off x="3918858" y="6357257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97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4" y="261258"/>
            <a:ext cx="9151539" cy="6101027"/>
          </a:xfrm>
        </p:spPr>
      </p:pic>
      <p:sp>
        <p:nvSpPr>
          <p:cNvPr id="5" name="TextBox 4"/>
          <p:cNvSpPr txBox="1"/>
          <p:nvPr/>
        </p:nvSpPr>
        <p:spPr>
          <a:xfrm>
            <a:off x="3918858" y="6357257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95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2" y="360817"/>
            <a:ext cx="8965290" cy="5976861"/>
          </a:xfrm>
        </p:spPr>
      </p:pic>
      <p:sp>
        <p:nvSpPr>
          <p:cNvPr id="5" name="TextBox 4"/>
          <p:cNvSpPr txBox="1"/>
          <p:nvPr/>
        </p:nvSpPr>
        <p:spPr>
          <a:xfrm>
            <a:off x="3918858" y="6357257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23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78972"/>
            <a:ext cx="8205409" cy="5470273"/>
          </a:xfrm>
        </p:spPr>
      </p:pic>
      <p:sp>
        <p:nvSpPr>
          <p:cNvPr id="5" name="TextBox 4"/>
          <p:cNvSpPr txBox="1"/>
          <p:nvPr/>
        </p:nvSpPr>
        <p:spPr>
          <a:xfrm>
            <a:off x="3918858" y="6357257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3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6" y="433388"/>
            <a:ext cx="9314259" cy="5531983"/>
          </a:xfrm>
        </p:spPr>
      </p:pic>
      <p:sp>
        <p:nvSpPr>
          <p:cNvPr id="5" name="TextBox 4"/>
          <p:cNvSpPr txBox="1"/>
          <p:nvPr/>
        </p:nvSpPr>
        <p:spPr>
          <a:xfrm>
            <a:off x="3918858" y="6357257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03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" y="203200"/>
            <a:ext cx="9448799" cy="5878286"/>
          </a:xfrm>
        </p:spPr>
      </p:pic>
      <p:sp>
        <p:nvSpPr>
          <p:cNvPr id="5" name="TextBox 4"/>
          <p:cNvSpPr txBox="1"/>
          <p:nvPr/>
        </p:nvSpPr>
        <p:spPr>
          <a:xfrm>
            <a:off x="3918858" y="6357257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Гончарная мастерская «Сибирские умельцы»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87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94</Words>
  <Application>Microsoft Office PowerPoint</Application>
  <PresentationFormat>Произвольный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Окружной чемпионат "KidSkills" 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SGalina</dc:creator>
  <cp:lastModifiedBy>Галина Петровна</cp:lastModifiedBy>
  <cp:revision>15</cp:revision>
  <dcterms:created xsi:type="dcterms:W3CDTF">2017-12-19T06:42:50Z</dcterms:created>
  <dcterms:modified xsi:type="dcterms:W3CDTF">2023-02-08T09:56:26Z</dcterms:modified>
</cp:coreProperties>
</file>