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7" r:id="rId3"/>
    <p:sldId id="322" r:id="rId4"/>
    <p:sldId id="341" r:id="rId5"/>
    <p:sldId id="343" r:id="rId6"/>
    <p:sldId id="348" r:id="rId7"/>
    <p:sldId id="351" r:id="rId8"/>
    <p:sldId id="360" r:id="rId9"/>
    <p:sldId id="364" r:id="rId10"/>
    <p:sldId id="324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3300"/>
    <a:srgbClr val="0000CC"/>
    <a:srgbClr val="A92703"/>
    <a:srgbClr val="800000"/>
    <a:srgbClr val="000066"/>
    <a:srgbClr val="FF6600"/>
    <a:srgbClr val="660066"/>
    <a:srgbClr val="473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743" autoAdjust="0"/>
  </p:normalViewPr>
  <p:slideViewPr>
    <p:cSldViewPr>
      <p:cViewPr varScale="1">
        <p:scale>
          <a:sx n="113" d="100"/>
          <a:sy n="113" d="100"/>
        </p:scale>
        <p:origin x="-9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B0B59-8D35-413C-ADE0-350265157924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BBFB3-D014-4BCA-B387-C492393D83C4}">
      <dgm:prSet phldrT="[Текст]" custT="1"/>
      <dgm:spPr/>
      <dgm:t>
        <a:bodyPr/>
        <a:lstStyle/>
        <a:p>
          <a:pPr algn="l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Медиа-лекция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28B6931-7929-42A1-826F-84C9D0B10113}" type="parTrans" cxnId="{AFA17C7E-8F04-468E-9501-B59D38CC88D6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9836792B-B67B-47F5-A0A9-DF4829A8CAB8}" type="sibTrans" cxnId="{AFA17C7E-8F04-468E-9501-B59D38CC88D6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CD90F795-7561-4C95-A930-E93A191451C3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Тематическая дискуссия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1944F91-F334-4445-B3A7-C8E834A5AC57}" type="parTrans" cxnId="{EF62C128-902D-48C6-8CEE-57BB8056A274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B722D3DD-666D-4735-AC0E-164F869499F9}" type="sibTrans" cxnId="{EF62C128-902D-48C6-8CEE-57BB8056A274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780B1BF1-9B69-4306-8BF9-AE5D2E1F8613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Аудиовизуальные средства (ИКТ)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C0A471C-385D-4E47-9E54-60039C6D2D71}" type="parTrans" cxnId="{C2B43D0C-F740-488F-BA8A-CF2DB6E8EEA2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68981AC3-9328-40AC-B651-47DC9CDE8107}" type="sibTrans" cxnId="{C2B43D0C-F740-488F-BA8A-CF2DB6E8EEA2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189E121D-4C1B-4D2E-ACE0-8EFFDD0473AF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Акции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8F50A23-8390-4B61-8122-87D1714C351A}" type="parTrans" cxnId="{6ED28661-C67F-4601-A638-A6257171D08C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01F241AD-C44B-41D0-A9C3-3BECC4E41DD8}" type="sibTrans" cxnId="{6ED28661-C67F-4601-A638-A6257171D08C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53C153A9-94B5-4093-864F-83377BBE2286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Круглый стол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7B02246-DC46-4316-9580-3EF8C1DE5D21}" type="parTrans" cxnId="{3494A134-5BED-490E-A252-4A0FD787C6A2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FFBD9AE7-2460-4BCC-807C-D3964F873B91}" type="sibTrans" cxnId="{3494A134-5BED-490E-A252-4A0FD787C6A2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B06B8A05-7E0C-4A3E-A817-CC6191230AB9}">
      <dgm:prSet phldrT="[Текст]" custT="1"/>
      <dgm:spPr/>
      <dgm:t>
        <a:bodyPr/>
        <a:lstStyle/>
        <a:p>
          <a:pPr algn="l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Флешмоб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смартммоб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1FEBC48-61EB-4C6F-B12F-CF0E890B0563}" type="parTrans" cxnId="{A8131B84-FAF2-48FD-99D4-348F310C8A46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A5BD86C0-55B9-47BE-94C6-7621931BC81A}" type="sibTrans" cxnId="{A8131B84-FAF2-48FD-99D4-348F310C8A46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454A8066-210A-4923-A737-5280F8549DC5}">
      <dgm:prSet phldrT="[Текст]" custT="1"/>
      <dgm:spPr/>
      <dgm:t>
        <a:bodyPr/>
        <a:lstStyle/>
        <a:p>
          <a:pPr algn="l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Тич-ин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0771D78-EF25-4303-8D32-192D7FCEC25B}" type="parTrans" cxnId="{60968741-889B-456F-9371-E2388E1C0376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8AFFF2C8-E181-422E-BF70-15486B9F13C0}" type="sibTrans" cxnId="{60968741-889B-456F-9371-E2388E1C0376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DBFE8478-3592-40BD-8C77-C89DF6318B7A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Создание профилактических роликов,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видеоподкастов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2278A91-B22F-45C0-AE82-77724A11236D}" type="parTrans" cxnId="{517A9F84-3707-43DE-A3DB-021E10FAF940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0ECCFB78-76C0-4323-8D29-8480F0DD44CD}" type="sibTrans" cxnId="{517A9F84-3707-43DE-A3DB-021E10FAF940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D1AAD3BE-CAC6-4192-BFB4-D4B62EF7F927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Ролевая игра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4D049D1-7DC5-43F9-9B2C-28CD0B460357}" type="parTrans" cxnId="{2099D486-13F7-49E3-B519-4E0A738A00B9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05F1C081-E0F8-454D-B3A5-2E6B750C645E}" type="sibTrans" cxnId="{2099D486-13F7-49E3-B519-4E0A738A00B9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E1A6C468-235E-4924-9692-2542824A9667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Мозговой штурм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6D9FC5C-016D-4B38-9115-56C9037E8F96}" type="parTrans" cxnId="{D73673CC-38B7-47D8-A812-D9DF5F9BFE87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421C8976-4A94-4EE1-9B5F-0560CF182C67}" type="sibTrans" cxnId="{D73673CC-38B7-47D8-A812-D9DF5F9BFE87}">
      <dgm:prSet/>
      <dgm:spPr/>
      <dgm:t>
        <a:bodyPr/>
        <a:lstStyle/>
        <a:p>
          <a:pPr algn="l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D680D619-301C-4B69-A8F5-9D9E8E8EAA63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Викторины, конкурсы, эстафеты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DAA9016-7565-4947-BB9D-04FB35194DC5}" type="parTrans" cxnId="{99284641-55DD-4A26-B7E2-D43BF7B277F7}">
      <dgm:prSet/>
      <dgm:spPr/>
      <dgm:t>
        <a:bodyPr/>
        <a:lstStyle/>
        <a:p>
          <a:endParaRPr lang="ru-RU"/>
        </a:p>
      </dgm:t>
    </dgm:pt>
    <dgm:pt modelId="{8BD75EF0-1B46-4A3F-A58F-8FCC20B5D587}" type="sibTrans" cxnId="{99284641-55DD-4A26-B7E2-D43BF7B277F7}">
      <dgm:prSet/>
      <dgm:spPr/>
      <dgm:t>
        <a:bodyPr/>
        <a:lstStyle/>
        <a:p>
          <a:endParaRPr lang="ru-RU"/>
        </a:p>
      </dgm:t>
    </dgm:pt>
    <dgm:pt modelId="{E07BDE4D-8EAD-4D69-A5BC-222A866DAC06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Деловая игра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749BDE0-E95F-494C-B48B-EE74FD63ACED}" type="parTrans" cxnId="{D498F5E9-9D22-490C-8882-ECBBD7AFD5F2}">
      <dgm:prSet/>
      <dgm:spPr/>
      <dgm:t>
        <a:bodyPr/>
        <a:lstStyle/>
        <a:p>
          <a:endParaRPr lang="ru-RU"/>
        </a:p>
      </dgm:t>
    </dgm:pt>
    <dgm:pt modelId="{408BC740-594E-498D-AA9A-B6DB7B483BDE}" type="sibTrans" cxnId="{D498F5E9-9D22-490C-8882-ECBBD7AFD5F2}">
      <dgm:prSet/>
      <dgm:spPr/>
      <dgm:t>
        <a:bodyPr/>
        <a:lstStyle/>
        <a:p>
          <a:endParaRPr lang="ru-RU"/>
        </a:p>
      </dgm:t>
    </dgm:pt>
    <dgm:pt modelId="{9D908758-942D-4764-B6F5-E4DD13467C74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Информационная беседа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0265F1C-F4A0-499F-BCD5-B0DF4D1588A5}" type="parTrans" cxnId="{AA20A1D1-F3A7-4986-9DC1-C74E8CED8A5D}">
      <dgm:prSet/>
      <dgm:spPr/>
      <dgm:t>
        <a:bodyPr/>
        <a:lstStyle/>
        <a:p>
          <a:endParaRPr lang="ru-RU"/>
        </a:p>
      </dgm:t>
    </dgm:pt>
    <dgm:pt modelId="{0CDD8E10-AB4C-419E-A515-3B354301167D}" type="sibTrans" cxnId="{AA20A1D1-F3A7-4986-9DC1-C74E8CED8A5D}">
      <dgm:prSet/>
      <dgm:spPr/>
      <dgm:t>
        <a:bodyPr/>
        <a:lstStyle/>
        <a:p>
          <a:endParaRPr lang="ru-RU"/>
        </a:p>
      </dgm:t>
    </dgm:pt>
    <dgm:pt modelId="{193D391D-719D-4701-80BD-D5800A2FDE94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Экскурсия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E10CBF8-F004-446D-90A4-F62A7A8DAF63}" type="parTrans" cxnId="{B72D04B9-EDF8-47D5-B28F-5513C84CF78F}">
      <dgm:prSet/>
      <dgm:spPr/>
      <dgm:t>
        <a:bodyPr/>
        <a:lstStyle/>
        <a:p>
          <a:endParaRPr lang="ru-RU"/>
        </a:p>
      </dgm:t>
    </dgm:pt>
    <dgm:pt modelId="{D22AE073-4CEC-43AE-BC4B-56A991578AC6}" type="sibTrans" cxnId="{B72D04B9-EDF8-47D5-B28F-5513C84CF78F}">
      <dgm:prSet/>
      <dgm:spPr/>
      <dgm:t>
        <a:bodyPr/>
        <a:lstStyle/>
        <a:p>
          <a:endParaRPr lang="ru-RU"/>
        </a:p>
      </dgm:t>
    </dgm:pt>
    <dgm:pt modelId="{54158E78-D2EA-46DE-9466-ACB9E27E7AAA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Мастер-класс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58071CE-8D8E-4A53-BA60-F0C59C61C5AE}" type="parTrans" cxnId="{D4BDCF35-DCCC-4317-9ACB-2FB50193526F}">
      <dgm:prSet/>
      <dgm:spPr/>
      <dgm:t>
        <a:bodyPr/>
        <a:lstStyle/>
        <a:p>
          <a:endParaRPr lang="ru-RU"/>
        </a:p>
      </dgm:t>
    </dgm:pt>
    <dgm:pt modelId="{4E2250BF-17E5-4D14-9A0B-CFBAD86C89AB}" type="sibTrans" cxnId="{D4BDCF35-DCCC-4317-9ACB-2FB50193526F}">
      <dgm:prSet/>
      <dgm:spPr/>
      <dgm:t>
        <a:bodyPr/>
        <a:lstStyle/>
        <a:p>
          <a:endParaRPr lang="ru-RU"/>
        </a:p>
      </dgm:t>
    </dgm:pt>
    <dgm:pt modelId="{051B8077-53A1-4250-B254-7EF91C918EED}" type="pres">
      <dgm:prSet presAssocID="{D96B0B59-8D35-413C-ADE0-3502651579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D9D71E-5002-40E3-8D9D-1B65E6C8E6D3}" type="pres">
      <dgm:prSet presAssocID="{2E4BBFB3-D014-4BCA-B387-C492393D83C4}" presName="parentLin" presStyleCnt="0"/>
      <dgm:spPr/>
      <dgm:t>
        <a:bodyPr/>
        <a:lstStyle/>
        <a:p>
          <a:endParaRPr lang="ru-RU"/>
        </a:p>
      </dgm:t>
    </dgm:pt>
    <dgm:pt modelId="{10DBAFBF-5D36-4DED-8112-46B065C60F49}" type="pres">
      <dgm:prSet presAssocID="{2E4BBFB3-D014-4BCA-B387-C492393D83C4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8E0E5EF1-E7AC-4BEB-9403-818846189DC3}" type="pres">
      <dgm:prSet presAssocID="{2E4BBFB3-D014-4BCA-B387-C492393D83C4}" presName="parentText" presStyleLbl="node1" presStyleIdx="0" presStyleCnt="15" custLinFactNeighborX="-990" custLinFactNeighborY="-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EFDDC-F966-48E5-ACC9-CE9AD2026CD9}" type="pres">
      <dgm:prSet presAssocID="{2E4BBFB3-D014-4BCA-B387-C492393D83C4}" presName="negativeSpace" presStyleCnt="0"/>
      <dgm:spPr/>
      <dgm:t>
        <a:bodyPr/>
        <a:lstStyle/>
        <a:p>
          <a:endParaRPr lang="ru-RU"/>
        </a:p>
      </dgm:t>
    </dgm:pt>
    <dgm:pt modelId="{3FCA4487-58E1-43EB-97A6-6F2B11A7FA77}" type="pres">
      <dgm:prSet presAssocID="{2E4BBFB3-D014-4BCA-B387-C492393D83C4}" presName="childText" presStyleLbl="conFgAcc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C1CEA-A741-4846-A386-661E109A4B18}" type="pres">
      <dgm:prSet presAssocID="{9836792B-B67B-47F5-A0A9-DF4829A8CAB8}" presName="spaceBetweenRectangles" presStyleCnt="0"/>
      <dgm:spPr/>
      <dgm:t>
        <a:bodyPr/>
        <a:lstStyle/>
        <a:p>
          <a:endParaRPr lang="ru-RU"/>
        </a:p>
      </dgm:t>
    </dgm:pt>
    <dgm:pt modelId="{3A431202-F381-416B-A55F-32631A63CFC0}" type="pres">
      <dgm:prSet presAssocID="{9D908758-942D-4764-B6F5-E4DD13467C74}" presName="parentLin" presStyleCnt="0"/>
      <dgm:spPr/>
    </dgm:pt>
    <dgm:pt modelId="{62A53885-9F1C-46C7-9747-1DF2EEAB300D}" type="pres">
      <dgm:prSet presAssocID="{9D908758-942D-4764-B6F5-E4DD13467C74}" presName="parentLeftMargin" presStyleLbl="node1" presStyleIdx="0" presStyleCnt="15"/>
      <dgm:spPr/>
      <dgm:t>
        <a:bodyPr/>
        <a:lstStyle/>
        <a:p>
          <a:endParaRPr lang="ru-RU"/>
        </a:p>
      </dgm:t>
    </dgm:pt>
    <dgm:pt modelId="{5FF14041-2A8F-4D2E-A9EE-0C40C99DA4FA}" type="pres">
      <dgm:prSet presAssocID="{9D908758-942D-4764-B6F5-E4DD13467C74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24BB1-A7B1-4509-96E8-28BDB5A857BB}" type="pres">
      <dgm:prSet presAssocID="{9D908758-942D-4764-B6F5-E4DD13467C74}" presName="negativeSpace" presStyleCnt="0"/>
      <dgm:spPr/>
    </dgm:pt>
    <dgm:pt modelId="{14FDAA1D-F4DE-4AEB-80B0-BD6B32AB169F}" type="pres">
      <dgm:prSet presAssocID="{9D908758-942D-4764-B6F5-E4DD13467C74}" presName="childText" presStyleLbl="conFgAcc1" presStyleIdx="1" presStyleCnt="15">
        <dgm:presLayoutVars>
          <dgm:bulletEnabled val="1"/>
        </dgm:presLayoutVars>
      </dgm:prSet>
      <dgm:spPr/>
    </dgm:pt>
    <dgm:pt modelId="{0D864A1D-0811-4E54-96DD-1C4A8B768767}" type="pres">
      <dgm:prSet presAssocID="{0CDD8E10-AB4C-419E-A515-3B354301167D}" presName="spaceBetweenRectangles" presStyleCnt="0"/>
      <dgm:spPr/>
    </dgm:pt>
    <dgm:pt modelId="{FA95EF55-659E-4EB0-8091-82770741FC00}" type="pres">
      <dgm:prSet presAssocID="{E07BDE4D-8EAD-4D69-A5BC-222A866DAC06}" presName="parentLin" presStyleCnt="0"/>
      <dgm:spPr/>
    </dgm:pt>
    <dgm:pt modelId="{D8F2A3D0-19B9-4B78-A5FD-EE567160B9FB}" type="pres">
      <dgm:prSet presAssocID="{E07BDE4D-8EAD-4D69-A5BC-222A866DAC06}" presName="parentLeftMargin" presStyleLbl="node1" presStyleIdx="1" presStyleCnt="15"/>
      <dgm:spPr/>
      <dgm:t>
        <a:bodyPr/>
        <a:lstStyle/>
        <a:p>
          <a:endParaRPr lang="ru-RU"/>
        </a:p>
      </dgm:t>
    </dgm:pt>
    <dgm:pt modelId="{BBA2CBC7-F8CE-4626-A67C-8738ADB39C47}" type="pres">
      <dgm:prSet presAssocID="{E07BDE4D-8EAD-4D69-A5BC-222A866DAC06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CF12E-35B8-48E0-B566-51DC632918BA}" type="pres">
      <dgm:prSet presAssocID="{E07BDE4D-8EAD-4D69-A5BC-222A866DAC06}" presName="negativeSpace" presStyleCnt="0"/>
      <dgm:spPr/>
    </dgm:pt>
    <dgm:pt modelId="{ACD5C383-3C93-4A74-90C8-7031DAB96A13}" type="pres">
      <dgm:prSet presAssocID="{E07BDE4D-8EAD-4D69-A5BC-222A866DAC06}" presName="childText" presStyleLbl="conFgAcc1" presStyleIdx="2" presStyleCnt="15">
        <dgm:presLayoutVars>
          <dgm:bulletEnabled val="1"/>
        </dgm:presLayoutVars>
      </dgm:prSet>
      <dgm:spPr/>
    </dgm:pt>
    <dgm:pt modelId="{0133C5B4-5DFC-4B8B-8577-AB1FCBDBD1A4}" type="pres">
      <dgm:prSet presAssocID="{408BC740-594E-498D-AA9A-B6DB7B483BDE}" presName="spaceBetweenRectangles" presStyleCnt="0"/>
      <dgm:spPr/>
    </dgm:pt>
    <dgm:pt modelId="{6B076380-3C0E-4D94-8154-9B655D37BD78}" type="pres">
      <dgm:prSet presAssocID="{CD90F795-7561-4C95-A930-E93A191451C3}" presName="parentLin" presStyleCnt="0"/>
      <dgm:spPr/>
      <dgm:t>
        <a:bodyPr/>
        <a:lstStyle/>
        <a:p>
          <a:endParaRPr lang="ru-RU"/>
        </a:p>
      </dgm:t>
    </dgm:pt>
    <dgm:pt modelId="{6C1EFB0D-F37A-4762-8F11-46BD19727BC8}" type="pres">
      <dgm:prSet presAssocID="{CD90F795-7561-4C95-A930-E93A191451C3}" presName="parentLeftMargin" presStyleLbl="node1" presStyleIdx="2" presStyleCnt="15"/>
      <dgm:spPr/>
      <dgm:t>
        <a:bodyPr/>
        <a:lstStyle/>
        <a:p>
          <a:endParaRPr lang="ru-RU"/>
        </a:p>
      </dgm:t>
    </dgm:pt>
    <dgm:pt modelId="{6BD5709B-4B35-43AC-9AB7-83ED7E27CAEC}" type="pres">
      <dgm:prSet presAssocID="{CD90F795-7561-4C95-A930-E93A191451C3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7E4BD-C1F1-413E-985F-FB8B1080368E}" type="pres">
      <dgm:prSet presAssocID="{CD90F795-7561-4C95-A930-E93A191451C3}" presName="negativeSpace" presStyleCnt="0"/>
      <dgm:spPr/>
      <dgm:t>
        <a:bodyPr/>
        <a:lstStyle/>
        <a:p>
          <a:endParaRPr lang="ru-RU"/>
        </a:p>
      </dgm:t>
    </dgm:pt>
    <dgm:pt modelId="{5661B89B-2359-4915-9EB3-8BC7028719E2}" type="pres">
      <dgm:prSet presAssocID="{CD90F795-7561-4C95-A930-E93A191451C3}" presName="childText" presStyleLbl="conFgAcc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F1FC0-E1CC-47E3-99DF-3C7BB253D921}" type="pres">
      <dgm:prSet presAssocID="{B722D3DD-666D-4735-AC0E-164F869499F9}" presName="spaceBetweenRectangles" presStyleCnt="0"/>
      <dgm:spPr/>
      <dgm:t>
        <a:bodyPr/>
        <a:lstStyle/>
        <a:p>
          <a:endParaRPr lang="ru-RU"/>
        </a:p>
      </dgm:t>
    </dgm:pt>
    <dgm:pt modelId="{14FF678D-9F14-4A15-A783-C0181A2811A8}" type="pres">
      <dgm:prSet presAssocID="{780B1BF1-9B69-4306-8BF9-AE5D2E1F8613}" presName="parentLin" presStyleCnt="0"/>
      <dgm:spPr/>
      <dgm:t>
        <a:bodyPr/>
        <a:lstStyle/>
        <a:p>
          <a:endParaRPr lang="ru-RU"/>
        </a:p>
      </dgm:t>
    </dgm:pt>
    <dgm:pt modelId="{57BDE003-82F8-4FC9-842A-C9F8D8D0C138}" type="pres">
      <dgm:prSet presAssocID="{780B1BF1-9B69-4306-8BF9-AE5D2E1F8613}" presName="parentLeftMargin" presStyleLbl="node1" presStyleIdx="3" presStyleCnt="15"/>
      <dgm:spPr/>
      <dgm:t>
        <a:bodyPr/>
        <a:lstStyle/>
        <a:p>
          <a:endParaRPr lang="ru-RU"/>
        </a:p>
      </dgm:t>
    </dgm:pt>
    <dgm:pt modelId="{31193043-23A0-4899-9594-3F1629256200}" type="pres">
      <dgm:prSet presAssocID="{780B1BF1-9B69-4306-8BF9-AE5D2E1F8613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1D036-63C1-4BF2-B58E-D3F0F064557B}" type="pres">
      <dgm:prSet presAssocID="{780B1BF1-9B69-4306-8BF9-AE5D2E1F8613}" presName="negativeSpace" presStyleCnt="0"/>
      <dgm:spPr/>
      <dgm:t>
        <a:bodyPr/>
        <a:lstStyle/>
        <a:p>
          <a:endParaRPr lang="ru-RU"/>
        </a:p>
      </dgm:t>
    </dgm:pt>
    <dgm:pt modelId="{EE2E0D10-FA2B-451E-83E8-1D7B0E79CF66}" type="pres">
      <dgm:prSet presAssocID="{780B1BF1-9B69-4306-8BF9-AE5D2E1F8613}" presName="childText" presStyleLbl="conFgAcc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813-EABF-47A3-A855-64BCAE35AAFE}" type="pres">
      <dgm:prSet presAssocID="{68981AC3-9328-40AC-B651-47DC9CDE8107}" presName="spaceBetweenRectangles" presStyleCnt="0"/>
      <dgm:spPr/>
      <dgm:t>
        <a:bodyPr/>
        <a:lstStyle/>
        <a:p>
          <a:endParaRPr lang="ru-RU"/>
        </a:p>
      </dgm:t>
    </dgm:pt>
    <dgm:pt modelId="{076BDC65-BBEE-49CB-AD53-4C348619D74F}" type="pres">
      <dgm:prSet presAssocID="{193D391D-719D-4701-80BD-D5800A2FDE94}" presName="parentLin" presStyleCnt="0"/>
      <dgm:spPr/>
    </dgm:pt>
    <dgm:pt modelId="{F0BE1C95-2BEE-436C-A3CC-DE002A7C6D33}" type="pres">
      <dgm:prSet presAssocID="{193D391D-719D-4701-80BD-D5800A2FDE94}" presName="parentLeftMargin" presStyleLbl="node1" presStyleIdx="4" presStyleCnt="15"/>
      <dgm:spPr/>
      <dgm:t>
        <a:bodyPr/>
        <a:lstStyle/>
        <a:p>
          <a:endParaRPr lang="ru-RU"/>
        </a:p>
      </dgm:t>
    </dgm:pt>
    <dgm:pt modelId="{B4D2A485-F659-4399-B19D-0FFF03840A72}" type="pres">
      <dgm:prSet presAssocID="{193D391D-719D-4701-80BD-D5800A2FDE94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2A172-55F6-4E7A-BDFB-036772824BC9}" type="pres">
      <dgm:prSet presAssocID="{193D391D-719D-4701-80BD-D5800A2FDE94}" presName="negativeSpace" presStyleCnt="0"/>
      <dgm:spPr/>
    </dgm:pt>
    <dgm:pt modelId="{09C0B12B-DF79-47E9-AE2F-2D567279FD3A}" type="pres">
      <dgm:prSet presAssocID="{193D391D-719D-4701-80BD-D5800A2FDE94}" presName="childText" presStyleLbl="conFgAcc1" presStyleIdx="5" presStyleCnt="15">
        <dgm:presLayoutVars>
          <dgm:bulletEnabled val="1"/>
        </dgm:presLayoutVars>
      </dgm:prSet>
      <dgm:spPr/>
    </dgm:pt>
    <dgm:pt modelId="{567EA1EA-AD7D-4CA8-A0E6-02970C729BFB}" type="pres">
      <dgm:prSet presAssocID="{D22AE073-4CEC-43AE-BC4B-56A991578AC6}" presName="spaceBetweenRectangles" presStyleCnt="0"/>
      <dgm:spPr/>
    </dgm:pt>
    <dgm:pt modelId="{973FA139-6C57-43F6-8E04-26B8A10D22B8}" type="pres">
      <dgm:prSet presAssocID="{189E121D-4C1B-4D2E-ACE0-8EFFDD0473AF}" presName="parentLin" presStyleCnt="0"/>
      <dgm:spPr/>
      <dgm:t>
        <a:bodyPr/>
        <a:lstStyle/>
        <a:p>
          <a:endParaRPr lang="ru-RU"/>
        </a:p>
      </dgm:t>
    </dgm:pt>
    <dgm:pt modelId="{FCCEC6E8-A428-422D-91D1-471DDC05174D}" type="pres">
      <dgm:prSet presAssocID="{189E121D-4C1B-4D2E-ACE0-8EFFDD0473AF}" presName="parentLeftMargin" presStyleLbl="node1" presStyleIdx="5" presStyleCnt="15"/>
      <dgm:spPr/>
      <dgm:t>
        <a:bodyPr/>
        <a:lstStyle/>
        <a:p>
          <a:endParaRPr lang="ru-RU"/>
        </a:p>
      </dgm:t>
    </dgm:pt>
    <dgm:pt modelId="{E2B5F4FD-5AC3-448B-9022-8F5553F8FF94}" type="pres">
      <dgm:prSet presAssocID="{189E121D-4C1B-4D2E-ACE0-8EFFDD0473AF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E1F65-403B-49A7-B409-D76B9B743760}" type="pres">
      <dgm:prSet presAssocID="{189E121D-4C1B-4D2E-ACE0-8EFFDD0473AF}" presName="negativeSpace" presStyleCnt="0"/>
      <dgm:spPr/>
      <dgm:t>
        <a:bodyPr/>
        <a:lstStyle/>
        <a:p>
          <a:endParaRPr lang="ru-RU"/>
        </a:p>
      </dgm:t>
    </dgm:pt>
    <dgm:pt modelId="{A97F66C2-DC40-42E4-B58C-E24EAB0E1C1A}" type="pres">
      <dgm:prSet presAssocID="{189E121D-4C1B-4D2E-ACE0-8EFFDD0473AF}" presName="childText" presStyleLbl="conFgAcc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41734-A407-4C20-9E21-63771ECA803A}" type="pres">
      <dgm:prSet presAssocID="{01F241AD-C44B-41D0-A9C3-3BECC4E41DD8}" presName="spaceBetweenRectangles" presStyleCnt="0"/>
      <dgm:spPr/>
      <dgm:t>
        <a:bodyPr/>
        <a:lstStyle/>
        <a:p>
          <a:endParaRPr lang="ru-RU"/>
        </a:p>
      </dgm:t>
    </dgm:pt>
    <dgm:pt modelId="{681CD37F-6FCD-45D4-8796-72EBC2AE3AA1}" type="pres">
      <dgm:prSet presAssocID="{54158E78-D2EA-46DE-9466-ACB9E27E7AAA}" presName="parentLin" presStyleCnt="0"/>
      <dgm:spPr/>
    </dgm:pt>
    <dgm:pt modelId="{6E66B31A-D23D-4FC9-9567-3A23E57B2E42}" type="pres">
      <dgm:prSet presAssocID="{54158E78-D2EA-46DE-9466-ACB9E27E7AAA}" presName="parentLeftMargin" presStyleLbl="node1" presStyleIdx="6" presStyleCnt="15"/>
      <dgm:spPr/>
      <dgm:t>
        <a:bodyPr/>
        <a:lstStyle/>
        <a:p>
          <a:endParaRPr lang="ru-RU"/>
        </a:p>
      </dgm:t>
    </dgm:pt>
    <dgm:pt modelId="{4136EC36-31BE-46F3-A410-DF1C9DE053EE}" type="pres">
      <dgm:prSet presAssocID="{54158E78-D2EA-46DE-9466-ACB9E27E7AAA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8E7C8-33B7-4EBA-B2B4-678369762C71}" type="pres">
      <dgm:prSet presAssocID="{54158E78-D2EA-46DE-9466-ACB9E27E7AAA}" presName="negativeSpace" presStyleCnt="0"/>
      <dgm:spPr/>
    </dgm:pt>
    <dgm:pt modelId="{DBCC2045-94C6-4A09-B768-E9FA5B9E5B0B}" type="pres">
      <dgm:prSet presAssocID="{54158E78-D2EA-46DE-9466-ACB9E27E7AAA}" presName="childText" presStyleLbl="conFgAcc1" presStyleIdx="7" presStyleCnt="15">
        <dgm:presLayoutVars>
          <dgm:bulletEnabled val="1"/>
        </dgm:presLayoutVars>
      </dgm:prSet>
      <dgm:spPr/>
    </dgm:pt>
    <dgm:pt modelId="{B56C8E4D-59D0-47BD-BA18-6A5B84028071}" type="pres">
      <dgm:prSet presAssocID="{4E2250BF-17E5-4D14-9A0B-CFBAD86C89AB}" presName="spaceBetweenRectangles" presStyleCnt="0"/>
      <dgm:spPr/>
    </dgm:pt>
    <dgm:pt modelId="{37C2B779-0E59-421B-B643-4240A1BED117}" type="pres">
      <dgm:prSet presAssocID="{53C153A9-94B5-4093-864F-83377BBE2286}" presName="parentLin" presStyleCnt="0"/>
      <dgm:spPr/>
      <dgm:t>
        <a:bodyPr/>
        <a:lstStyle/>
        <a:p>
          <a:endParaRPr lang="ru-RU"/>
        </a:p>
      </dgm:t>
    </dgm:pt>
    <dgm:pt modelId="{5D1877E9-92DD-4E1C-84C7-0BDF522458AD}" type="pres">
      <dgm:prSet presAssocID="{53C153A9-94B5-4093-864F-83377BBE2286}" presName="parentLeftMargin" presStyleLbl="node1" presStyleIdx="7" presStyleCnt="15"/>
      <dgm:spPr/>
      <dgm:t>
        <a:bodyPr/>
        <a:lstStyle/>
        <a:p>
          <a:endParaRPr lang="ru-RU"/>
        </a:p>
      </dgm:t>
    </dgm:pt>
    <dgm:pt modelId="{D1280EBB-D9D3-4B5C-B2AC-FA1936B30168}" type="pres">
      <dgm:prSet presAssocID="{53C153A9-94B5-4093-864F-83377BBE2286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39332-EFB2-446B-A829-94C54712DFC6}" type="pres">
      <dgm:prSet presAssocID="{53C153A9-94B5-4093-864F-83377BBE2286}" presName="negativeSpace" presStyleCnt="0"/>
      <dgm:spPr/>
      <dgm:t>
        <a:bodyPr/>
        <a:lstStyle/>
        <a:p>
          <a:endParaRPr lang="ru-RU"/>
        </a:p>
      </dgm:t>
    </dgm:pt>
    <dgm:pt modelId="{CD018A1D-30D5-4C0A-BB80-2FB934577B2C}" type="pres">
      <dgm:prSet presAssocID="{53C153A9-94B5-4093-864F-83377BBE2286}" presName="childText" presStyleLbl="conFgAcc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22DBD-6A3D-4022-B472-C0D6878A1A7D}" type="pres">
      <dgm:prSet presAssocID="{FFBD9AE7-2460-4BCC-807C-D3964F873B91}" presName="spaceBetweenRectangles" presStyleCnt="0"/>
      <dgm:spPr/>
      <dgm:t>
        <a:bodyPr/>
        <a:lstStyle/>
        <a:p>
          <a:endParaRPr lang="ru-RU"/>
        </a:p>
      </dgm:t>
    </dgm:pt>
    <dgm:pt modelId="{E5098BAD-8305-4F6D-A291-A53D4D55A332}" type="pres">
      <dgm:prSet presAssocID="{B06B8A05-7E0C-4A3E-A817-CC6191230AB9}" presName="parentLin" presStyleCnt="0"/>
      <dgm:spPr/>
      <dgm:t>
        <a:bodyPr/>
        <a:lstStyle/>
        <a:p>
          <a:endParaRPr lang="ru-RU"/>
        </a:p>
      </dgm:t>
    </dgm:pt>
    <dgm:pt modelId="{49A78D36-3E9B-4605-9968-B4D413198DEF}" type="pres">
      <dgm:prSet presAssocID="{B06B8A05-7E0C-4A3E-A817-CC6191230AB9}" presName="parentLeftMargin" presStyleLbl="node1" presStyleIdx="8" presStyleCnt="15"/>
      <dgm:spPr/>
      <dgm:t>
        <a:bodyPr/>
        <a:lstStyle/>
        <a:p>
          <a:endParaRPr lang="ru-RU"/>
        </a:p>
      </dgm:t>
    </dgm:pt>
    <dgm:pt modelId="{A62609FC-E6C1-4943-B1E7-5C36D7E2B72B}" type="pres">
      <dgm:prSet presAssocID="{B06B8A05-7E0C-4A3E-A817-CC6191230AB9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40F03-3573-4DB4-82F2-5E1D871A9E00}" type="pres">
      <dgm:prSet presAssocID="{B06B8A05-7E0C-4A3E-A817-CC6191230AB9}" presName="negativeSpace" presStyleCnt="0"/>
      <dgm:spPr/>
      <dgm:t>
        <a:bodyPr/>
        <a:lstStyle/>
        <a:p>
          <a:endParaRPr lang="ru-RU"/>
        </a:p>
      </dgm:t>
    </dgm:pt>
    <dgm:pt modelId="{88EC7D9D-DCB8-4FB8-8025-30AF57547A7C}" type="pres">
      <dgm:prSet presAssocID="{B06B8A05-7E0C-4A3E-A817-CC6191230AB9}" presName="childText" presStyleLbl="conFgAcc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8A89D-4AEA-460A-B7A4-63A8E8DF50C1}" type="pres">
      <dgm:prSet presAssocID="{A5BD86C0-55B9-47BE-94C6-7621931BC81A}" presName="spaceBetweenRectangles" presStyleCnt="0"/>
      <dgm:spPr/>
      <dgm:t>
        <a:bodyPr/>
        <a:lstStyle/>
        <a:p>
          <a:endParaRPr lang="ru-RU"/>
        </a:p>
      </dgm:t>
    </dgm:pt>
    <dgm:pt modelId="{82198612-F2C0-4B64-AC70-0A06575041E3}" type="pres">
      <dgm:prSet presAssocID="{454A8066-210A-4923-A737-5280F8549DC5}" presName="parentLin" presStyleCnt="0"/>
      <dgm:spPr/>
      <dgm:t>
        <a:bodyPr/>
        <a:lstStyle/>
        <a:p>
          <a:endParaRPr lang="ru-RU"/>
        </a:p>
      </dgm:t>
    </dgm:pt>
    <dgm:pt modelId="{74123501-061B-4D8B-9780-7B60E0CBE6EA}" type="pres">
      <dgm:prSet presAssocID="{454A8066-210A-4923-A737-5280F8549DC5}" presName="parentLeftMargin" presStyleLbl="node1" presStyleIdx="9" presStyleCnt="15"/>
      <dgm:spPr/>
      <dgm:t>
        <a:bodyPr/>
        <a:lstStyle/>
        <a:p>
          <a:endParaRPr lang="ru-RU"/>
        </a:p>
      </dgm:t>
    </dgm:pt>
    <dgm:pt modelId="{52B447B5-C9B5-4ED0-9D47-4F7155B89A54}" type="pres">
      <dgm:prSet presAssocID="{454A8066-210A-4923-A737-5280F8549DC5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5CD48-6D0D-48B9-AB5F-4072CE2767FA}" type="pres">
      <dgm:prSet presAssocID="{454A8066-210A-4923-A737-5280F8549DC5}" presName="negativeSpace" presStyleCnt="0"/>
      <dgm:spPr/>
      <dgm:t>
        <a:bodyPr/>
        <a:lstStyle/>
        <a:p>
          <a:endParaRPr lang="ru-RU"/>
        </a:p>
      </dgm:t>
    </dgm:pt>
    <dgm:pt modelId="{5F6B2245-905E-4363-83D2-5BAC23D29D95}" type="pres">
      <dgm:prSet presAssocID="{454A8066-210A-4923-A737-5280F8549DC5}" presName="childText" presStyleLbl="conFgAcc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99A9B-7131-4DEE-926C-E5EC3B92453D}" type="pres">
      <dgm:prSet presAssocID="{8AFFF2C8-E181-422E-BF70-15486B9F13C0}" presName="spaceBetweenRectangles" presStyleCnt="0"/>
      <dgm:spPr/>
      <dgm:t>
        <a:bodyPr/>
        <a:lstStyle/>
        <a:p>
          <a:endParaRPr lang="ru-RU"/>
        </a:p>
      </dgm:t>
    </dgm:pt>
    <dgm:pt modelId="{DB2347F8-9424-462D-B23E-1E4198EDEC95}" type="pres">
      <dgm:prSet presAssocID="{D1AAD3BE-CAC6-4192-BFB4-D4B62EF7F927}" presName="parentLin" presStyleCnt="0"/>
      <dgm:spPr/>
      <dgm:t>
        <a:bodyPr/>
        <a:lstStyle/>
        <a:p>
          <a:endParaRPr lang="ru-RU"/>
        </a:p>
      </dgm:t>
    </dgm:pt>
    <dgm:pt modelId="{09D448A9-966A-43CC-9526-5CE4C92CD294}" type="pres">
      <dgm:prSet presAssocID="{D1AAD3BE-CAC6-4192-BFB4-D4B62EF7F927}" presName="parentLeftMargin" presStyleLbl="node1" presStyleIdx="10" presStyleCnt="15"/>
      <dgm:spPr/>
      <dgm:t>
        <a:bodyPr/>
        <a:lstStyle/>
        <a:p>
          <a:endParaRPr lang="ru-RU"/>
        </a:p>
      </dgm:t>
    </dgm:pt>
    <dgm:pt modelId="{F3CC7BEC-E7C7-46E7-A363-BCE14D99AE63}" type="pres">
      <dgm:prSet presAssocID="{D1AAD3BE-CAC6-4192-BFB4-D4B62EF7F927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D6CE6-088F-4612-B3A1-EC575D0450A3}" type="pres">
      <dgm:prSet presAssocID="{D1AAD3BE-CAC6-4192-BFB4-D4B62EF7F927}" presName="negativeSpace" presStyleCnt="0"/>
      <dgm:spPr/>
      <dgm:t>
        <a:bodyPr/>
        <a:lstStyle/>
        <a:p>
          <a:endParaRPr lang="ru-RU"/>
        </a:p>
      </dgm:t>
    </dgm:pt>
    <dgm:pt modelId="{92AB6038-38F1-44D8-A38A-4E0055EF853C}" type="pres">
      <dgm:prSet presAssocID="{D1AAD3BE-CAC6-4192-BFB4-D4B62EF7F927}" presName="childText" presStyleLbl="conFgAcc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2EF52-5D90-44E7-8781-9444E77B6C09}" type="pres">
      <dgm:prSet presAssocID="{05F1C081-E0F8-454D-B3A5-2E6B750C645E}" presName="spaceBetweenRectangles" presStyleCnt="0"/>
      <dgm:spPr/>
      <dgm:t>
        <a:bodyPr/>
        <a:lstStyle/>
        <a:p>
          <a:endParaRPr lang="ru-RU"/>
        </a:p>
      </dgm:t>
    </dgm:pt>
    <dgm:pt modelId="{03E4A599-F4F9-48A2-BCC3-840FA3D7FBAA}" type="pres">
      <dgm:prSet presAssocID="{E1A6C468-235E-4924-9692-2542824A9667}" presName="parentLin" presStyleCnt="0"/>
      <dgm:spPr/>
      <dgm:t>
        <a:bodyPr/>
        <a:lstStyle/>
        <a:p>
          <a:endParaRPr lang="ru-RU"/>
        </a:p>
      </dgm:t>
    </dgm:pt>
    <dgm:pt modelId="{089258A0-3C2B-4CB8-8ED5-E7C1F2217C2E}" type="pres">
      <dgm:prSet presAssocID="{E1A6C468-235E-4924-9692-2542824A9667}" presName="parentLeftMargin" presStyleLbl="node1" presStyleIdx="11" presStyleCnt="15"/>
      <dgm:spPr/>
      <dgm:t>
        <a:bodyPr/>
        <a:lstStyle/>
        <a:p>
          <a:endParaRPr lang="ru-RU"/>
        </a:p>
      </dgm:t>
    </dgm:pt>
    <dgm:pt modelId="{AD801D9D-BA29-4C2A-9B7E-6EBE5FA88C0B}" type="pres">
      <dgm:prSet presAssocID="{E1A6C468-235E-4924-9692-2542824A966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FB154-20D3-40D9-B092-0E19D53BB39C}" type="pres">
      <dgm:prSet presAssocID="{E1A6C468-235E-4924-9692-2542824A9667}" presName="negativeSpace" presStyleCnt="0"/>
      <dgm:spPr/>
      <dgm:t>
        <a:bodyPr/>
        <a:lstStyle/>
        <a:p>
          <a:endParaRPr lang="ru-RU"/>
        </a:p>
      </dgm:t>
    </dgm:pt>
    <dgm:pt modelId="{36CF970D-2095-4612-95E1-AF54060376C1}" type="pres">
      <dgm:prSet presAssocID="{E1A6C468-235E-4924-9692-2542824A9667}" presName="childText" presStyleLbl="conFgAcc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FF169-6853-4C25-8F92-2AA08648B78D}" type="pres">
      <dgm:prSet presAssocID="{421C8976-4A94-4EE1-9B5F-0560CF182C67}" presName="spaceBetweenRectangles" presStyleCnt="0"/>
      <dgm:spPr/>
      <dgm:t>
        <a:bodyPr/>
        <a:lstStyle/>
        <a:p>
          <a:endParaRPr lang="ru-RU"/>
        </a:p>
      </dgm:t>
    </dgm:pt>
    <dgm:pt modelId="{8705E322-A4E9-4B4D-AF89-2BAD8EEF8787}" type="pres">
      <dgm:prSet presAssocID="{D680D619-301C-4B69-A8F5-9D9E8E8EAA63}" presName="parentLin" presStyleCnt="0"/>
      <dgm:spPr/>
    </dgm:pt>
    <dgm:pt modelId="{EF33E890-E60B-4D7D-B841-C0366BA3B68C}" type="pres">
      <dgm:prSet presAssocID="{D680D619-301C-4B69-A8F5-9D9E8E8EAA63}" presName="parentLeftMargin" presStyleLbl="node1" presStyleIdx="12" presStyleCnt="15"/>
      <dgm:spPr/>
      <dgm:t>
        <a:bodyPr/>
        <a:lstStyle/>
        <a:p>
          <a:endParaRPr lang="ru-RU"/>
        </a:p>
      </dgm:t>
    </dgm:pt>
    <dgm:pt modelId="{F1691CDA-DDA4-40F3-85A9-F5D3C685FADE}" type="pres">
      <dgm:prSet presAssocID="{D680D619-301C-4B69-A8F5-9D9E8E8EAA63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4D33C-9154-4EE3-804E-4B074BDD41B0}" type="pres">
      <dgm:prSet presAssocID="{D680D619-301C-4B69-A8F5-9D9E8E8EAA63}" presName="negativeSpace" presStyleCnt="0"/>
      <dgm:spPr/>
    </dgm:pt>
    <dgm:pt modelId="{4C8670BD-27AA-4B08-9C45-6F8AA991AAF6}" type="pres">
      <dgm:prSet presAssocID="{D680D619-301C-4B69-A8F5-9D9E8E8EAA63}" presName="childText" presStyleLbl="conFgAcc1" presStyleIdx="13" presStyleCnt="15">
        <dgm:presLayoutVars>
          <dgm:bulletEnabled val="1"/>
        </dgm:presLayoutVars>
      </dgm:prSet>
      <dgm:spPr/>
    </dgm:pt>
    <dgm:pt modelId="{0963D71A-AFE7-4C29-BD8B-961F836AD3BA}" type="pres">
      <dgm:prSet presAssocID="{8BD75EF0-1B46-4A3F-A58F-8FCC20B5D587}" presName="spaceBetweenRectangles" presStyleCnt="0"/>
      <dgm:spPr/>
    </dgm:pt>
    <dgm:pt modelId="{5C3CFF3E-BAED-40DD-94CC-9B65DF773A6B}" type="pres">
      <dgm:prSet presAssocID="{DBFE8478-3592-40BD-8C77-C89DF6318B7A}" presName="parentLin" presStyleCnt="0"/>
      <dgm:spPr/>
      <dgm:t>
        <a:bodyPr/>
        <a:lstStyle/>
        <a:p>
          <a:endParaRPr lang="ru-RU"/>
        </a:p>
      </dgm:t>
    </dgm:pt>
    <dgm:pt modelId="{530E0868-879A-48D4-A27D-9F66D09775D1}" type="pres">
      <dgm:prSet presAssocID="{DBFE8478-3592-40BD-8C77-C89DF6318B7A}" presName="parentLeftMargin" presStyleLbl="node1" presStyleIdx="13" presStyleCnt="15"/>
      <dgm:spPr/>
      <dgm:t>
        <a:bodyPr/>
        <a:lstStyle/>
        <a:p>
          <a:endParaRPr lang="ru-RU"/>
        </a:p>
      </dgm:t>
    </dgm:pt>
    <dgm:pt modelId="{1C2B835E-A609-4107-B1A0-AF4416BBD041}" type="pres">
      <dgm:prSet presAssocID="{DBFE8478-3592-40BD-8C77-C89DF6318B7A}" presName="parentText" presStyleLbl="node1" presStyleIdx="14" presStyleCnt="15" custScaleY="1360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E5EBD-395D-4CB8-BD02-32B85F62937E}" type="pres">
      <dgm:prSet presAssocID="{DBFE8478-3592-40BD-8C77-C89DF6318B7A}" presName="negativeSpace" presStyleCnt="0"/>
      <dgm:spPr/>
      <dgm:t>
        <a:bodyPr/>
        <a:lstStyle/>
        <a:p>
          <a:endParaRPr lang="ru-RU"/>
        </a:p>
      </dgm:t>
    </dgm:pt>
    <dgm:pt modelId="{19488F56-0A73-4C8F-BC0A-C83A964035BE}" type="pres">
      <dgm:prSet presAssocID="{DBFE8478-3592-40BD-8C77-C89DF6318B7A}" presName="childText" presStyleLbl="conFgAcc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E67A8-66CB-445C-AFC2-7AB4D67B2134}" type="presOf" srcId="{2E4BBFB3-D014-4BCA-B387-C492393D83C4}" destId="{8E0E5EF1-E7AC-4BEB-9403-818846189DC3}" srcOrd="1" destOrd="0" presId="urn:microsoft.com/office/officeart/2005/8/layout/list1"/>
    <dgm:cxn modelId="{D73673CC-38B7-47D8-A812-D9DF5F9BFE87}" srcId="{D96B0B59-8D35-413C-ADE0-350265157924}" destId="{E1A6C468-235E-4924-9692-2542824A9667}" srcOrd="12" destOrd="0" parTransId="{D6D9FC5C-016D-4B38-9115-56C9037E8F96}" sibTransId="{421C8976-4A94-4EE1-9B5F-0560CF182C67}"/>
    <dgm:cxn modelId="{C47B5312-8C5E-4316-B426-82D673CFB201}" type="presOf" srcId="{DBFE8478-3592-40BD-8C77-C89DF6318B7A}" destId="{1C2B835E-A609-4107-B1A0-AF4416BBD041}" srcOrd="1" destOrd="0" presId="urn:microsoft.com/office/officeart/2005/8/layout/list1"/>
    <dgm:cxn modelId="{64432371-721E-4FEE-946D-A685507C48D3}" type="presOf" srcId="{CD90F795-7561-4C95-A930-E93A191451C3}" destId="{6BD5709B-4B35-43AC-9AB7-83ED7E27CAEC}" srcOrd="1" destOrd="0" presId="urn:microsoft.com/office/officeart/2005/8/layout/list1"/>
    <dgm:cxn modelId="{524466B5-BFFC-47CC-BED1-D550CCD9361B}" type="presOf" srcId="{DBFE8478-3592-40BD-8C77-C89DF6318B7A}" destId="{530E0868-879A-48D4-A27D-9F66D09775D1}" srcOrd="0" destOrd="0" presId="urn:microsoft.com/office/officeart/2005/8/layout/list1"/>
    <dgm:cxn modelId="{B4FD9449-57CA-4717-B44F-652C5CF176FE}" type="presOf" srcId="{54158E78-D2EA-46DE-9466-ACB9E27E7AAA}" destId="{4136EC36-31BE-46F3-A410-DF1C9DE053EE}" srcOrd="1" destOrd="0" presId="urn:microsoft.com/office/officeart/2005/8/layout/list1"/>
    <dgm:cxn modelId="{B72D04B9-EDF8-47D5-B28F-5513C84CF78F}" srcId="{D96B0B59-8D35-413C-ADE0-350265157924}" destId="{193D391D-719D-4701-80BD-D5800A2FDE94}" srcOrd="5" destOrd="0" parTransId="{6E10CBF8-F004-446D-90A4-F62A7A8DAF63}" sibTransId="{D22AE073-4CEC-43AE-BC4B-56A991578AC6}"/>
    <dgm:cxn modelId="{D07C3BB5-3BB7-4455-9629-8E20781EAFE5}" type="presOf" srcId="{193D391D-719D-4701-80BD-D5800A2FDE94}" destId="{F0BE1C95-2BEE-436C-A3CC-DE002A7C6D33}" srcOrd="0" destOrd="0" presId="urn:microsoft.com/office/officeart/2005/8/layout/list1"/>
    <dgm:cxn modelId="{EF62C128-902D-48C6-8CEE-57BB8056A274}" srcId="{D96B0B59-8D35-413C-ADE0-350265157924}" destId="{CD90F795-7561-4C95-A930-E93A191451C3}" srcOrd="3" destOrd="0" parTransId="{11944F91-F334-4445-B3A7-C8E834A5AC57}" sibTransId="{B722D3DD-666D-4735-AC0E-164F869499F9}"/>
    <dgm:cxn modelId="{59A09270-4DAD-4FFC-8022-7AD6DA636F1B}" type="presOf" srcId="{D680D619-301C-4B69-A8F5-9D9E8E8EAA63}" destId="{F1691CDA-DDA4-40F3-85A9-F5D3C685FADE}" srcOrd="1" destOrd="0" presId="urn:microsoft.com/office/officeart/2005/8/layout/list1"/>
    <dgm:cxn modelId="{C39F1B0D-049F-4E0D-8758-17239B7E23EA}" type="presOf" srcId="{E07BDE4D-8EAD-4D69-A5BC-222A866DAC06}" destId="{BBA2CBC7-F8CE-4626-A67C-8738ADB39C47}" srcOrd="1" destOrd="0" presId="urn:microsoft.com/office/officeart/2005/8/layout/list1"/>
    <dgm:cxn modelId="{E8D306EB-8253-42AC-A593-C0756CA39AD0}" type="presOf" srcId="{780B1BF1-9B69-4306-8BF9-AE5D2E1F8613}" destId="{31193043-23A0-4899-9594-3F1629256200}" srcOrd="1" destOrd="0" presId="urn:microsoft.com/office/officeart/2005/8/layout/list1"/>
    <dgm:cxn modelId="{CADAA68D-79A4-4CAD-9A54-B7342F26B11C}" type="presOf" srcId="{D1AAD3BE-CAC6-4192-BFB4-D4B62EF7F927}" destId="{09D448A9-966A-43CC-9526-5CE4C92CD294}" srcOrd="0" destOrd="0" presId="urn:microsoft.com/office/officeart/2005/8/layout/list1"/>
    <dgm:cxn modelId="{AA20A1D1-F3A7-4986-9DC1-C74E8CED8A5D}" srcId="{D96B0B59-8D35-413C-ADE0-350265157924}" destId="{9D908758-942D-4764-B6F5-E4DD13467C74}" srcOrd="1" destOrd="0" parTransId="{E0265F1C-F4A0-499F-BCD5-B0DF4D1588A5}" sibTransId="{0CDD8E10-AB4C-419E-A515-3B354301167D}"/>
    <dgm:cxn modelId="{1C486DE5-12A5-408C-A1FD-5998C0CD847D}" type="presOf" srcId="{780B1BF1-9B69-4306-8BF9-AE5D2E1F8613}" destId="{57BDE003-82F8-4FC9-842A-C9F8D8D0C138}" srcOrd="0" destOrd="0" presId="urn:microsoft.com/office/officeart/2005/8/layout/list1"/>
    <dgm:cxn modelId="{D90A1022-E2EF-46B9-8F4E-B5D29537DA67}" type="presOf" srcId="{193D391D-719D-4701-80BD-D5800A2FDE94}" destId="{B4D2A485-F659-4399-B19D-0FFF03840A72}" srcOrd="1" destOrd="0" presId="urn:microsoft.com/office/officeart/2005/8/layout/list1"/>
    <dgm:cxn modelId="{923D3D01-48B2-4087-8953-838DA7FE1781}" type="presOf" srcId="{B06B8A05-7E0C-4A3E-A817-CC6191230AB9}" destId="{49A78D36-3E9B-4605-9968-B4D413198DEF}" srcOrd="0" destOrd="0" presId="urn:microsoft.com/office/officeart/2005/8/layout/list1"/>
    <dgm:cxn modelId="{3BA0D598-FF92-4042-A5CE-D484033C30E7}" type="presOf" srcId="{D680D619-301C-4B69-A8F5-9D9E8E8EAA63}" destId="{EF33E890-E60B-4D7D-B841-C0366BA3B68C}" srcOrd="0" destOrd="0" presId="urn:microsoft.com/office/officeart/2005/8/layout/list1"/>
    <dgm:cxn modelId="{5283962A-2261-41C5-A1C7-842082A28441}" type="presOf" srcId="{9D908758-942D-4764-B6F5-E4DD13467C74}" destId="{5FF14041-2A8F-4D2E-A9EE-0C40C99DA4FA}" srcOrd="1" destOrd="0" presId="urn:microsoft.com/office/officeart/2005/8/layout/list1"/>
    <dgm:cxn modelId="{0C49B912-6E77-4807-8AF1-ED4BC062BC22}" type="presOf" srcId="{189E121D-4C1B-4D2E-ACE0-8EFFDD0473AF}" destId="{E2B5F4FD-5AC3-448B-9022-8F5553F8FF94}" srcOrd="1" destOrd="0" presId="urn:microsoft.com/office/officeart/2005/8/layout/list1"/>
    <dgm:cxn modelId="{99284641-55DD-4A26-B7E2-D43BF7B277F7}" srcId="{D96B0B59-8D35-413C-ADE0-350265157924}" destId="{D680D619-301C-4B69-A8F5-9D9E8E8EAA63}" srcOrd="13" destOrd="0" parTransId="{8DAA9016-7565-4947-BB9D-04FB35194DC5}" sibTransId="{8BD75EF0-1B46-4A3F-A58F-8FCC20B5D587}"/>
    <dgm:cxn modelId="{CF3761D0-1EEB-4325-B50A-E5FC5020209E}" type="presOf" srcId="{54158E78-D2EA-46DE-9466-ACB9E27E7AAA}" destId="{6E66B31A-D23D-4FC9-9567-3A23E57B2E42}" srcOrd="0" destOrd="0" presId="urn:microsoft.com/office/officeart/2005/8/layout/list1"/>
    <dgm:cxn modelId="{9365F6F8-78AD-4E4D-BD54-D53DB503BBF2}" type="presOf" srcId="{B06B8A05-7E0C-4A3E-A817-CC6191230AB9}" destId="{A62609FC-E6C1-4943-B1E7-5C36D7E2B72B}" srcOrd="1" destOrd="0" presId="urn:microsoft.com/office/officeart/2005/8/layout/list1"/>
    <dgm:cxn modelId="{A8131B84-FAF2-48FD-99D4-348F310C8A46}" srcId="{D96B0B59-8D35-413C-ADE0-350265157924}" destId="{B06B8A05-7E0C-4A3E-A817-CC6191230AB9}" srcOrd="9" destOrd="0" parTransId="{C1FEBC48-61EB-4C6F-B12F-CF0E890B0563}" sibTransId="{A5BD86C0-55B9-47BE-94C6-7621931BC81A}"/>
    <dgm:cxn modelId="{AFA17C7E-8F04-468E-9501-B59D38CC88D6}" srcId="{D96B0B59-8D35-413C-ADE0-350265157924}" destId="{2E4BBFB3-D014-4BCA-B387-C492393D83C4}" srcOrd="0" destOrd="0" parTransId="{928B6931-7929-42A1-826F-84C9D0B10113}" sibTransId="{9836792B-B67B-47F5-A0A9-DF4829A8CAB8}"/>
    <dgm:cxn modelId="{3494A134-5BED-490E-A252-4A0FD787C6A2}" srcId="{D96B0B59-8D35-413C-ADE0-350265157924}" destId="{53C153A9-94B5-4093-864F-83377BBE2286}" srcOrd="8" destOrd="0" parTransId="{A7B02246-DC46-4316-9580-3EF8C1DE5D21}" sibTransId="{FFBD9AE7-2460-4BCC-807C-D3964F873B91}"/>
    <dgm:cxn modelId="{6ED28661-C67F-4601-A638-A6257171D08C}" srcId="{D96B0B59-8D35-413C-ADE0-350265157924}" destId="{189E121D-4C1B-4D2E-ACE0-8EFFDD0473AF}" srcOrd="6" destOrd="0" parTransId="{D8F50A23-8390-4B61-8122-87D1714C351A}" sibTransId="{01F241AD-C44B-41D0-A9C3-3BECC4E41DD8}"/>
    <dgm:cxn modelId="{6B59DFEE-76B5-43B2-A4C8-273142340F89}" type="presOf" srcId="{454A8066-210A-4923-A737-5280F8549DC5}" destId="{74123501-061B-4D8B-9780-7B60E0CBE6EA}" srcOrd="0" destOrd="0" presId="urn:microsoft.com/office/officeart/2005/8/layout/list1"/>
    <dgm:cxn modelId="{D4BDCF35-DCCC-4317-9ACB-2FB50193526F}" srcId="{D96B0B59-8D35-413C-ADE0-350265157924}" destId="{54158E78-D2EA-46DE-9466-ACB9E27E7AAA}" srcOrd="7" destOrd="0" parTransId="{258071CE-8D8E-4A53-BA60-F0C59C61C5AE}" sibTransId="{4E2250BF-17E5-4D14-9A0B-CFBAD86C89AB}"/>
    <dgm:cxn modelId="{9DCCE080-AEDA-4572-AE7B-3EF0E43E7EEA}" type="presOf" srcId="{9D908758-942D-4764-B6F5-E4DD13467C74}" destId="{62A53885-9F1C-46C7-9747-1DF2EEAB300D}" srcOrd="0" destOrd="0" presId="urn:microsoft.com/office/officeart/2005/8/layout/list1"/>
    <dgm:cxn modelId="{C2B43D0C-F740-488F-BA8A-CF2DB6E8EEA2}" srcId="{D96B0B59-8D35-413C-ADE0-350265157924}" destId="{780B1BF1-9B69-4306-8BF9-AE5D2E1F8613}" srcOrd="4" destOrd="0" parTransId="{3C0A471C-385D-4E47-9E54-60039C6D2D71}" sibTransId="{68981AC3-9328-40AC-B651-47DC9CDE8107}"/>
    <dgm:cxn modelId="{A3181DE5-453C-45F7-9A3C-B8E24E926284}" type="presOf" srcId="{189E121D-4C1B-4D2E-ACE0-8EFFDD0473AF}" destId="{FCCEC6E8-A428-422D-91D1-471DDC05174D}" srcOrd="0" destOrd="0" presId="urn:microsoft.com/office/officeart/2005/8/layout/list1"/>
    <dgm:cxn modelId="{517A9F84-3707-43DE-A3DB-021E10FAF940}" srcId="{D96B0B59-8D35-413C-ADE0-350265157924}" destId="{DBFE8478-3592-40BD-8C77-C89DF6318B7A}" srcOrd="14" destOrd="0" parTransId="{92278A91-B22F-45C0-AE82-77724A11236D}" sibTransId="{0ECCFB78-76C0-4323-8D29-8480F0DD44CD}"/>
    <dgm:cxn modelId="{C185CA10-ADC7-4884-96DE-0EF99267A30B}" type="presOf" srcId="{53C153A9-94B5-4093-864F-83377BBE2286}" destId="{5D1877E9-92DD-4E1C-84C7-0BDF522458AD}" srcOrd="0" destOrd="0" presId="urn:microsoft.com/office/officeart/2005/8/layout/list1"/>
    <dgm:cxn modelId="{D498F5E9-9D22-490C-8882-ECBBD7AFD5F2}" srcId="{D96B0B59-8D35-413C-ADE0-350265157924}" destId="{E07BDE4D-8EAD-4D69-A5BC-222A866DAC06}" srcOrd="2" destOrd="0" parTransId="{D749BDE0-E95F-494C-B48B-EE74FD63ACED}" sibTransId="{408BC740-594E-498D-AA9A-B6DB7B483BDE}"/>
    <dgm:cxn modelId="{F9FD2FDB-CA5F-472B-9AC6-C98532F89410}" type="presOf" srcId="{E07BDE4D-8EAD-4D69-A5BC-222A866DAC06}" destId="{D8F2A3D0-19B9-4B78-A5FD-EE567160B9FB}" srcOrd="0" destOrd="0" presId="urn:microsoft.com/office/officeart/2005/8/layout/list1"/>
    <dgm:cxn modelId="{D7662278-AA42-4CED-B0CE-B8909348768A}" type="presOf" srcId="{D96B0B59-8D35-413C-ADE0-350265157924}" destId="{051B8077-53A1-4250-B254-7EF91C918EED}" srcOrd="0" destOrd="0" presId="urn:microsoft.com/office/officeart/2005/8/layout/list1"/>
    <dgm:cxn modelId="{60968741-889B-456F-9371-E2388E1C0376}" srcId="{D96B0B59-8D35-413C-ADE0-350265157924}" destId="{454A8066-210A-4923-A737-5280F8549DC5}" srcOrd="10" destOrd="0" parTransId="{A0771D78-EF25-4303-8D32-192D7FCEC25B}" sibTransId="{8AFFF2C8-E181-422E-BF70-15486B9F13C0}"/>
    <dgm:cxn modelId="{56D9890E-80F8-404C-8A01-47C05138FE26}" type="presOf" srcId="{CD90F795-7561-4C95-A930-E93A191451C3}" destId="{6C1EFB0D-F37A-4762-8F11-46BD19727BC8}" srcOrd="0" destOrd="0" presId="urn:microsoft.com/office/officeart/2005/8/layout/list1"/>
    <dgm:cxn modelId="{2099D486-13F7-49E3-B519-4E0A738A00B9}" srcId="{D96B0B59-8D35-413C-ADE0-350265157924}" destId="{D1AAD3BE-CAC6-4192-BFB4-D4B62EF7F927}" srcOrd="11" destOrd="0" parTransId="{64D049D1-7DC5-43F9-9B2C-28CD0B460357}" sibTransId="{05F1C081-E0F8-454D-B3A5-2E6B750C645E}"/>
    <dgm:cxn modelId="{96E5E887-9239-4FA6-ACB3-327696D39CF4}" type="presOf" srcId="{53C153A9-94B5-4093-864F-83377BBE2286}" destId="{D1280EBB-D9D3-4B5C-B2AC-FA1936B30168}" srcOrd="1" destOrd="0" presId="urn:microsoft.com/office/officeart/2005/8/layout/list1"/>
    <dgm:cxn modelId="{AF82AFA5-8FDB-4784-9852-B9361ABB2FFF}" type="presOf" srcId="{454A8066-210A-4923-A737-5280F8549DC5}" destId="{52B447B5-C9B5-4ED0-9D47-4F7155B89A54}" srcOrd="1" destOrd="0" presId="urn:microsoft.com/office/officeart/2005/8/layout/list1"/>
    <dgm:cxn modelId="{954716D9-AC82-4E7B-930E-27D2E012F1B5}" type="presOf" srcId="{2E4BBFB3-D014-4BCA-B387-C492393D83C4}" destId="{10DBAFBF-5D36-4DED-8112-46B065C60F49}" srcOrd="0" destOrd="0" presId="urn:microsoft.com/office/officeart/2005/8/layout/list1"/>
    <dgm:cxn modelId="{0DD57DA4-2DD7-4B3A-AD55-FE498D9A55F6}" type="presOf" srcId="{E1A6C468-235E-4924-9692-2542824A9667}" destId="{089258A0-3C2B-4CB8-8ED5-E7C1F2217C2E}" srcOrd="0" destOrd="0" presId="urn:microsoft.com/office/officeart/2005/8/layout/list1"/>
    <dgm:cxn modelId="{79BE3B12-BFE2-48F5-BBDA-A8D652D0CEDF}" type="presOf" srcId="{D1AAD3BE-CAC6-4192-BFB4-D4B62EF7F927}" destId="{F3CC7BEC-E7C7-46E7-A363-BCE14D99AE63}" srcOrd="1" destOrd="0" presId="urn:microsoft.com/office/officeart/2005/8/layout/list1"/>
    <dgm:cxn modelId="{8CEE2E13-7452-4AD9-8E67-B2C6A2A62368}" type="presOf" srcId="{E1A6C468-235E-4924-9692-2542824A9667}" destId="{AD801D9D-BA29-4C2A-9B7E-6EBE5FA88C0B}" srcOrd="1" destOrd="0" presId="urn:microsoft.com/office/officeart/2005/8/layout/list1"/>
    <dgm:cxn modelId="{B89EA152-B540-4170-B1F9-3FF631FA193C}" type="presParOf" srcId="{051B8077-53A1-4250-B254-7EF91C918EED}" destId="{48D9D71E-5002-40E3-8D9D-1B65E6C8E6D3}" srcOrd="0" destOrd="0" presId="urn:microsoft.com/office/officeart/2005/8/layout/list1"/>
    <dgm:cxn modelId="{5F6116FF-A971-4CE8-A05E-4C73047ABF20}" type="presParOf" srcId="{48D9D71E-5002-40E3-8D9D-1B65E6C8E6D3}" destId="{10DBAFBF-5D36-4DED-8112-46B065C60F49}" srcOrd="0" destOrd="0" presId="urn:microsoft.com/office/officeart/2005/8/layout/list1"/>
    <dgm:cxn modelId="{EC1973F4-1A02-4816-975E-B7D8D9897A5A}" type="presParOf" srcId="{48D9D71E-5002-40E3-8D9D-1B65E6C8E6D3}" destId="{8E0E5EF1-E7AC-4BEB-9403-818846189DC3}" srcOrd="1" destOrd="0" presId="urn:microsoft.com/office/officeart/2005/8/layout/list1"/>
    <dgm:cxn modelId="{113B3BDA-471A-45BB-A37E-C0CC2364235F}" type="presParOf" srcId="{051B8077-53A1-4250-B254-7EF91C918EED}" destId="{C85EFDDC-F966-48E5-ACC9-CE9AD2026CD9}" srcOrd="1" destOrd="0" presId="urn:microsoft.com/office/officeart/2005/8/layout/list1"/>
    <dgm:cxn modelId="{689C3A99-9C13-4CB6-BD22-2D68514D7AA8}" type="presParOf" srcId="{051B8077-53A1-4250-B254-7EF91C918EED}" destId="{3FCA4487-58E1-43EB-97A6-6F2B11A7FA77}" srcOrd="2" destOrd="0" presId="urn:microsoft.com/office/officeart/2005/8/layout/list1"/>
    <dgm:cxn modelId="{ACEEB7B1-230D-45D1-BF94-0F5BC20995E0}" type="presParOf" srcId="{051B8077-53A1-4250-B254-7EF91C918EED}" destId="{278C1CEA-A741-4846-A386-661E109A4B18}" srcOrd="3" destOrd="0" presId="urn:microsoft.com/office/officeart/2005/8/layout/list1"/>
    <dgm:cxn modelId="{D705071E-6F9A-4670-8836-870658B20935}" type="presParOf" srcId="{051B8077-53A1-4250-B254-7EF91C918EED}" destId="{3A431202-F381-416B-A55F-32631A63CFC0}" srcOrd="4" destOrd="0" presId="urn:microsoft.com/office/officeart/2005/8/layout/list1"/>
    <dgm:cxn modelId="{3CEE4EC1-D4D9-4FFB-8017-756495968B2E}" type="presParOf" srcId="{3A431202-F381-416B-A55F-32631A63CFC0}" destId="{62A53885-9F1C-46C7-9747-1DF2EEAB300D}" srcOrd="0" destOrd="0" presId="urn:microsoft.com/office/officeart/2005/8/layout/list1"/>
    <dgm:cxn modelId="{D3AC1B9C-2E9A-4E4E-B748-01B2269629D0}" type="presParOf" srcId="{3A431202-F381-416B-A55F-32631A63CFC0}" destId="{5FF14041-2A8F-4D2E-A9EE-0C40C99DA4FA}" srcOrd="1" destOrd="0" presId="urn:microsoft.com/office/officeart/2005/8/layout/list1"/>
    <dgm:cxn modelId="{DA470DC6-C6EA-4A8B-8D91-0634F93C96BD}" type="presParOf" srcId="{051B8077-53A1-4250-B254-7EF91C918EED}" destId="{7B124BB1-A7B1-4509-96E8-28BDB5A857BB}" srcOrd="5" destOrd="0" presId="urn:microsoft.com/office/officeart/2005/8/layout/list1"/>
    <dgm:cxn modelId="{3ED48977-7AED-4B64-B39D-15B58082A1ED}" type="presParOf" srcId="{051B8077-53A1-4250-B254-7EF91C918EED}" destId="{14FDAA1D-F4DE-4AEB-80B0-BD6B32AB169F}" srcOrd="6" destOrd="0" presId="urn:microsoft.com/office/officeart/2005/8/layout/list1"/>
    <dgm:cxn modelId="{88C60E7F-A366-4293-B020-E5C6274D645C}" type="presParOf" srcId="{051B8077-53A1-4250-B254-7EF91C918EED}" destId="{0D864A1D-0811-4E54-96DD-1C4A8B768767}" srcOrd="7" destOrd="0" presId="urn:microsoft.com/office/officeart/2005/8/layout/list1"/>
    <dgm:cxn modelId="{968A84F4-3FFE-45C3-B08B-B68721D4A8AA}" type="presParOf" srcId="{051B8077-53A1-4250-B254-7EF91C918EED}" destId="{FA95EF55-659E-4EB0-8091-82770741FC00}" srcOrd="8" destOrd="0" presId="urn:microsoft.com/office/officeart/2005/8/layout/list1"/>
    <dgm:cxn modelId="{0ED077ED-BA5D-470B-850D-F7A625AA4BDF}" type="presParOf" srcId="{FA95EF55-659E-4EB0-8091-82770741FC00}" destId="{D8F2A3D0-19B9-4B78-A5FD-EE567160B9FB}" srcOrd="0" destOrd="0" presId="urn:microsoft.com/office/officeart/2005/8/layout/list1"/>
    <dgm:cxn modelId="{77D42D80-9EE2-44D6-AB21-586672CBBEF5}" type="presParOf" srcId="{FA95EF55-659E-4EB0-8091-82770741FC00}" destId="{BBA2CBC7-F8CE-4626-A67C-8738ADB39C47}" srcOrd="1" destOrd="0" presId="urn:microsoft.com/office/officeart/2005/8/layout/list1"/>
    <dgm:cxn modelId="{58729AF3-2906-4E41-A24F-05C484EFE2B3}" type="presParOf" srcId="{051B8077-53A1-4250-B254-7EF91C918EED}" destId="{1C6CF12E-35B8-48E0-B566-51DC632918BA}" srcOrd="9" destOrd="0" presId="urn:microsoft.com/office/officeart/2005/8/layout/list1"/>
    <dgm:cxn modelId="{A6F6A505-69DF-4A47-AF2E-3DF0320551EE}" type="presParOf" srcId="{051B8077-53A1-4250-B254-7EF91C918EED}" destId="{ACD5C383-3C93-4A74-90C8-7031DAB96A13}" srcOrd="10" destOrd="0" presId="urn:microsoft.com/office/officeart/2005/8/layout/list1"/>
    <dgm:cxn modelId="{327A38CF-8375-484C-BA55-99104B10C9D0}" type="presParOf" srcId="{051B8077-53A1-4250-B254-7EF91C918EED}" destId="{0133C5B4-5DFC-4B8B-8577-AB1FCBDBD1A4}" srcOrd="11" destOrd="0" presId="urn:microsoft.com/office/officeart/2005/8/layout/list1"/>
    <dgm:cxn modelId="{9ECBE8B8-5009-48DF-9BE1-AE70C62B89E2}" type="presParOf" srcId="{051B8077-53A1-4250-B254-7EF91C918EED}" destId="{6B076380-3C0E-4D94-8154-9B655D37BD78}" srcOrd="12" destOrd="0" presId="urn:microsoft.com/office/officeart/2005/8/layout/list1"/>
    <dgm:cxn modelId="{89CC6E29-D863-4F39-A022-5AAE1026FDC4}" type="presParOf" srcId="{6B076380-3C0E-4D94-8154-9B655D37BD78}" destId="{6C1EFB0D-F37A-4762-8F11-46BD19727BC8}" srcOrd="0" destOrd="0" presId="urn:microsoft.com/office/officeart/2005/8/layout/list1"/>
    <dgm:cxn modelId="{EA061A72-94CB-4635-8822-975B6BDFDC43}" type="presParOf" srcId="{6B076380-3C0E-4D94-8154-9B655D37BD78}" destId="{6BD5709B-4B35-43AC-9AB7-83ED7E27CAEC}" srcOrd="1" destOrd="0" presId="urn:microsoft.com/office/officeart/2005/8/layout/list1"/>
    <dgm:cxn modelId="{0E202747-969F-4490-B7BA-1EDBBA86DE98}" type="presParOf" srcId="{051B8077-53A1-4250-B254-7EF91C918EED}" destId="{9457E4BD-C1F1-413E-985F-FB8B1080368E}" srcOrd="13" destOrd="0" presId="urn:microsoft.com/office/officeart/2005/8/layout/list1"/>
    <dgm:cxn modelId="{0E0D9ECD-00E8-49FD-A232-9A89C9F38DF5}" type="presParOf" srcId="{051B8077-53A1-4250-B254-7EF91C918EED}" destId="{5661B89B-2359-4915-9EB3-8BC7028719E2}" srcOrd="14" destOrd="0" presId="urn:microsoft.com/office/officeart/2005/8/layout/list1"/>
    <dgm:cxn modelId="{6700F51F-B701-4654-8ADA-F824B7E47C97}" type="presParOf" srcId="{051B8077-53A1-4250-B254-7EF91C918EED}" destId="{815F1FC0-E1CC-47E3-99DF-3C7BB253D921}" srcOrd="15" destOrd="0" presId="urn:microsoft.com/office/officeart/2005/8/layout/list1"/>
    <dgm:cxn modelId="{DDEBCC3F-BF28-4530-A040-7F68FD807245}" type="presParOf" srcId="{051B8077-53A1-4250-B254-7EF91C918EED}" destId="{14FF678D-9F14-4A15-A783-C0181A2811A8}" srcOrd="16" destOrd="0" presId="urn:microsoft.com/office/officeart/2005/8/layout/list1"/>
    <dgm:cxn modelId="{6C4A00AE-CA24-4DD5-ABF2-849DE45F796B}" type="presParOf" srcId="{14FF678D-9F14-4A15-A783-C0181A2811A8}" destId="{57BDE003-82F8-4FC9-842A-C9F8D8D0C138}" srcOrd="0" destOrd="0" presId="urn:microsoft.com/office/officeart/2005/8/layout/list1"/>
    <dgm:cxn modelId="{77C275EA-8902-4473-B23F-39446050FE9A}" type="presParOf" srcId="{14FF678D-9F14-4A15-A783-C0181A2811A8}" destId="{31193043-23A0-4899-9594-3F1629256200}" srcOrd="1" destOrd="0" presId="urn:microsoft.com/office/officeart/2005/8/layout/list1"/>
    <dgm:cxn modelId="{ADF7E049-6E61-493D-8158-E9366056D4C6}" type="presParOf" srcId="{051B8077-53A1-4250-B254-7EF91C918EED}" destId="{B471D036-63C1-4BF2-B58E-D3F0F064557B}" srcOrd="17" destOrd="0" presId="urn:microsoft.com/office/officeart/2005/8/layout/list1"/>
    <dgm:cxn modelId="{C7387076-E9C6-4B71-ADD6-9A94275EC861}" type="presParOf" srcId="{051B8077-53A1-4250-B254-7EF91C918EED}" destId="{EE2E0D10-FA2B-451E-83E8-1D7B0E79CF66}" srcOrd="18" destOrd="0" presId="urn:microsoft.com/office/officeart/2005/8/layout/list1"/>
    <dgm:cxn modelId="{DECEA821-1D29-4102-BB1A-F432F349C17E}" type="presParOf" srcId="{051B8077-53A1-4250-B254-7EF91C918EED}" destId="{2118E813-EABF-47A3-A855-64BCAE35AAFE}" srcOrd="19" destOrd="0" presId="urn:microsoft.com/office/officeart/2005/8/layout/list1"/>
    <dgm:cxn modelId="{280258D7-2F1D-402A-B8BE-4F64B9D1C394}" type="presParOf" srcId="{051B8077-53A1-4250-B254-7EF91C918EED}" destId="{076BDC65-BBEE-49CB-AD53-4C348619D74F}" srcOrd="20" destOrd="0" presId="urn:microsoft.com/office/officeart/2005/8/layout/list1"/>
    <dgm:cxn modelId="{8F8E2C1C-AE41-49B1-B412-39A10AEF1743}" type="presParOf" srcId="{076BDC65-BBEE-49CB-AD53-4C348619D74F}" destId="{F0BE1C95-2BEE-436C-A3CC-DE002A7C6D33}" srcOrd="0" destOrd="0" presId="urn:microsoft.com/office/officeart/2005/8/layout/list1"/>
    <dgm:cxn modelId="{BCFFCB70-CD71-46D5-AA9F-632887D0BE4C}" type="presParOf" srcId="{076BDC65-BBEE-49CB-AD53-4C348619D74F}" destId="{B4D2A485-F659-4399-B19D-0FFF03840A72}" srcOrd="1" destOrd="0" presId="urn:microsoft.com/office/officeart/2005/8/layout/list1"/>
    <dgm:cxn modelId="{39AA774E-7767-4173-AE3F-D4887976B6C2}" type="presParOf" srcId="{051B8077-53A1-4250-B254-7EF91C918EED}" destId="{7432A172-55F6-4E7A-BDFB-036772824BC9}" srcOrd="21" destOrd="0" presId="urn:microsoft.com/office/officeart/2005/8/layout/list1"/>
    <dgm:cxn modelId="{7ED75BFC-0314-45EE-85C6-48B015817F7F}" type="presParOf" srcId="{051B8077-53A1-4250-B254-7EF91C918EED}" destId="{09C0B12B-DF79-47E9-AE2F-2D567279FD3A}" srcOrd="22" destOrd="0" presId="urn:microsoft.com/office/officeart/2005/8/layout/list1"/>
    <dgm:cxn modelId="{7FDCF8E7-2997-47FE-90C1-587E75E795B8}" type="presParOf" srcId="{051B8077-53A1-4250-B254-7EF91C918EED}" destId="{567EA1EA-AD7D-4CA8-A0E6-02970C729BFB}" srcOrd="23" destOrd="0" presId="urn:microsoft.com/office/officeart/2005/8/layout/list1"/>
    <dgm:cxn modelId="{CF5D3FC0-3140-40EB-8E51-76F2827540A7}" type="presParOf" srcId="{051B8077-53A1-4250-B254-7EF91C918EED}" destId="{973FA139-6C57-43F6-8E04-26B8A10D22B8}" srcOrd="24" destOrd="0" presId="urn:microsoft.com/office/officeart/2005/8/layout/list1"/>
    <dgm:cxn modelId="{288832CA-CD4D-416A-8088-7E4EF8490704}" type="presParOf" srcId="{973FA139-6C57-43F6-8E04-26B8A10D22B8}" destId="{FCCEC6E8-A428-422D-91D1-471DDC05174D}" srcOrd="0" destOrd="0" presId="urn:microsoft.com/office/officeart/2005/8/layout/list1"/>
    <dgm:cxn modelId="{D708D3BE-9C21-41ED-9F28-BB8EBE479BC8}" type="presParOf" srcId="{973FA139-6C57-43F6-8E04-26B8A10D22B8}" destId="{E2B5F4FD-5AC3-448B-9022-8F5553F8FF94}" srcOrd="1" destOrd="0" presId="urn:microsoft.com/office/officeart/2005/8/layout/list1"/>
    <dgm:cxn modelId="{D7CDA0D9-5590-4246-850F-6E01479AFA72}" type="presParOf" srcId="{051B8077-53A1-4250-B254-7EF91C918EED}" destId="{BEAE1F65-403B-49A7-B409-D76B9B743760}" srcOrd="25" destOrd="0" presId="urn:microsoft.com/office/officeart/2005/8/layout/list1"/>
    <dgm:cxn modelId="{8E787CF3-38BB-4108-88E6-1DE84E22CA48}" type="presParOf" srcId="{051B8077-53A1-4250-B254-7EF91C918EED}" destId="{A97F66C2-DC40-42E4-B58C-E24EAB0E1C1A}" srcOrd="26" destOrd="0" presId="urn:microsoft.com/office/officeart/2005/8/layout/list1"/>
    <dgm:cxn modelId="{1C873622-CE4E-4C62-9BA6-E7EC3D11A73A}" type="presParOf" srcId="{051B8077-53A1-4250-B254-7EF91C918EED}" destId="{13C41734-A407-4C20-9E21-63771ECA803A}" srcOrd="27" destOrd="0" presId="urn:microsoft.com/office/officeart/2005/8/layout/list1"/>
    <dgm:cxn modelId="{D7C6D456-AAB0-47A1-BB7C-3441A5628B35}" type="presParOf" srcId="{051B8077-53A1-4250-B254-7EF91C918EED}" destId="{681CD37F-6FCD-45D4-8796-72EBC2AE3AA1}" srcOrd="28" destOrd="0" presId="urn:microsoft.com/office/officeart/2005/8/layout/list1"/>
    <dgm:cxn modelId="{5299B3C3-ED18-46CE-B27A-B7923128933D}" type="presParOf" srcId="{681CD37F-6FCD-45D4-8796-72EBC2AE3AA1}" destId="{6E66B31A-D23D-4FC9-9567-3A23E57B2E42}" srcOrd="0" destOrd="0" presId="urn:microsoft.com/office/officeart/2005/8/layout/list1"/>
    <dgm:cxn modelId="{B46BDC7C-944B-4857-B7E2-D822C88CFA23}" type="presParOf" srcId="{681CD37F-6FCD-45D4-8796-72EBC2AE3AA1}" destId="{4136EC36-31BE-46F3-A410-DF1C9DE053EE}" srcOrd="1" destOrd="0" presId="urn:microsoft.com/office/officeart/2005/8/layout/list1"/>
    <dgm:cxn modelId="{25D68511-0F18-41AD-B66B-95DC70218AE2}" type="presParOf" srcId="{051B8077-53A1-4250-B254-7EF91C918EED}" destId="{2168E7C8-33B7-4EBA-B2B4-678369762C71}" srcOrd="29" destOrd="0" presId="urn:microsoft.com/office/officeart/2005/8/layout/list1"/>
    <dgm:cxn modelId="{307ABE26-F3EA-47A9-A10A-CDCEDBD0DEBB}" type="presParOf" srcId="{051B8077-53A1-4250-B254-7EF91C918EED}" destId="{DBCC2045-94C6-4A09-B768-E9FA5B9E5B0B}" srcOrd="30" destOrd="0" presId="urn:microsoft.com/office/officeart/2005/8/layout/list1"/>
    <dgm:cxn modelId="{165A5C4D-4600-47A9-B55F-60A0218CE6EA}" type="presParOf" srcId="{051B8077-53A1-4250-B254-7EF91C918EED}" destId="{B56C8E4D-59D0-47BD-BA18-6A5B84028071}" srcOrd="31" destOrd="0" presId="urn:microsoft.com/office/officeart/2005/8/layout/list1"/>
    <dgm:cxn modelId="{F9A5AE12-60CC-4963-B2C8-D04B76551D10}" type="presParOf" srcId="{051B8077-53A1-4250-B254-7EF91C918EED}" destId="{37C2B779-0E59-421B-B643-4240A1BED117}" srcOrd="32" destOrd="0" presId="urn:microsoft.com/office/officeart/2005/8/layout/list1"/>
    <dgm:cxn modelId="{A9899370-4E1F-4DA2-8FFF-0B17561511B5}" type="presParOf" srcId="{37C2B779-0E59-421B-B643-4240A1BED117}" destId="{5D1877E9-92DD-4E1C-84C7-0BDF522458AD}" srcOrd="0" destOrd="0" presId="urn:microsoft.com/office/officeart/2005/8/layout/list1"/>
    <dgm:cxn modelId="{4393424D-A149-4288-AFEF-6F482BCF9F74}" type="presParOf" srcId="{37C2B779-0E59-421B-B643-4240A1BED117}" destId="{D1280EBB-D9D3-4B5C-B2AC-FA1936B30168}" srcOrd="1" destOrd="0" presId="urn:microsoft.com/office/officeart/2005/8/layout/list1"/>
    <dgm:cxn modelId="{464DA895-16C8-43BB-AEF9-5649FEFCEBAE}" type="presParOf" srcId="{051B8077-53A1-4250-B254-7EF91C918EED}" destId="{6AD39332-EFB2-446B-A829-94C54712DFC6}" srcOrd="33" destOrd="0" presId="urn:microsoft.com/office/officeart/2005/8/layout/list1"/>
    <dgm:cxn modelId="{B0A549C6-75CF-484E-B7DE-98E88E6303EC}" type="presParOf" srcId="{051B8077-53A1-4250-B254-7EF91C918EED}" destId="{CD018A1D-30D5-4C0A-BB80-2FB934577B2C}" srcOrd="34" destOrd="0" presId="urn:microsoft.com/office/officeart/2005/8/layout/list1"/>
    <dgm:cxn modelId="{2CE572AD-4F38-4F63-8D4E-10D63C4C283B}" type="presParOf" srcId="{051B8077-53A1-4250-B254-7EF91C918EED}" destId="{C0122DBD-6A3D-4022-B472-C0D6878A1A7D}" srcOrd="35" destOrd="0" presId="urn:microsoft.com/office/officeart/2005/8/layout/list1"/>
    <dgm:cxn modelId="{94EE3AFD-E394-4AFD-A243-F6547190C341}" type="presParOf" srcId="{051B8077-53A1-4250-B254-7EF91C918EED}" destId="{E5098BAD-8305-4F6D-A291-A53D4D55A332}" srcOrd="36" destOrd="0" presId="urn:microsoft.com/office/officeart/2005/8/layout/list1"/>
    <dgm:cxn modelId="{BEACE772-A434-4CD5-90DD-5B5996D71BA8}" type="presParOf" srcId="{E5098BAD-8305-4F6D-A291-A53D4D55A332}" destId="{49A78D36-3E9B-4605-9968-B4D413198DEF}" srcOrd="0" destOrd="0" presId="urn:microsoft.com/office/officeart/2005/8/layout/list1"/>
    <dgm:cxn modelId="{D84B3949-AA26-4200-A5DB-BCA93F0B296A}" type="presParOf" srcId="{E5098BAD-8305-4F6D-A291-A53D4D55A332}" destId="{A62609FC-E6C1-4943-B1E7-5C36D7E2B72B}" srcOrd="1" destOrd="0" presId="urn:microsoft.com/office/officeart/2005/8/layout/list1"/>
    <dgm:cxn modelId="{2D624406-3134-4B2B-BBCF-0F4E4308E620}" type="presParOf" srcId="{051B8077-53A1-4250-B254-7EF91C918EED}" destId="{61340F03-3573-4DB4-82F2-5E1D871A9E00}" srcOrd="37" destOrd="0" presId="urn:microsoft.com/office/officeart/2005/8/layout/list1"/>
    <dgm:cxn modelId="{7F32D896-7C67-40A0-A67B-9E6D01B37787}" type="presParOf" srcId="{051B8077-53A1-4250-B254-7EF91C918EED}" destId="{88EC7D9D-DCB8-4FB8-8025-30AF57547A7C}" srcOrd="38" destOrd="0" presId="urn:microsoft.com/office/officeart/2005/8/layout/list1"/>
    <dgm:cxn modelId="{83B7D732-8858-454E-BAD0-F900498F0110}" type="presParOf" srcId="{051B8077-53A1-4250-B254-7EF91C918EED}" destId="{DD08A89D-4AEA-460A-B7A4-63A8E8DF50C1}" srcOrd="39" destOrd="0" presId="urn:microsoft.com/office/officeart/2005/8/layout/list1"/>
    <dgm:cxn modelId="{C8A4A2C2-AC12-41CF-8D07-DFE1F8EBFC7A}" type="presParOf" srcId="{051B8077-53A1-4250-B254-7EF91C918EED}" destId="{82198612-F2C0-4B64-AC70-0A06575041E3}" srcOrd="40" destOrd="0" presId="urn:microsoft.com/office/officeart/2005/8/layout/list1"/>
    <dgm:cxn modelId="{FF9EB845-AC81-4D8A-8AF3-89417F699DDF}" type="presParOf" srcId="{82198612-F2C0-4B64-AC70-0A06575041E3}" destId="{74123501-061B-4D8B-9780-7B60E0CBE6EA}" srcOrd="0" destOrd="0" presId="urn:microsoft.com/office/officeart/2005/8/layout/list1"/>
    <dgm:cxn modelId="{19438B69-4C88-4C12-AD6B-F14CEFFA828F}" type="presParOf" srcId="{82198612-F2C0-4B64-AC70-0A06575041E3}" destId="{52B447B5-C9B5-4ED0-9D47-4F7155B89A54}" srcOrd="1" destOrd="0" presId="urn:microsoft.com/office/officeart/2005/8/layout/list1"/>
    <dgm:cxn modelId="{B75B7F1F-FFF5-42C1-9504-F0B71C2F39C3}" type="presParOf" srcId="{051B8077-53A1-4250-B254-7EF91C918EED}" destId="{B275CD48-6D0D-48B9-AB5F-4072CE2767FA}" srcOrd="41" destOrd="0" presId="urn:microsoft.com/office/officeart/2005/8/layout/list1"/>
    <dgm:cxn modelId="{AEFC8504-ED1B-4ED1-A6E3-A2EFF3B77D03}" type="presParOf" srcId="{051B8077-53A1-4250-B254-7EF91C918EED}" destId="{5F6B2245-905E-4363-83D2-5BAC23D29D95}" srcOrd="42" destOrd="0" presId="urn:microsoft.com/office/officeart/2005/8/layout/list1"/>
    <dgm:cxn modelId="{570AAE7C-7E61-4DFD-87A5-31D5F4A0058A}" type="presParOf" srcId="{051B8077-53A1-4250-B254-7EF91C918EED}" destId="{18D99A9B-7131-4DEE-926C-E5EC3B92453D}" srcOrd="43" destOrd="0" presId="urn:microsoft.com/office/officeart/2005/8/layout/list1"/>
    <dgm:cxn modelId="{6AE60E08-8CCF-4435-AFD2-22B8792331A5}" type="presParOf" srcId="{051B8077-53A1-4250-B254-7EF91C918EED}" destId="{DB2347F8-9424-462D-B23E-1E4198EDEC95}" srcOrd="44" destOrd="0" presId="urn:microsoft.com/office/officeart/2005/8/layout/list1"/>
    <dgm:cxn modelId="{925E7785-A66A-4642-A452-8144AC78448A}" type="presParOf" srcId="{DB2347F8-9424-462D-B23E-1E4198EDEC95}" destId="{09D448A9-966A-43CC-9526-5CE4C92CD294}" srcOrd="0" destOrd="0" presId="urn:microsoft.com/office/officeart/2005/8/layout/list1"/>
    <dgm:cxn modelId="{3BC8F75C-B7A5-488F-B767-412D5D019BFC}" type="presParOf" srcId="{DB2347F8-9424-462D-B23E-1E4198EDEC95}" destId="{F3CC7BEC-E7C7-46E7-A363-BCE14D99AE63}" srcOrd="1" destOrd="0" presId="urn:microsoft.com/office/officeart/2005/8/layout/list1"/>
    <dgm:cxn modelId="{9DB2DE40-B7F9-4A02-A5A0-CF190607F313}" type="presParOf" srcId="{051B8077-53A1-4250-B254-7EF91C918EED}" destId="{E87D6CE6-088F-4612-B3A1-EC575D0450A3}" srcOrd="45" destOrd="0" presId="urn:microsoft.com/office/officeart/2005/8/layout/list1"/>
    <dgm:cxn modelId="{71E0AD64-7574-4D74-961A-B37371A067A6}" type="presParOf" srcId="{051B8077-53A1-4250-B254-7EF91C918EED}" destId="{92AB6038-38F1-44D8-A38A-4E0055EF853C}" srcOrd="46" destOrd="0" presId="urn:microsoft.com/office/officeart/2005/8/layout/list1"/>
    <dgm:cxn modelId="{67CD24D8-57F9-4825-AA74-509720A51F2E}" type="presParOf" srcId="{051B8077-53A1-4250-B254-7EF91C918EED}" destId="{ABE2EF52-5D90-44E7-8781-9444E77B6C09}" srcOrd="47" destOrd="0" presId="urn:microsoft.com/office/officeart/2005/8/layout/list1"/>
    <dgm:cxn modelId="{1C4C6B58-D508-46D1-9644-98C2BAC8B2ED}" type="presParOf" srcId="{051B8077-53A1-4250-B254-7EF91C918EED}" destId="{03E4A599-F4F9-48A2-BCC3-840FA3D7FBAA}" srcOrd="48" destOrd="0" presId="urn:microsoft.com/office/officeart/2005/8/layout/list1"/>
    <dgm:cxn modelId="{996C4E98-9D8B-40AE-8BE6-154C798ED758}" type="presParOf" srcId="{03E4A599-F4F9-48A2-BCC3-840FA3D7FBAA}" destId="{089258A0-3C2B-4CB8-8ED5-E7C1F2217C2E}" srcOrd="0" destOrd="0" presId="urn:microsoft.com/office/officeart/2005/8/layout/list1"/>
    <dgm:cxn modelId="{587832DD-BEAD-4082-B8CD-CBD7D65E1A0C}" type="presParOf" srcId="{03E4A599-F4F9-48A2-BCC3-840FA3D7FBAA}" destId="{AD801D9D-BA29-4C2A-9B7E-6EBE5FA88C0B}" srcOrd="1" destOrd="0" presId="urn:microsoft.com/office/officeart/2005/8/layout/list1"/>
    <dgm:cxn modelId="{76AEF267-E72B-4698-AB06-F11E89CE83B2}" type="presParOf" srcId="{051B8077-53A1-4250-B254-7EF91C918EED}" destId="{F22FB154-20D3-40D9-B092-0E19D53BB39C}" srcOrd="49" destOrd="0" presId="urn:microsoft.com/office/officeart/2005/8/layout/list1"/>
    <dgm:cxn modelId="{1726ECD1-07B2-4E60-BFCF-D10461853098}" type="presParOf" srcId="{051B8077-53A1-4250-B254-7EF91C918EED}" destId="{36CF970D-2095-4612-95E1-AF54060376C1}" srcOrd="50" destOrd="0" presId="urn:microsoft.com/office/officeart/2005/8/layout/list1"/>
    <dgm:cxn modelId="{BC4205CE-FB60-4748-91DB-D236CB42FA86}" type="presParOf" srcId="{051B8077-53A1-4250-B254-7EF91C918EED}" destId="{F68FF169-6853-4C25-8F92-2AA08648B78D}" srcOrd="51" destOrd="0" presId="urn:microsoft.com/office/officeart/2005/8/layout/list1"/>
    <dgm:cxn modelId="{C8457E09-3B9D-41A9-98E1-B7289237E853}" type="presParOf" srcId="{051B8077-53A1-4250-B254-7EF91C918EED}" destId="{8705E322-A4E9-4B4D-AF89-2BAD8EEF8787}" srcOrd="52" destOrd="0" presId="urn:microsoft.com/office/officeart/2005/8/layout/list1"/>
    <dgm:cxn modelId="{B89E1C97-09D2-45E3-9A35-0A77E396E459}" type="presParOf" srcId="{8705E322-A4E9-4B4D-AF89-2BAD8EEF8787}" destId="{EF33E890-E60B-4D7D-B841-C0366BA3B68C}" srcOrd="0" destOrd="0" presId="urn:microsoft.com/office/officeart/2005/8/layout/list1"/>
    <dgm:cxn modelId="{AFA0B3CF-E151-4D59-8E6D-0582A818EC47}" type="presParOf" srcId="{8705E322-A4E9-4B4D-AF89-2BAD8EEF8787}" destId="{F1691CDA-DDA4-40F3-85A9-F5D3C685FADE}" srcOrd="1" destOrd="0" presId="urn:microsoft.com/office/officeart/2005/8/layout/list1"/>
    <dgm:cxn modelId="{E775C39F-DE6E-42D5-BC2A-7DD21A3A4F3F}" type="presParOf" srcId="{051B8077-53A1-4250-B254-7EF91C918EED}" destId="{5BA4D33C-9154-4EE3-804E-4B074BDD41B0}" srcOrd="53" destOrd="0" presId="urn:microsoft.com/office/officeart/2005/8/layout/list1"/>
    <dgm:cxn modelId="{A1EBF859-A909-421B-9A9B-00E8A63E10B7}" type="presParOf" srcId="{051B8077-53A1-4250-B254-7EF91C918EED}" destId="{4C8670BD-27AA-4B08-9C45-6F8AA991AAF6}" srcOrd="54" destOrd="0" presId="urn:microsoft.com/office/officeart/2005/8/layout/list1"/>
    <dgm:cxn modelId="{10D67F5E-E67E-4C4D-89E7-64D16352C4CF}" type="presParOf" srcId="{051B8077-53A1-4250-B254-7EF91C918EED}" destId="{0963D71A-AFE7-4C29-BD8B-961F836AD3BA}" srcOrd="55" destOrd="0" presId="urn:microsoft.com/office/officeart/2005/8/layout/list1"/>
    <dgm:cxn modelId="{F1DF0CE8-FFD3-4F5E-B88A-DE8C2414985F}" type="presParOf" srcId="{051B8077-53A1-4250-B254-7EF91C918EED}" destId="{5C3CFF3E-BAED-40DD-94CC-9B65DF773A6B}" srcOrd="56" destOrd="0" presId="urn:microsoft.com/office/officeart/2005/8/layout/list1"/>
    <dgm:cxn modelId="{06B5B5F2-63D3-4046-BCAD-E0DB2C8D8421}" type="presParOf" srcId="{5C3CFF3E-BAED-40DD-94CC-9B65DF773A6B}" destId="{530E0868-879A-48D4-A27D-9F66D09775D1}" srcOrd="0" destOrd="0" presId="urn:microsoft.com/office/officeart/2005/8/layout/list1"/>
    <dgm:cxn modelId="{7E11C730-0CD6-43CF-B96D-EF40C3467AE5}" type="presParOf" srcId="{5C3CFF3E-BAED-40DD-94CC-9B65DF773A6B}" destId="{1C2B835E-A609-4107-B1A0-AF4416BBD041}" srcOrd="1" destOrd="0" presId="urn:microsoft.com/office/officeart/2005/8/layout/list1"/>
    <dgm:cxn modelId="{46C9F812-8DA2-47E8-94D6-F41EBEE4FEFA}" type="presParOf" srcId="{051B8077-53A1-4250-B254-7EF91C918EED}" destId="{D3FE5EBD-395D-4CB8-BD02-32B85F62937E}" srcOrd="57" destOrd="0" presId="urn:microsoft.com/office/officeart/2005/8/layout/list1"/>
    <dgm:cxn modelId="{A8EEAD7F-2D09-4A65-AC56-C98F7404B91A}" type="presParOf" srcId="{051B8077-53A1-4250-B254-7EF91C918EED}" destId="{19488F56-0A73-4C8F-BC0A-C83A964035BE}" srcOrd="5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7B829-A5F3-4B06-9C73-DDAD15D16A48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6A1CB0-3A14-47BE-A855-A8377C024466}">
      <dgm:prSet phldrT="[Текст]"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ГКУ  НО «УСЗН </a:t>
          </a:r>
          <a:r>
            <a:rPr lang="ru-RU" sz="1100" b="1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Арзамасского</a:t>
          </a:r>
          <a:r>
            <a:rPr lang="ru-RU" sz="11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района»</a:t>
          </a:r>
          <a:endParaRPr lang="ru-RU" sz="1100" b="1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89E3A2F5-A00E-45C3-A6B5-DEFF6C85042D}" type="parTrans" cxnId="{01706CDC-F377-4764-AED3-257A5EB4E80D}">
      <dgm:prSet/>
      <dgm:spPr/>
      <dgm:t>
        <a:bodyPr/>
        <a:lstStyle/>
        <a:p>
          <a:pPr algn="ctr"/>
          <a:endParaRPr lang="ru-RU"/>
        </a:p>
      </dgm:t>
    </dgm:pt>
    <dgm:pt modelId="{DD024747-CEA8-4232-A000-E8F9ED8B83DC}" type="sibTrans" cxnId="{01706CDC-F377-4764-AED3-257A5EB4E80D}">
      <dgm:prSet/>
      <dgm:spPr/>
      <dgm:t>
        <a:bodyPr/>
        <a:lstStyle/>
        <a:p>
          <a:pPr algn="ctr"/>
          <a:endParaRPr lang="ru-RU"/>
        </a:p>
      </dgm:t>
    </dgm:pt>
    <dgm:pt modelId="{059456D8-9E93-4514-B9FA-EB9B06154997}">
      <dgm:prSet phldrT="[Текст]"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Департамент образования Администрации городского округа город Арзамас Нижегородской области</a:t>
          </a:r>
          <a:endParaRPr lang="ru-RU" sz="1100" b="1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017652F1-B9E2-43DF-BE24-F8480C81E104}" type="parTrans" cxnId="{8B9AD213-0EBE-4BAE-9E6D-86A9945480C7}">
      <dgm:prSet/>
      <dgm:spPr/>
      <dgm:t>
        <a:bodyPr/>
        <a:lstStyle/>
        <a:p>
          <a:pPr algn="ctr"/>
          <a:endParaRPr lang="ru-RU"/>
        </a:p>
      </dgm:t>
    </dgm:pt>
    <dgm:pt modelId="{C99CB3CB-A374-4D2E-AAAC-5AB76F002F06}" type="sibTrans" cxnId="{8B9AD213-0EBE-4BAE-9E6D-86A9945480C7}">
      <dgm:prSet/>
      <dgm:spPr/>
      <dgm:t>
        <a:bodyPr/>
        <a:lstStyle/>
        <a:p>
          <a:pPr algn="ctr"/>
          <a:endParaRPr lang="ru-RU"/>
        </a:p>
      </dgm:t>
    </dgm:pt>
    <dgm:pt modelId="{BEE045EB-07DD-41F3-8705-646BB5088DB6}">
      <dgm:prSet phldrT="[Текст]"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latin typeface="+mj-lt"/>
            </a:rPr>
            <a:t>Комиссия по делам несовершеннолетних и защите их прав при Администрации городского округа город Арзамас Нижегородской области</a:t>
          </a:r>
          <a:endParaRPr lang="ru-RU" sz="1100" b="1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83748536-647D-47ED-B0DC-4AB47CD766C4}" type="parTrans" cxnId="{F79660CB-012C-4357-A39A-18A7418240F9}">
      <dgm:prSet/>
      <dgm:spPr/>
      <dgm:t>
        <a:bodyPr/>
        <a:lstStyle/>
        <a:p>
          <a:pPr algn="ctr"/>
          <a:endParaRPr lang="ru-RU"/>
        </a:p>
      </dgm:t>
    </dgm:pt>
    <dgm:pt modelId="{5E221293-65BF-4335-A52F-8651519A6734}" type="sibTrans" cxnId="{F79660CB-012C-4357-A39A-18A7418240F9}">
      <dgm:prSet/>
      <dgm:spPr/>
      <dgm:t>
        <a:bodyPr/>
        <a:lstStyle/>
        <a:p>
          <a:pPr algn="ctr"/>
          <a:endParaRPr lang="ru-RU"/>
        </a:p>
      </dgm:t>
    </dgm:pt>
    <dgm:pt modelId="{7F8C79EF-A9E5-4737-9029-4B283BC60D76}">
      <dgm:prSet phldrT="[Текст]"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Муниципальные казенные учреждения </a:t>
          </a:r>
          <a:r>
            <a:rPr lang="ru-RU" sz="1100" b="1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г.о.г</a:t>
          </a:r>
          <a:r>
            <a:rPr lang="ru-RU" sz="11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Арзамас</a:t>
          </a:r>
          <a:endParaRPr lang="ru-RU" sz="1100" b="1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62BAF3D9-A0AB-44E1-BA70-F4AC4BD1C7B3}" type="parTrans" cxnId="{1E497605-8667-44C9-BFF2-EED864303CD1}">
      <dgm:prSet/>
      <dgm:spPr/>
      <dgm:t>
        <a:bodyPr/>
        <a:lstStyle/>
        <a:p>
          <a:pPr algn="ctr"/>
          <a:endParaRPr lang="ru-RU"/>
        </a:p>
      </dgm:t>
    </dgm:pt>
    <dgm:pt modelId="{424B36BB-0761-44E7-B20D-97270E812AEB}" type="sibTrans" cxnId="{1E497605-8667-44C9-BFF2-EED864303CD1}">
      <dgm:prSet/>
      <dgm:spPr/>
      <dgm:t>
        <a:bodyPr/>
        <a:lstStyle/>
        <a:p>
          <a:pPr algn="ctr"/>
          <a:endParaRPr lang="ru-RU"/>
        </a:p>
      </dgm:t>
    </dgm:pt>
    <dgm:pt modelId="{C9FA3988-8664-4A4B-AE7B-64B53D8404EA}">
      <dgm:prSet phldrT="[Текст]"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latin typeface="+mj-lt"/>
            </a:rPr>
            <a:t>ОМВД России «</a:t>
          </a:r>
          <a:r>
            <a:rPr lang="ru-RU" sz="1100" b="1" dirty="0" err="1" smtClean="0">
              <a:solidFill>
                <a:schemeClr val="tx1"/>
              </a:solidFill>
              <a:latin typeface="+mj-lt"/>
            </a:rPr>
            <a:t>Арзамасский</a:t>
          </a:r>
          <a:r>
            <a:rPr lang="ru-RU" sz="1100" b="1" dirty="0" smtClean="0">
              <a:solidFill>
                <a:schemeClr val="tx1"/>
              </a:solidFill>
              <a:latin typeface="+mj-lt"/>
            </a:rPr>
            <a:t>»</a:t>
          </a:r>
          <a:endParaRPr lang="ru-RU" sz="1100" b="1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76313C39-8E75-4DE3-99BD-EB84C5162DCB}" type="parTrans" cxnId="{6F4F3C02-07BD-4E4B-800E-2507121B84A2}">
      <dgm:prSet/>
      <dgm:spPr/>
      <dgm:t>
        <a:bodyPr/>
        <a:lstStyle/>
        <a:p>
          <a:pPr algn="ctr"/>
          <a:endParaRPr lang="ru-RU"/>
        </a:p>
      </dgm:t>
    </dgm:pt>
    <dgm:pt modelId="{FD81BFD7-6479-42FA-B2C0-9622C137868C}" type="sibTrans" cxnId="{6F4F3C02-07BD-4E4B-800E-2507121B84A2}">
      <dgm:prSet/>
      <dgm:spPr/>
      <dgm:t>
        <a:bodyPr/>
        <a:lstStyle/>
        <a:p>
          <a:pPr algn="ctr"/>
          <a:endParaRPr lang="ru-RU"/>
        </a:p>
      </dgm:t>
    </dgm:pt>
    <dgm:pt modelId="{7723E2DE-90D3-4463-BB55-1DF4E3BA3296}">
      <dgm:prSet phldrT="[Текст]" custT="1"/>
      <dgm:spPr/>
      <dgm:t>
        <a:bodyPr/>
        <a:lstStyle/>
        <a:p>
          <a:pPr algn="ctr"/>
          <a:r>
            <a:rPr lang="ru-RU" sz="1100" b="1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Арзамасский</a:t>
          </a:r>
          <a:r>
            <a:rPr lang="ru-RU" sz="11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межмуниципальный филиал государственного казенного  учреждения Нижегородской области «Нижегородский центр занятости населения»</a:t>
          </a:r>
          <a:endParaRPr lang="ru-RU" sz="1100" b="1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861F1B05-5EF7-4B15-9EBE-539194C1E637}" type="parTrans" cxnId="{677CACDB-881F-49DB-BFCA-25D599B41794}">
      <dgm:prSet/>
      <dgm:spPr/>
      <dgm:t>
        <a:bodyPr/>
        <a:lstStyle/>
        <a:p>
          <a:pPr algn="ctr"/>
          <a:endParaRPr lang="ru-RU"/>
        </a:p>
      </dgm:t>
    </dgm:pt>
    <dgm:pt modelId="{761A83D0-A34B-4178-A857-94207C61F438}" type="sibTrans" cxnId="{677CACDB-881F-49DB-BFCA-25D599B41794}">
      <dgm:prSet/>
      <dgm:spPr/>
      <dgm:t>
        <a:bodyPr/>
        <a:lstStyle/>
        <a:p>
          <a:pPr algn="ctr"/>
          <a:endParaRPr lang="ru-RU"/>
        </a:p>
      </dgm:t>
    </dgm:pt>
    <dgm:pt modelId="{52A86C72-6144-4AAE-9AF2-4D51139FCB25}">
      <dgm:prSet phldrT="[Текст]"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latin typeface="+mj-lt"/>
            </a:rPr>
            <a:t>МБОУ ОШ </a:t>
          </a:r>
          <a:r>
            <a:rPr lang="ru-RU" sz="1100" b="1" dirty="0" err="1" smtClean="0">
              <a:solidFill>
                <a:schemeClr val="tx1"/>
              </a:solidFill>
              <a:latin typeface="+mj-lt"/>
            </a:rPr>
            <a:t>Арзамасского</a:t>
          </a:r>
          <a:r>
            <a:rPr lang="ru-RU" sz="1100" b="1" dirty="0" smtClean="0">
              <a:solidFill>
                <a:schemeClr val="tx1"/>
              </a:solidFill>
              <a:latin typeface="+mj-lt"/>
            </a:rPr>
            <a:t> района Нижегородской области</a:t>
          </a:r>
          <a:endParaRPr lang="ru-RU" sz="1100" b="1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25DB93AF-AC54-46F3-9C66-D4792303C604}" type="sibTrans" cxnId="{A125FE9C-3ADC-4450-A50A-EF36E7D2086A}">
      <dgm:prSet/>
      <dgm:spPr/>
      <dgm:t>
        <a:bodyPr/>
        <a:lstStyle/>
        <a:p>
          <a:pPr algn="ctr"/>
          <a:endParaRPr lang="ru-RU"/>
        </a:p>
      </dgm:t>
    </dgm:pt>
    <dgm:pt modelId="{BA77B999-A7D7-47C2-9BA6-87C9B4D00FD0}" type="parTrans" cxnId="{A125FE9C-3ADC-4450-A50A-EF36E7D2086A}">
      <dgm:prSet/>
      <dgm:spPr/>
      <dgm:t>
        <a:bodyPr/>
        <a:lstStyle/>
        <a:p>
          <a:pPr algn="ctr"/>
          <a:endParaRPr lang="ru-RU"/>
        </a:p>
      </dgm:t>
    </dgm:pt>
    <dgm:pt modelId="{DCF57BCA-31F7-40BF-9B36-CAA57DBD5CD2}">
      <dgm:prSet phldrT="[Текст]" custT="1"/>
      <dgm:spPr/>
      <dgm:t>
        <a:bodyPr/>
        <a:lstStyle/>
        <a:p>
          <a:pPr algn="ctr"/>
          <a:r>
            <a:rPr lang="ru-RU" sz="1100" b="1" dirty="0" err="1" smtClean="0">
              <a:solidFill>
                <a:schemeClr val="tx1"/>
              </a:solidFill>
              <a:latin typeface="+mj-lt"/>
            </a:rPr>
            <a:t>ГКОУ«Коррекционная</a:t>
          </a:r>
          <a:r>
            <a:rPr lang="ru-RU" sz="1100" b="1" dirty="0" smtClean="0">
              <a:solidFill>
                <a:schemeClr val="tx1"/>
              </a:solidFill>
              <a:latin typeface="+mj-lt"/>
            </a:rPr>
            <a:t> школа № 8» г.Арзамаса Нижегородской области</a:t>
          </a:r>
          <a:endParaRPr lang="ru-RU" sz="1100" b="1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1DE113B6-E249-4764-B4CE-16BDABC130A3}" type="parTrans" cxnId="{8DD02F17-46C1-4276-A15E-B8BFDD46692F}">
      <dgm:prSet/>
      <dgm:spPr/>
      <dgm:t>
        <a:bodyPr/>
        <a:lstStyle/>
        <a:p>
          <a:pPr algn="ctr"/>
          <a:endParaRPr lang="ru-RU"/>
        </a:p>
      </dgm:t>
    </dgm:pt>
    <dgm:pt modelId="{5659D3B2-BA5B-4382-99B0-9F6F9FBA185B}" type="sibTrans" cxnId="{8DD02F17-46C1-4276-A15E-B8BFDD46692F}">
      <dgm:prSet/>
      <dgm:spPr/>
      <dgm:t>
        <a:bodyPr/>
        <a:lstStyle/>
        <a:p>
          <a:pPr algn="ctr"/>
          <a:endParaRPr lang="ru-RU"/>
        </a:p>
      </dgm:t>
    </dgm:pt>
    <dgm:pt modelId="{AAAEBCB6-A8BD-427E-8220-871CD254831D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latin typeface="+mj-lt"/>
            </a:rPr>
            <a:t>ГБПОУ «</a:t>
          </a:r>
          <a:r>
            <a:rPr lang="ru-RU" sz="1100" b="1" dirty="0" err="1" smtClean="0">
              <a:solidFill>
                <a:schemeClr val="tx1"/>
              </a:solidFill>
              <a:latin typeface="+mj-lt"/>
            </a:rPr>
            <a:t>Арзамасский</a:t>
          </a:r>
          <a:r>
            <a:rPr lang="ru-RU" sz="1100" b="1" dirty="0" smtClean="0">
              <a:solidFill>
                <a:schemeClr val="tx1"/>
              </a:solidFill>
              <a:latin typeface="+mj-lt"/>
            </a:rPr>
            <a:t> медицинский колледж»</a:t>
          </a:r>
          <a:endParaRPr lang="ru-RU" sz="700" b="1" dirty="0">
            <a:latin typeface="+mj-lt"/>
          </a:endParaRPr>
        </a:p>
      </dgm:t>
    </dgm:pt>
    <dgm:pt modelId="{3C022B01-ADA5-44A3-A049-740E8B5B3294}" type="parTrans" cxnId="{1862CE01-BD09-40C1-AA3C-FE7E8783FCA1}">
      <dgm:prSet/>
      <dgm:spPr/>
      <dgm:t>
        <a:bodyPr/>
        <a:lstStyle/>
        <a:p>
          <a:pPr algn="ctr"/>
          <a:endParaRPr lang="ru-RU"/>
        </a:p>
      </dgm:t>
    </dgm:pt>
    <dgm:pt modelId="{22209B53-CDDA-4413-8DF8-7D3640157D5A}" type="sibTrans" cxnId="{1862CE01-BD09-40C1-AA3C-FE7E8783FCA1}">
      <dgm:prSet/>
      <dgm:spPr/>
      <dgm:t>
        <a:bodyPr/>
        <a:lstStyle/>
        <a:p>
          <a:pPr algn="ctr"/>
          <a:endParaRPr lang="ru-RU"/>
        </a:p>
      </dgm:t>
    </dgm:pt>
    <dgm:pt modelId="{F22846D1-2493-4443-A3D6-C0AB3C854705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</a:rPr>
            <a:t>ГАУ Нижегородской области «Физкультурно-оздоровительный комплекс </a:t>
          </a:r>
          <a:r>
            <a:rPr lang="ru-RU" sz="1100" b="1" dirty="0" err="1" smtClean="0">
              <a:solidFill>
                <a:schemeClr val="tx1"/>
              </a:solidFill>
            </a:rPr>
            <a:t>р.п</a:t>
          </a:r>
          <a:r>
            <a:rPr lang="ru-RU" sz="1100" b="1" dirty="0" smtClean="0">
              <a:solidFill>
                <a:schemeClr val="tx1"/>
              </a:solidFill>
            </a:rPr>
            <a:t>. Выездное </a:t>
          </a:r>
          <a:r>
            <a:rPr lang="ru-RU" sz="1100" b="1" dirty="0" err="1" smtClean="0">
              <a:solidFill>
                <a:schemeClr val="tx1"/>
              </a:solidFill>
            </a:rPr>
            <a:t>Арзамасского</a:t>
          </a:r>
          <a:r>
            <a:rPr lang="ru-RU" sz="1100" b="1" dirty="0" smtClean="0">
              <a:solidFill>
                <a:schemeClr val="tx1"/>
              </a:solidFill>
            </a:rPr>
            <a:t> </a:t>
          </a:r>
          <a:r>
            <a:rPr lang="ru-RU" sz="1100" b="1" dirty="0" smtClean="0">
              <a:solidFill>
                <a:schemeClr val="tx1"/>
              </a:solidFill>
              <a:latin typeface="+mj-lt"/>
            </a:rPr>
            <a:t>района</a:t>
          </a:r>
          <a:r>
            <a:rPr lang="ru-RU" sz="1100" b="1" dirty="0" smtClean="0">
              <a:solidFill>
                <a:schemeClr val="tx1"/>
              </a:solidFill>
            </a:rPr>
            <a:t> Нижегородской области»</a:t>
          </a:r>
          <a:endParaRPr lang="ru-RU" sz="1100" b="1" dirty="0">
            <a:solidFill>
              <a:schemeClr val="tx1"/>
            </a:solidFill>
          </a:endParaRPr>
        </a:p>
      </dgm:t>
    </dgm:pt>
    <dgm:pt modelId="{0E6141C7-F8FE-4C26-A7AF-F94715E0F0D0}" type="parTrans" cxnId="{A67A72AA-2970-43B4-8A02-1BB054EE283D}">
      <dgm:prSet/>
      <dgm:spPr/>
      <dgm:t>
        <a:bodyPr/>
        <a:lstStyle/>
        <a:p>
          <a:pPr algn="ctr"/>
          <a:endParaRPr lang="ru-RU"/>
        </a:p>
      </dgm:t>
    </dgm:pt>
    <dgm:pt modelId="{31148C0F-98D1-4A61-BC7A-FE6EE35D2724}" type="sibTrans" cxnId="{A67A72AA-2970-43B4-8A02-1BB054EE283D}">
      <dgm:prSet/>
      <dgm:spPr/>
      <dgm:t>
        <a:bodyPr/>
        <a:lstStyle/>
        <a:p>
          <a:pPr algn="ctr"/>
          <a:endParaRPr lang="ru-RU"/>
        </a:p>
      </dgm:t>
    </dgm:pt>
    <dgm:pt modelId="{8CFA6993-D278-4E1E-A078-91ACAD8D538C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latin typeface="+mj-lt"/>
            </a:rPr>
            <a:t>МБУК «</a:t>
          </a:r>
          <a:r>
            <a:rPr lang="ru-RU" sz="1100" b="1" dirty="0" err="1" smtClean="0">
              <a:solidFill>
                <a:schemeClr val="tx1"/>
              </a:solidFill>
              <a:latin typeface="+mj-lt"/>
            </a:rPr>
            <a:t>Межпоселенческая</a:t>
          </a:r>
          <a:r>
            <a:rPr lang="ru-RU" sz="1100" b="1" dirty="0" smtClean="0">
              <a:solidFill>
                <a:schemeClr val="tx1"/>
              </a:solidFill>
              <a:latin typeface="+mj-lt"/>
            </a:rPr>
            <a:t> централизованная библиотечная система» </a:t>
          </a:r>
          <a:r>
            <a:rPr lang="ru-RU" sz="1100" b="1" dirty="0" err="1" smtClean="0">
              <a:solidFill>
                <a:schemeClr val="tx1"/>
              </a:solidFill>
              <a:latin typeface="+mj-lt"/>
            </a:rPr>
            <a:t>Арзамасского</a:t>
          </a:r>
          <a:r>
            <a:rPr lang="ru-RU" sz="1100" b="1" dirty="0" smtClean="0">
              <a:solidFill>
                <a:schemeClr val="tx1"/>
              </a:solidFill>
              <a:latin typeface="+mj-lt"/>
            </a:rPr>
            <a:t> района Нижегородской области</a:t>
          </a:r>
          <a:endParaRPr lang="ru-RU" sz="1100" b="1" dirty="0">
            <a:solidFill>
              <a:schemeClr val="tx1"/>
            </a:solidFill>
            <a:latin typeface="+mj-lt"/>
          </a:endParaRPr>
        </a:p>
      </dgm:t>
    </dgm:pt>
    <dgm:pt modelId="{C07CC13B-CD70-4C6E-872F-FB21EFF1723A}" type="parTrans" cxnId="{52D57CB4-C3FF-45D8-9B2B-943E10CD265B}">
      <dgm:prSet/>
      <dgm:spPr/>
      <dgm:t>
        <a:bodyPr/>
        <a:lstStyle/>
        <a:p>
          <a:pPr algn="ctr"/>
          <a:endParaRPr lang="ru-RU"/>
        </a:p>
      </dgm:t>
    </dgm:pt>
    <dgm:pt modelId="{07E29ABF-AA46-4DF7-840F-CA15A16B2569}" type="sibTrans" cxnId="{52D57CB4-C3FF-45D8-9B2B-943E10CD265B}">
      <dgm:prSet/>
      <dgm:spPr/>
      <dgm:t>
        <a:bodyPr/>
        <a:lstStyle/>
        <a:p>
          <a:pPr algn="ctr"/>
          <a:endParaRPr lang="ru-RU"/>
        </a:p>
      </dgm:t>
    </dgm:pt>
    <dgm:pt modelId="{771FD6C3-540B-46E9-AF7E-255A2EF58AD1}" type="pres">
      <dgm:prSet presAssocID="{0167B829-A5F3-4B06-9C73-DDAD15D16A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582876-A433-442A-8382-804BF1C26B23}" type="pres">
      <dgm:prSet presAssocID="{0167B829-A5F3-4B06-9C73-DDAD15D16A48}" presName="cycle" presStyleCnt="0"/>
      <dgm:spPr/>
      <dgm:t>
        <a:bodyPr/>
        <a:lstStyle/>
        <a:p>
          <a:endParaRPr lang="ru-RU"/>
        </a:p>
      </dgm:t>
    </dgm:pt>
    <dgm:pt modelId="{DE113684-DA8F-4041-B3A4-B2587A5D2186}" type="pres">
      <dgm:prSet presAssocID="{A96A1CB0-3A14-47BE-A855-A8377C024466}" presName="nodeFirstNode" presStyleLbl="node1" presStyleIdx="0" presStyleCnt="11" custScaleX="224149" custScaleY="110011" custRadScaleRad="101316" custRadScaleInc="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8C4AE-BB01-4927-AE36-A1E827033C9C}" type="pres">
      <dgm:prSet presAssocID="{DD024747-CEA8-4232-A000-E8F9ED8B83DC}" presName="sibTransFirstNode" presStyleLbl="bgShp" presStyleIdx="0" presStyleCnt="1" custLinFactNeighborX="1265" custLinFactNeighborY="1362"/>
      <dgm:spPr/>
      <dgm:t>
        <a:bodyPr/>
        <a:lstStyle/>
        <a:p>
          <a:endParaRPr lang="ru-RU"/>
        </a:p>
      </dgm:t>
    </dgm:pt>
    <dgm:pt modelId="{D68F9DF8-2DCB-433C-B7C8-6A33C794950B}" type="pres">
      <dgm:prSet presAssocID="{059456D8-9E93-4514-B9FA-EB9B06154997}" presName="nodeFollowingNodes" presStyleLbl="node1" presStyleIdx="1" presStyleCnt="11" custScaleX="243607" custScaleY="145500" custRadScaleRad="108618" custRadScaleInc="-28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BC099-070D-41C0-847A-B2C679028556}" type="pres">
      <dgm:prSet presAssocID="{BEE045EB-07DD-41F3-8705-646BB5088DB6}" presName="nodeFollowingNodes" presStyleLbl="node1" presStyleIdx="2" presStyleCnt="11" custScaleX="251466" custScaleY="138808" custRadScaleRad="117247" custRadScaleInc="-36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98D42-7646-4133-B71D-1DADF06AEF24}" type="pres">
      <dgm:prSet presAssocID="{F22846D1-2493-4443-A3D6-C0AB3C854705}" presName="nodeFollowingNodes" presStyleLbl="node1" presStyleIdx="3" presStyleCnt="11" custScaleX="246331" custScaleY="134558" custRadScaleRad="100581" custRadScaleInc="-87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30114-7CC4-4780-8449-21D900EA445D}" type="pres">
      <dgm:prSet presAssocID="{C9FA3988-8664-4A4B-AE7B-64B53D8404EA}" presName="nodeFollowingNodes" presStyleLbl="node1" presStyleIdx="4" presStyleCnt="11" custScaleX="239678" custScaleY="130073" custRadScaleRad="117097" custRadScaleInc="318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C651E-DA75-4B52-BA91-137BB5146648}" type="pres">
      <dgm:prSet presAssocID="{7F8C79EF-A9E5-4737-9029-4B283BC60D76}" presName="nodeFollowingNodes" presStyleLbl="node1" presStyleIdx="5" presStyleCnt="11" custScaleX="240543" custScaleY="132825" custRadScaleRad="97032" custRadScaleInc="265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05526-7C96-42CF-870C-A0D6F0CFF108}" type="pres">
      <dgm:prSet presAssocID="{AAAEBCB6-A8BD-427E-8220-871CD254831D}" presName="nodeFollowingNodes" presStyleLbl="node1" presStyleIdx="6" presStyleCnt="11" custScaleX="239727" custScaleY="128710" custRadScaleRad="126314" custRadScaleInc="-222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5586C-A4D5-47ED-9739-AFC263014866}" type="pres">
      <dgm:prSet presAssocID="{8CFA6993-D278-4E1E-A078-91ACAD8D538C}" presName="nodeFollowingNodes" presStyleLbl="node1" presStyleIdx="7" presStyleCnt="11" custScaleX="243959" custScaleY="141140" custRadScaleRad="86010" custRadScaleInc="123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C328A-EBF0-4512-89D2-9DBAFBDD15AB}" type="pres">
      <dgm:prSet presAssocID="{7723E2DE-90D3-4463-BB55-1DF4E3BA3296}" presName="nodeFollowingNodes" presStyleLbl="node1" presStyleIdx="8" presStyleCnt="11" custScaleX="239937" custScaleY="125007" custRadScaleRad="89837" custRadScaleInc="90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CEF74-74D4-4438-A9AE-E0C07D47CA05}" type="pres">
      <dgm:prSet presAssocID="{52A86C72-6144-4AAE-9AF2-4D51139FCB25}" presName="nodeFollowingNodes" presStyleLbl="node1" presStyleIdx="9" presStyleCnt="11" custScaleX="247930" custScaleY="143871" custRadScaleRad="97116" custRadScaleInc="529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5652D-1784-4151-8008-671F88E214FC}" type="pres">
      <dgm:prSet presAssocID="{DCF57BCA-31F7-40BF-9B36-CAA57DBD5CD2}" presName="nodeFollowingNodes" presStyleLbl="node1" presStyleIdx="10" presStyleCnt="11" custScaleX="243825" custScaleY="137858" custRadScaleRad="106217" custRadScaleInc="491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2CE01-BD09-40C1-AA3C-FE7E8783FCA1}" srcId="{0167B829-A5F3-4B06-9C73-DDAD15D16A48}" destId="{AAAEBCB6-A8BD-427E-8220-871CD254831D}" srcOrd="6" destOrd="0" parTransId="{3C022B01-ADA5-44A3-A049-740E8B5B3294}" sibTransId="{22209B53-CDDA-4413-8DF8-7D3640157D5A}"/>
    <dgm:cxn modelId="{A67A72AA-2970-43B4-8A02-1BB054EE283D}" srcId="{0167B829-A5F3-4B06-9C73-DDAD15D16A48}" destId="{F22846D1-2493-4443-A3D6-C0AB3C854705}" srcOrd="3" destOrd="0" parTransId="{0E6141C7-F8FE-4C26-A7AF-F94715E0F0D0}" sibTransId="{31148C0F-98D1-4A61-BC7A-FE6EE35D2724}"/>
    <dgm:cxn modelId="{8B9AD213-0EBE-4BAE-9E6D-86A9945480C7}" srcId="{0167B829-A5F3-4B06-9C73-DDAD15D16A48}" destId="{059456D8-9E93-4514-B9FA-EB9B06154997}" srcOrd="1" destOrd="0" parTransId="{017652F1-B9E2-43DF-BE24-F8480C81E104}" sibTransId="{C99CB3CB-A374-4D2E-AAAC-5AB76F002F06}"/>
    <dgm:cxn modelId="{647F6A51-855A-4EB7-8F08-72D2ACCEE7A7}" type="presOf" srcId="{A96A1CB0-3A14-47BE-A855-A8377C024466}" destId="{DE113684-DA8F-4041-B3A4-B2587A5D2186}" srcOrd="0" destOrd="0" presId="urn:microsoft.com/office/officeart/2005/8/layout/cycle3"/>
    <dgm:cxn modelId="{AFA9BE7C-6278-46BB-BE46-6D4E8296439D}" type="presOf" srcId="{52A86C72-6144-4AAE-9AF2-4D51139FCB25}" destId="{2D6CEF74-74D4-4438-A9AE-E0C07D47CA05}" srcOrd="0" destOrd="0" presId="urn:microsoft.com/office/officeart/2005/8/layout/cycle3"/>
    <dgm:cxn modelId="{F79660CB-012C-4357-A39A-18A7418240F9}" srcId="{0167B829-A5F3-4B06-9C73-DDAD15D16A48}" destId="{BEE045EB-07DD-41F3-8705-646BB5088DB6}" srcOrd="2" destOrd="0" parTransId="{83748536-647D-47ED-B0DC-4AB47CD766C4}" sibTransId="{5E221293-65BF-4335-A52F-8651519A6734}"/>
    <dgm:cxn modelId="{D65E56BB-837B-4EE5-8566-B3F876C7D771}" type="presOf" srcId="{DCF57BCA-31F7-40BF-9B36-CAA57DBD5CD2}" destId="{E575652D-1784-4151-8008-671F88E214FC}" srcOrd="0" destOrd="0" presId="urn:microsoft.com/office/officeart/2005/8/layout/cycle3"/>
    <dgm:cxn modelId="{A6B0BF9E-D80A-4219-8265-39C5C385A19C}" type="presOf" srcId="{0167B829-A5F3-4B06-9C73-DDAD15D16A48}" destId="{771FD6C3-540B-46E9-AF7E-255A2EF58AD1}" srcOrd="0" destOrd="0" presId="urn:microsoft.com/office/officeart/2005/8/layout/cycle3"/>
    <dgm:cxn modelId="{5B28DC20-FD21-4482-99B1-7C173BE18E29}" type="presOf" srcId="{8CFA6993-D278-4E1E-A078-91ACAD8D538C}" destId="{8435586C-A4D5-47ED-9739-AFC263014866}" srcOrd="0" destOrd="0" presId="urn:microsoft.com/office/officeart/2005/8/layout/cycle3"/>
    <dgm:cxn modelId="{A125FE9C-3ADC-4450-A50A-EF36E7D2086A}" srcId="{0167B829-A5F3-4B06-9C73-DDAD15D16A48}" destId="{52A86C72-6144-4AAE-9AF2-4D51139FCB25}" srcOrd="9" destOrd="0" parTransId="{BA77B999-A7D7-47C2-9BA6-87C9B4D00FD0}" sibTransId="{25DB93AF-AC54-46F3-9C66-D4792303C604}"/>
    <dgm:cxn modelId="{01706CDC-F377-4764-AED3-257A5EB4E80D}" srcId="{0167B829-A5F3-4B06-9C73-DDAD15D16A48}" destId="{A96A1CB0-3A14-47BE-A855-A8377C024466}" srcOrd="0" destOrd="0" parTransId="{89E3A2F5-A00E-45C3-A6B5-DEFF6C85042D}" sibTransId="{DD024747-CEA8-4232-A000-E8F9ED8B83DC}"/>
    <dgm:cxn modelId="{9D9730CD-5628-4DC0-A9ED-8B046E590A84}" type="presOf" srcId="{BEE045EB-07DD-41F3-8705-646BB5088DB6}" destId="{546BC099-070D-41C0-847A-B2C679028556}" srcOrd="0" destOrd="0" presId="urn:microsoft.com/office/officeart/2005/8/layout/cycle3"/>
    <dgm:cxn modelId="{8DD02F17-46C1-4276-A15E-B8BFDD46692F}" srcId="{0167B829-A5F3-4B06-9C73-DDAD15D16A48}" destId="{DCF57BCA-31F7-40BF-9B36-CAA57DBD5CD2}" srcOrd="10" destOrd="0" parTransId="{1DE113B6-E249-4764-B4CE-16BDABC130A3}" sibTransId="{5659D3B2-BA5B-4382-99B0-9F6F9FBA185B}"/>
    <dgm:cxn modelId="{677CACDB-881F-49DB-BFCA-25D599B41794}" srcId="{0167B829-A5F3-4B06-9C73-DDAD15D16A48}" destId="{7723E2DE-90D3-4463-BB55-1DF4E3BA3296}" srcOrd="8" destOrd="0" parTransId="{861F1B05-5EF7-4B15-9EBE-539194C1E637}" sibTransId="{761A83D0-A34B-4178-A857-94207C61F438}"/>
    <dgm:cxn modelId="{F572897D-CA0E-4172-843F-A7E1A2A215B8}" type="presOf" srcId="{059456D8-9E93-4514-B9FA-EB9B06154997}" destId="{D68F9DF8-2DCB-433C-B7C8-6A33C794950B}" srcOrd="0" destOrd="0" presId="urn:microsoft.com/office/officeart/2005/8/layout/cycle3"/>
    <dgm:cxn modelId="{4D4708A3-F402-4694-8674-BD46D7F7D6EF}" type="presOf" srcId="{7723E2DE-90D3-4463-BB55-1DF4E3BA3296}" destId="{584C328A-EBF0-4512-89D2-9DBAFBDD15AB}" srcOrd="0" destOrd="0" presId="urn:microsoft.com/office/officeart/2005/8/layout/cycle3"/>
    <dgm:cxn modelId="{02757C80-5E00-4EA7-8B42-9627BE14E760}" type="presOf" srcId="{DD024747-CEA8-4232-A000-E8F9ED8B83DC}" destId="{08B8C4AE-BB01-4927-AE36-A1E827033C9C}" srcOrd="0" destOrd="0" presId="urn:microsoft.com/office/officeart/2005/8/layout/cycle3"/>
    <dgm:cxn modelId="{C7288EF4-879A-4772-9BEB-97EC5118FBBC}" type="presOf" srcId="{C9FA3988-8664-4A4B-AE7B-64B53D8404EA}" destId="{9EA30114-7CC4-4780-8449-21D900EA445D}" srcOrd="0" destOrd="0" presId="urn:microsoft.com/office/officeart/2005/8/layout/cycle3"/>
    <dgm:cxn modelId="{244CA85F-5630-4213-841E-28752F3C2386}" type="presOf" srcId="{AAAEBCB6-A8BD-427E-8220-871CD254831D}" destId="{BBF05526-7C96-42CF-870C-A0D6F0CFF108}" srcOrd="0" destOrd="0" presId="urn:microsoft.com/office/officeart/2005/8/layout/cycle3"/>
    <dgm:cxn modelId="{1E497605-8667-44C9-BFF2-EED864303CD1}" srcId="{0167B829-A5F3-4B06-9C73-DDAD15D16A48}" destId="{7F8C79EF-A9E5-4737-9029-4B283BC60D76}" srcOrd="5" destOrd="0" parTransId="{62BAF3D9-A0AB-44E1-BA70-F4AC4BD1C7B3}" sibTransId="{424B36BB-0761-44E7-B20D-97270E812AEB}"/>
    <dgm:cxn modelId="{85EB5677-1773-4309-A953-57C6E2ABA886}" type="presOf" srcId="{F22846D1-2493-4443-A3D6-C0AB3C854705}" destId="{15998D42-7646-4133-B71D-1DADF06AEF24}" srcOrd="0" destOrd="0" presId="urn:microsoft.com/office/officeart/2005/8/layout/cycle3"/>
    <dgm:cxn modelId="{0612AC65-D64A-49CF-9A70-ACD80E1009CE}" type="presOf" srcId="{7F8C79EF-A9E5-4737-9029-4B283BC60D76}" destId="{104C651E-DA75-4B52-BA91-137BB5146648}" srcOrd="0" destOrd="0" presId="urn:microsoft.com/office/officeart/2005/8/layout/cycle3"/>
    <dgm:cxn modelId="{6F4F3C02-07BD-4E4B-800E-2507121B84A2}" srcId="{0167B829-A5F3-4B06-9C73-DDAD15D16A48}" destId="{C9FA3988-8664-4A4B-AE7B-64B53D8404EA}" srcOrd="4" destOrd="0" parTransId="{76313C39-8E75-4DE3-99BD-EB84C5162DCB}" sibTransId="{FD81BFD7-6479-42FA-B2C0-9622C137868C}"/>
    <dgm:cxn modelId="{52D57CB4-C3FF-45D8-9B2B-943E10CD265B}" srcId="{0167B829-A5F3-4B06-9C73-DDAD15D16A48}" destId="{8CFA6993-D278-4E1E-A078-91ACAD8D538C}" srcOrd="7" destOrd="0" parTransId="{C07CC13B-CD70-4C6E-872F-FB21EFF1723A}" sibTransId="{07E29ABF-AA46-4DF7-840F-CA15A16B2569}"/>
    <dgm:cxn modelId="{77BFC07C-08B4-46C4-BD8B-072E49417F49}" type="presParOf" srcId="{771FD6C3-540B-46E9-AF7E-255A2EF58AD1}" destId="{CF582876-A433-442A-8382-804BF1C26B23}" srcOrd="0" destOrd="0" presId="urn:microsoft.com/office/officeart/2005/8/layout/cycle3"/>
    <dgm:cxn modelId="{F173480F-97C0-412A-9F88-9A79762B9F2E}" type="presParOf" srcId="{CF582876-A433-442A-8382-804BF1C26B23}" destId="{DE113684-DA8F-4041-B3A4-B2587A5D2186}" srcOrd="0" destOrd="0" presId="urn:microsoft.com/office/officeart/2005/8/layout/cycle3"/>
    <dgm:cxn modelId="{D5E02E0A-1D17-4077-8EFF-E8FC3407DB7C}" type="presParOf" srcId="{CF582876-A433-442A-8382-804BF1C26B23}" destId="{08B8C4AE-BB01-4927-AE36-A1E827033C9C}" srcOrd="1" destOrd="0" presId="urn:microsoft.com/office/officeart/2005/8/layout/cycle3"/>
    <dgm:cxn modelId="{4B2E96C6-4951-4D68-B083-38C8A523E424}" type="presParOf" srcId="{CF582876-A433-442A-8382-804BF1C26B23}" destId="{D68F9DF8-2DCB-433C-B7C8-6A33C794950B}" srcOrd="2" destOrd="0" presId="urn:microsoft.com/office/officeart/2005/8/layout/cycle3"/>
    <dgm:cxn modelId="{E3F96BF0-AA49-49AA-ABFB-99F724509035}" type="presParOf" srcId="{CF582876-A433-442A-8382-804BF1C26B23}" destId="{546BC099-070D-41C0-847A-B2C679028556}" srcOrd="3" destOrd="0" presId="urn:microsoft.com/office/officeart/2005/8/layout/cycle3"/>
    <dgm:cxn modelId="{4DEE1947-7636-4BA9-A9EB-C07F3BC28C55}" type="presParOf" srcId="{CF582876-A433-442A-8382-804BF1C26B23}" destId="{15998D42-7646-4133-B71D-1DADF06AEF24}" srcOrd="4" destOrd="0" presId="urn:microsoft.com/office/officeart/2005/8/layout/cycle3"/>
    <dgm:cxn modelId="{9E933966-4D39-4D7D-B243-185D7C74F5C3}" type="presParOf" srcId="{CF582876-A433-442A-8382-804BF1C26B23}" destId="{9EA30114-7CC4-4780-8449-21D900EA445D}" srcOrd="5" destOrd="0" presId="urn:microsoft.com/office/officeart/2005/8/layout/cycle3"/>
    <dgm:cxn modelId="{A9196E50-BB8E-4DC4-B654-F3B43C3A24F2}" type="presParOf" srcId="{CF582876-A433-442A-8382-804BF1C26B23}" destId="{104C651E-DA75-4B52-BA91-137BB5146648}" srcOrd="6" destOrd="0" presId="urn:microsoft.com/office/officeart/2005/8/layout/cycle3"/>
    <dgm:cxn modelId="{2EB24539-CFE8-4BA5-92AA-0BBBFAC91497}" type="presParOf" srcId="{CF582876-A433-442A-8382-804BF1C26B23}" destId="{BBF05526-7C96-42CF-870C-A0D6F0CFF108}" srcOrd="7" destOrd="0" presId="urn:microsoft.com/office/officeart/2005/8/layout/cycle3"/>
    <dgm:cxn modelId="{4EAEB1E2-3DB3-4D49-8DBE-C6E3C1576937}" type="presParOf" srcId="{CF582876-A433-442A-8382-804BF1C26B23}" destId="{8435586C-A4D5-47ED-9739-AFC263014866}" srcOrd="8" destOrd="0" presId="urn:microsoft.com/office/officeart/2005/8/layout/cycle3"/>
    <dgm:cxn modelId="{3956EBDF-4EC8-44DD-AE67-10A6EC11EE0B}" type="presParOf" srcId="{CF582876-A433-442A-8382-804BF1C26B23}" destId="{584C328A-EBF0-4512-89D2-9DBAFBDD15AB}" srcOrd="9" destOrd="0" presId="urn:microsoft.com/office/officeart/2005/8/layout/cycle3"/>
    <dgm:cxn modelId="{20D35022-B4D3-4B1A-B24F-ECA42C503C71}" type="presParOf" srcId="{CF582876-A433-442A-8382-804BF1C26B23}" destId="{2D6CEF74-74D4-4438-A9AE-E0C07D47CA05}" srcOrd="10" destOrd="0" presId="urn:microsoft.com/office/officeart/2005/8/layout/cycle3"/>
    <dgm:cxn modelId="{4FD69453-1B1B-40A0-A7D9-3C9003726531}" type="presParOf" srcId="{CF582876-A433-442A-8382-804BF1C26B23}" destId="{E575652D-1784-4151-8008-671F88E214FC}" srcOrd="11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4487-58E1-43EB-97A6-6F2B11A7FA77}">
      <dsp:nvSpPr>
        <dsp:cNvPr id="0" name=""/>
        <dsp:cNvSpPr/>
      </dsp:nvSpPr>
      <dsp:spPr>
        <a:xfrm>
          <a:off x="0" y="27839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0E5EF1-E7AC-4BEB-9403-818846189DC3}">
      <dsp:nvSpPr>
        <dsp:cNvPr id="0" name=""/>
        <dsp:cNvSpPr/>
      </dsp:nvSpPr>
      <dsp:spPr>
        <a:xfrm>
          <a:off x="335971" y="15947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Медиа-лекция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499" y="171007"/>
        <a:ext cx="4727571" cy="213104"/>
      </dsp:txXfrm>
    </dsp:sp>
    <dsp:sp modelId="{14FDAA1D-F4DE-4AEB-80B0-BD6B32AB169F}">
      <dsp:nvSpPr>
        <dsp:cNvPr id="0" name=""/>
        <dsp:cNvSpPr/>
      </dsp:nvSpPr>
      <dsp:spPr>
        <a:xfrm>
          <a:off x="0" y="64127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F14041-2A8F-4D2E-A9EE-0C40C99DA4FA}">
      <dsp:nvSpPr>
        <dsp:cNvPr id="0" name=""/>
        <dsp:cNvSpPr/>
      </dsp:nvSpPr>
      <dsp:spPr>
        <a:xfrm>
          <a:off x="339330" y="52319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Информационная беседа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534727"/>
        <a:ext cx="4727571" cy="213104"/>
      </dsp:txXfrm>
    </dsp:sp>
    <dsp:sp modelId="{ACD5C383-3C93-4A74-90C8-7031DAB96A13}">
      <dsp:nvSpPr>
        <dsp:cNvPr id="0" name=""/>
        <dsp:cNvSpPr/>
      </dsp:nvSpPr>
      <dsp:spPr>
        <a:xfrm>
          <a:off x="0" y="100415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A2CBC7-F8CE-4626-A67C-8738ADB39C47}">
      <dsp:nvSpPr>
        <dsp:cNvPr id="0" name=""/>
        <dsp:cNvSpPr/>
      </dsp:nvSpPr>
      <dsp:spPr>
        <a:xfrm>
          <a:off x="339330" y="88607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Деловая игра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897607"/>
        <a:ext cx="4727571" cy="213104"/>
      </dsp:txXfrm>
    </dsp:sp>
    <dsp:sp modelId="{5661B89B-2359-4915-9EB3-8BC7028719E2}">
      <dsp:nvSpPr>
        <dsp:cNvPr id="0" name=""/>
        <dsp:cNvSpPr/>
      </dsp:nvSpPr>
      <dsp:spPr>
        <a:xfrm>
          <a:off x="0" y="136703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D5709B-4B35-43AC-9AB7-83ED7E27CAEC}">
      <dsp:nvSpPr>
        <dsp:cNvPr id="0" name=""/>
        <dsp:cNvSpPr/>
      </dsp:nvSpPr>
      <dsp:spPr>
        <a:xfrm>
          <a:off x="339330" y="124895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Тематическая дискуссия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1260487"/>
        <a:ext cx="4727571" cy="213104"/>
      </dsp:txXfrm>
    </dsp:sp>
    <dsp:sp modelId="{EE2E0D10-FA2B-451E-83E8-1D7B0E79CF66}">
      <dsp:nvSpPr>
        <dsp:cNvPr id="0" name=""/>
        <dsp:cNvSpPr/>
      </dsp:nvSpPr>
      <dsp:spPr>
        <a:xfrm>
          <a:off x="0" y="172991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193043-23A0-4899-9594-3F1629256200}">
      <dsp:nvSpPr>
        <dsp:cNvPr id="0" name=""/>
        <dsp:cNvSpPr/>
      </dsp:nvSpPr>
      <dsp:spPr>
        <a:xfrm>
          <a:off x="339330" y="161183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Аудиовизуальные средства (ИКТ)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1623367"/>
        <a:ext cx="4727571" cy="213104"/>
      </dsp:txXfrm>
    </dsp:sp>
    <dsp:sp modelId="{09C0B12B-DF79-47E9-AE2F-2D567279FD3A}">
      <dsp:nvSpPr>
        <dsp:cNvPr id="0" name=""/>
        <dsp:cNvSpPr/>
      </dsp:nvSpPr>
      <dsp:spPr>
        <a:xfrm>
          <a:off x="0" y="209279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D2A485-F659-4399-B19D-0FFF03840A72}">
      <dsp:nvSpPr>
        <dsp:cNvPr id="0" name=""/>
        <dsp:cNvSpPr/>
      </dsp:nvSpPr>
      <dsp:spPr>
        <a:xfrm>
          <a:off x="339330" y="197471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Экскурсия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1986247"/>
        <a:ext cx="4727571" cy="213104"/>
      </dsp:txXfrm>
    </dsp:sp>
    <dsp:sp modelId="{A97F66C2-DC40-42E4-B58C-E24EAB0E1C1A}">
      <dsp:nvSpPr>
        <dsp:cNvPr id="0" name=""/>
        <dsp:cNvSpPr/>
      </dsp:nvSpPr>
      <dsp:spPr>
        <a:xfrm>
          <a:off x="0" y="245567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B5F4FD-5AC3-448B-9022-8F5553F8FF94}">
      <dsp:nvSpPr>
        <dsp:cNvPr id="0" name=""/>
        <dsp:cNvSpPr/>
      </dsp:nvSpPr>
      <dsp:spPr>
        <a:xfrm>
          <a:off x="339330" y="233759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Акции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2349127"/>
        <a:ext cx="4727571" cy="213104"/>
      </dsp:txXfrm>
    </dsp:sp>
    <dsp:sp modelId="{DBCC2045-94C6-4A09-B768-E9FA5B9E5B0B}">
      <dsp:nvSpPr>
        <dsp:cNvPr id="0" name=""/>
        <dsp:cNvSpPr/>
      </dsp:nvSpPr>
      <dsp:spPr>
        <a:xfrm>
          <a:off x="0" y="281855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36EC36-31BE-46F3-A410-DF1C9DE053EE}">
      <dsp:nvSpPr>
        <dsp:cNvPr id="0" name=""/>
        <dsp:cNvSpPr/>
      </dsp:nvSpPr>
      <dsp:spPr>
        <a:xfrm>
          <a:off x="339330" y="270047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Мастер-класс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2712007"/>
        <a:ext cx="4727571" cy="213104"/>
      </dsp:txXfrm>
    </dsp:sp>
    <dsp:sp modelId="{CD018A1D-30D5-4C0A-BB80-2FB934577B2C}">
      <dsp:nvSpPr>
        <dsp:cNvPr id="0" name=""/>
        <dsp:cNvSpPr/>
      </dsp:nvSpPr>
      <dsp:spPr>
        <a:xfrm>
          <a:off x="0" y="318143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280EBB-D9D3-4B5C-B2AC-FA1936B30168}">
      <dsp:nvSpPr>
        <dsp:cNvPr id="0" name=""/>
        <dsp:cNvSpPr/>
      </dsp:nvSpPr>
      <dsp:spPr>
        <a:xfrm>
          <a:off x="339330" y="306335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Круглый стол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3074887"/>
        <a:ext cx="4727571" cy="213104"/>
      </dsp:txXfrm>
    </dsp:sp>
    <dsp:sp modelId="{88EC7D9D-DCB8-4FB8-8025-30AF57547A7C}">
      <dsp:nvSpPr>
        <dsp:cNvPr id="0" name=""/>
        <dsp:cNvSpPr/>
      </dsp:nvSpPr>
      <dsp:spPr>
        <a:xfrm>
          <a:off x="0" y="354431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2609FC-E6C1-4943-B1E7-5C36D7E2B72B}">
      <dsp:nvSpPr>
        <dsp:cNvPr id="0" name=""/>
        <dsp:cNvSpPr/>
      </dsp:nvSpPr>
      <dsp:spPr>
        <a:xfrm>
          <a:off x="339330" y="342623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Флешмоб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смартммоб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3437767"/>
        <a:ext cx="4727571" cy="213104"/>
      </dsp:txXfrm>
    </dsp:sp>
    <dsp:sp modelId="{5F6B2245-905E-4363-83D2-5BAC23D29D95}">
      <dsp:nvSpPr>
        <dsp:cNvPr id="0" name=""/>
        <dsp:cNvSpPr/>
      </dsp:nvSpPr>
      <dsp:spPr>
        <a:xfrm>
          <a:off x="0" y="390719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447B5-C9B5-4ED0-9D47-4F7155B89A54}">
      <dsp:nvSpPr>
        <dsp:cNvPr id="0" name=""/>
        <dsp:cNvSpPr/>
      </dsp:nvSpPr>
      <dsp:spPr>
        <a:xfrm>
          <a:off x="339330" y="378911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Тич-ин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3800647"/>
        <a:ext cx="4727571" cy="213104"/>
      </dsp:txXfrm>
    </dsp:sp>
    <dsp:sp modelId="{92AB6038-38F1-44D8-A38A-4E0055EF853C}">
      <dsp:nvSpPr>
        <dsp:cNvPr id="0" name=""/>
        <dsp:cNvSpPr/>
      </dsp:nvSpPr>
      <dsp:spPr>
        <a:xfrm>
          <a:off x="0" y="427007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CC7BEC-E7C7-46E7-A363-BCE14D99AE63}">
      <dsp:nvSpPr>
        <dsp:cNvPr id="0" name=""/>
        <dsp:cNvSpPr/>
      </dsp:nvSpPr>
      <dsp:spPr>
        <a:xfrm>
          <a:off x="339330" y="415199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Ролевая игра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4163527"/>
        <a:ext cx="4727571" cy="213104"/>
      </dsp:txXfrm>
    </dsp:sp>
    <dsp:sp modelId="{36CF970D-2095-4612-95E1-AF54060376C1}">
      <dsp:nvSpPr>
        <dsp:cNvPr id="0" name=""/>
        <dsp:cNvSpPr/>
      </dsp:nvSpPr>
      <dsp:spPr>
        <a:xfrm>
          <a:off x="0" y="463295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801D9D-BA29-4C2A-9B7E-6EBE5FA88C0B}">
      <dsp:nvSpPr>
        <dsp:cNvPr id="0" name=""/>
        <dsp:cNvSpPr/>
      </dsp:nvSpPr>
      <dsp:spPr>
        <a:xfrm>
          <a:off x="339330" y="451487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Мозговой штурм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4526407"/>
        <a:ext cx="4727571" cy="213104"/>
      </dsp:txXfrm>
    </dsp:sp>
    <dsp:sp modelId="{4C8670BD-27AA-4B08-9C45-6F8AA991AAF6}">
      <dsp:nvSpPr>
        <dsp:cNvPr id="0" name=""/>
        <dsp:cNvSpPr/>
      </dsp:nvSpPr>
      <dsp:spPr>
        <a:xfrm>
          <a:off x="0" y="4995839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691CDA-DDA4-40F3-85A9-F5D3C685FADE}">
      <dsp:nvSpPr>
        <dsp:cNvPr id="0" name=""/>
        <dsp:cNvSpPr/>
      </dsp:nvSpPr>
      <dsp:spPr>
        <a:xfrm>
          <a:off x="339330" y="4877759"/>
          <a:ext cx="4750627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Викторины, конкурсы, эстафеты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58" y="4889287"/>
        <a:ext cx="4727571" cy="213104"/>
      </dsp:txXfrm>
    </dsp:sp>
    <dsp:sp modelId="{19488F56-0A73-4C8F-BC0A-C83A964035BE}">
      <dsp:nvSpPr>
        <dsp:cNvPr id="0" name=""/>
        <dsp:cNvSpPr/>
      </dsp:nvSpPr>
      <dsp:spPr>
        <a:xfrm>
          <a:off x="0" y="5443938"/>
          <a:ext cx="678661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2B835E-A609-4107-B1A0-AF4416BBD041}">
      <dsp:nvSpPr>
        <dsp:cNvPr id="0" name=""/>
        <dsp:cNvSpPr/>
      </dsp:nvSpPr>
      <dsp:spPr>
        <a:xfrm>
          <a:off x="339330" y="5240639"/>
          <a:ext cx="4750627" cy="3213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Создание профилактических роликов,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видеоподкастов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5018" y="5256327"/>
        <a:ext cx="4719251" cy="290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8C4AE-BB01-4927-AE36-A1E827033C9C}">
      <dsp:nvSpPr>
        <dsp:cNvPr id="0" name=""/>
        <dsp:cNvSpPr/>
      </dsp:nvSpPr>
      <dsp:spPr>
        <a:xfrm>
          <a:off x="1252500" y="-391043"/>
          <a:ext cx="5867016" cy="5867016"/>
        </a:xfrm>
        <a:prstGeom prst="circularArrow">
          <a:avLst>
            <a:gd name="adj1" fmla="val 5544"/>
            <a:gd name="adj2" fmla="val 330680"/>
            <a:gd name="adj3" fmla="val 13690318"/>
            <a:gd name="adj4" fmla="val 1743828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13684-DA8F-4041-B3A4-B2587A5D2186}">
      <dsp:nvSpPr>
        <dsp:cNvPr id="0" name=""/>
        <dsp:cNvSpPr/>
      </dsp:nvSpPr>
      <dsp:spPr>
        <a:xfrm>
          <a:off x="2687752" y="-64634"/>
          <a:ext cx="2848076" cy="6989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ГКУ  НО «УСЗН </a:t>
          </a:r>
          <a:r>
            <a:rPr lang="ru-RU" sz="1100" b="1" kern="1200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Арзамасского</a:t>
          </a:r>
          <a:r>
            <a:rPr lang="ru-RU" sz="11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района»</a:t>
          </a:r>
          <a:endParaRPr lang="ru-RU" sz="1100" b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2721870" y="-30516"/>
        <a:ext cx="2779840" cy="630673"/>
      </dsp:txXfrm>
    </dsp:sp>
    <dsp:sp modelId="{D68F9DF8-2DCB-433C-B7C8-6A33C794950B}">
      <dsp:nvSpPr>
        <dsp:cNvPr id="0" name=""/>
        <dsp:cNvSpPr/>
      </dsp:nvSpPr>
      <dsp:spPr>
        <a:xfrm>
          <a:off x="388554" y="659802"/>
          <a:ext cx="3095313" cy="924374"/>
        </a:xfrm>
        <a:prstGeom prst="roundRect">
          <a:avLst/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Департамент образования Администрации городского округа город Арзамас Нижегородской области</a:t>
          </a:r>
          <a:endParaRPr lang="ru-RU" sz="1100" b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433678" y="704926"/>
        <a:ext cx="3005065" cy="834126"/>
      </dsp:txXfrm>
    </dsp:sp>
    <dsp:sp modelId="{546BC099-070D-41C0-847A-B2C679028556}">
      <dsp:nvSpPr>
        <dsp:cNvPr id="0" name=""/>
        <dsp:cNvSpPr/>
      </dsp:nvSpPr>
      <dsp:spPr>
        <a:xfrm>
          <a:off x="4878774" y="648071"/>
          <a:ext cx="3195171" cy="881859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Комиссия по делам несовершеннолетних и защите их прав при Администрации городского округа город Арзамас Нижегородской области</a:t>
          </a:r>
          <a:endParaRPr lang="ru-RU" sz="1100" b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4921823" y="691120"/>
        <a:ext cx="3109073" cy="795761"/>
      </dsp:txXfrm>
    </dsp:sp>
    <dsp:sp modelId="{15998D42-7646-4133-B71D-1DADF06AEF24}">
      <dsp:nvSpPr>
        <dsp:cNvPr id="0" name=""/>
        <dsp:cNvSpPr/>
      </dsp:nvSpPr>
      <dsp:spPr>
        <a:xfrm>
          <a:off x="4913288" y="1584177"/>
          <a:ext cx="3129925" cy="854858"/>
        </a:xfrm>
        <a:prstGeom prst="roundRect">
          <a:avLst/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ГАУ Нижегородской области «Физкультурно-оздоровительный комплекс </a:t>
          </a:r>
          <a:r>
            <a:rPr lang="ru-RU" sz="1100" b="1" kern="1200" dirty="0" err="1" smtClean="0">
              <a:solidFill>
                <a:schemeClr val="tx1"/>
              </a:solidFill>
            </a:rPr>
            <a:t>р.п</a:t>
          </a:r>
          <a:r>
            <a:rPr lang="ru-RU" sz="1100" b="1" kern="1200" dirty="0" smtClean="0">
              <a:solidFill>
                <a:schemeClr val="tx1"/>
              </a:solidFill>
            </a:rPr>
            <a:t>. Выездное </a:t>
          </a:r>
          <a:r>
            <a:rPr lang="ru-RU" sz="1100" b="1" kern="1200" dirty="0" err="1" smtClean="0">
              <a:solidFill>
                <a:schemeClr val="tx1"/>
              </a:solidFill>
            </a:rPr>
            <a:t>Арзамасского</a:t>
          </a:r>
          <a:r>
            <a:rPr lang="ru-RU" sz="1100" b="1" kern="1200" dirty="0" smtClean="0">
              <a:solidFill>
                <a:schemeClr val="tx1"/>
              </a:solidFill>
            </a:rPr>
            <a:t> </a:t>
          </a: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района</a:t>
          </a:r>
          <a:r>
            <a:rPr lang="ru-RU" sz="1100" b="1" kern="1200" dirty="0" smtClean="0">
              <a:solidFill>
                <a:schemeClr val="tx1"/>
              </a:solidFill>
            </a:rPr>
            <a:t> Нижегородской области»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4955019" y="1625908"/>
        <a:ext cx="3046463" cy="771396"/>
      </dsp:txXfrm>
    </dsp:sp>
    <dsp:sp modelId="{9EA30114-7CC4-4780-8449-21D900EA445D}">
      <dsp:nvSpPr>
        <dsp:cNvPr id="0" name=""/>
        <dsp:cNvSpPr/>
      </dsp:nvSpPr>
      <dsp:spPr>
        <a:xfrm>
          <a:off x="438483" y="4392483"/>
          <a:ext cx="3045391" cy="826365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ОМВД России «</a:t>
          </a:r>
          <a:r>
            <a:rPr lang="ru-RU" sz="1100" b="1" kern="1200" dirty="0" err="1" smtClean="0">
              <a:solidFill>
                <a:schemeClr val="tx1"/>
              </a:solidFill>
              <a:latin typeface="+mj-lt"/>
            </a:rPr>
            <a:t>Арзамасский</a:t>
          </a: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»</a:t>
          </a:r>
          <a:endParaRPr lang="ru-RU" sz="1100" b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478823" y="4432823"/>
        <a:ext cx="2964711" cy="745685"/>
      </dsp:txXfrm>
    </dsp:sp>
    <dsp:sp modelId="{104C651E-DA75-4B52-BA91-137BB5146648}">
      <dsp:nvSpPr>
        <dsp:cNvPr id="0" name=""/>
        <dsp:cNvSpPr/>
      </dsp:nvSpPr>
      <dsp:spPr>
        <a:xfrm>
          <a:off x="387529" y="3456385"/>
          <a:ext cx="3056381" cy="84384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Муниципальные казенные учреждения </a:t>
          </a:r>
          <a:r>
            <a:rPr lang="ru-RU" sz="1100" b="1" kern="1200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г.о.г</a:t>
          </a:r>
          <a:r>
            <a:rPr lang="ru-RU" sz="11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Арзамас</a:t>
          </a:r>
          <a:endParaRPr lang="ru-RU" sz="1100" b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428722" y="3497578"/>
        <a:ext cx="2973995" cy="761462"/>
      </dsp:txXfrm>
    </dsp:sp>
    <dsp:sp modelId="{BBF05526-7C96-42CF-870C-A0D6F0CFF108}">
      <dsp:nvSpPr>
        <dsp:cNvPr id="0" name=""/>
        <dsp:cNvSpPr/>
      </dsp:nvSpPr>
      <dsp:spPr>
        <a:xfrm>
          <a:off x="4996046" y="4392491"/>
          <a:ext cx="3046013" cy="817706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ГБПОУ «</a:t>
          </a:r>
          <a:r>
            <a:rPr lang="ru-RU" sz="1100" b="1" kern="1200" dirty="0" err="1" smtClean="0">
              <a:solidFill>
                <a:schemeClr val="tx1"/>
              </a:solidFill>
              <a:latin typeface="+mj-lt"/>
            </a:rPr>
            <a:t>Арзамасский</a:t>
          </a: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 медицинский колледж»</a:t>
          </a:r>
          <a:endParaRPr lang="ru-RU" sz="700" b="1" kern="1200" dirty="0">
            <a:latin typeface="+mj-lt"/>
          </a:endParaRPr>
        </a:p>
      </dsp:txBody>
      <dsp:txXfrm>
        <a:off x="5035963" y="4432408"/>
        <a:ext cx="2966179" cy="737872"/>
      </dsp:txXfrm>
    </dsp:sp>
    <dsp:sp modelId="{8435586C-A4D5-47ED-9739-AFC263014866}">
      <dsp:nvSpPr>
        <dsp:cNvPr id="0" name=""/>
        <dsp:cNvSpPr/>
      </dsp:nvSpPr>
      <dsp:spPr>
        <a:xfrm>
          <a:off x="387530" y="2487700"/>
          <a:ext cx="3099786" cy="896674"/>
        </a:xfrm>
        <a:prstGeom prst="roundRect">
          <a:avLst/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МБУК «</a:t>
          </a:r>
          <a:r>
            <a:rPr lang="ru-RU" sz="1100" b="1" kern="1200" dirty="0" err="1" smtClean="0">
              <a:solidFill>
                <a:schemeClr val="tx1"/>
              </a:solidFill>
              <a:latin typeface="+mj-lt"/>
            </a:rPr>
            <a:t>Межпоселенческая</a:t>
          </a: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 централизованная библиотечная система» </a:t>
          </a:r>
          <a:r>
            <a:rPr lang="ru-RU" sz="1100" b="1" kern="1200" dirty="0" err="1" smtClean="0">
              <a:solidFill>
                <a:schemeClr val="tx1"/>
              </a:solidFill>
              <a:latin typeface="+mj-lt"/>
            </a:rPr>
            <a:t>Арзамасского</a:t>
          </a: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 района Нижегородской области</a:t>
          </a:r>
          <a:endParaRPr lang="ru-RU" sz="1100" b="1" kern="1200" dirty="0">
            <a:solidFill>
              <a:schemeClr val="tx1"/>
            </a:solidFill>
            <a:latin typeface="+mj-lt"/>
          </a:endParaRPr>
        </a:p>
      </dsp:txBody>
      <dsp:txXfrm>
        <a:off x="431302" y="2531472"/>
        <a:ext cx="3012242" cy="809130"/>
      </dsp:txXfrm>
    </dsp:sp>
    <dsp:sp modelId="{584C328A-EBF0-4512-89D2-9DBAFBDD15AB}">
      <dsp:nvSpPr>
        <dsp:cNvPr id="0" name=""/>
        <dsp:cNvSpPr/>
      </dsp:nvSpPr>
      <dsp:spPr>
        <a:xfrm>
          <a:off x="435191" y="1656189"/>
          <a:ext cx="3048682" cy="79418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+mj-lt"/>
              <a:cs typeface="Times New Roman" pitchFamily="18" charset="0"/>
            </a:rPr>
            <a:t>Арзамасский</a:t>
          </a:r>
          <a:r>
            <a:rPr lang="ru-RU" sz="11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межмуниципальный филиал государственного казенного  учреждения Нижегородской области «Нижегородский центр занятости населения»</a:t>
          </a:r>
          <a:endParaRPr lang="ru-RU" sz="1100" b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473960" y="1694958"/>
        <a:ext cx="2971144" cy="716642"/>
      </dsp:txXfrm>
    </dsp:sp>
    <dsp:sp modelId="{2D6CEF74-74D4-4438-A9AE-E0C07D47CA05}">
      <dsp:nvSpPr>
        <dsp:cNvPr id="0" name=""/>
        <dsp:cNvSpPr/>
      </dsp:nvSpPr>
      <dsp:spPr>
        <a:xfrm>
          <a:off x="4934721" y="2470352"/>
          <a:ext cx="3150242" cy="914025"/>
        </a:xfrm>
        <a:prstGeom prst="roundRect">
          <a:avLst/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МБОУ ОШ </a:t>
          </a:r>
          <a:r>
            <a:rPr lang="ru-RU" sz="1100" b="1" kern="1200" dirty="0" err="1" smtClean="0">
              <a:solidFill>
                <a:schemeClr val="tx1"/>
              </a:solidFill>
              <a:latin typeface="+mj-lt"/>
            </a:rPr>
            <a:t>Арзамасского</a:t>
          </a: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 района Нижегородской области</a:t>
          </a:r>
          <a:endParaRPr lang="ru-RU" sz="1100" b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4979340" y="2514971"/>
        <a:ext cx="3061004" cy="824787"/>
      </dsp:txXfrm>
    </dsp:sp>
    <dsp:sp modelId="{E575652D-1784-4151-8008-671F88E214FC}">
      <dsp:nvSpPr>
        <dsp:cNvPr id="0" name=""/>
        <dsp:cNvSpPr/>
      </dsp:nvSpPr>
      <dsp:spPr>
        <a:xfrm>
          <a:off x="4950779" y="3456379"/>
          <a:ext cx="3098083" cy="87582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+mj-lt"/>
            </a:rPr>
            <a:t>ГКОУ«Коррекционная</a:t>
          </a:r>
          <a:r>
            <a:rPr lang="ru-RU" sz="1100" b="1" kern="1200" dirty="0" smtClean="0">
              <a:solidFill>
                <a:schemeClr val="tx1"/>
              </a:solidFill>
              <a:latin typeface="+mj-lt"/>
            </a:rPr>
            <a:t> школа № 8» г.Арзамаса Нижегородской области</a:t>
          </a:r>
          <a:endParaRPr lang="ru-RU" sz="1100" b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4993533" y="3499133"/>
        <a:ext cx="3012575" cy="790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F7769-C4CD-4B13-B838-BB22058DB559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BB66E-A6D7-46F9-92EE-61D3F6F03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8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89B8-9452-4DB0-BDAD-F0A93AA86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D9209-EDB6-4E30-81B7-C2D7CCA6C01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EA8A5-33A5-4E98-90C3-B3F823A8E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цент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1496" y="3356992"/>
            <a:ext cx="4752528" cy="3041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2966" y="1881398"/>
            <a:ext cx="8501122" cy="29511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Профессиональный навигатор, как средство интеграции и социальной адаптации детей с ограниченными возможностями здоровья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«Нить помощи»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356992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200803" y="-99392"/>
            <a:ext cx="8384466" cy="1500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Министерство социальной политики Нижегородской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осударственное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«Социально-реабилитационный центр для несовершеннолетних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Арзамасского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51520" y="0"/>
            <a:ext cx="82296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Социальные партнёры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615724"/>
              </p:ext>
            </p:extLst>
          </p:nvPr>
        </p:nvGraphicFramePr>
        <p:xfrm>
          <a:off x="272208" y="908720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051609" y="2899976"/>
            <a:ext cx="11017224" cy="3600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1600" dirty="0" smtClean="0">
                <a:solidFill>
                  <a:srgbClr val="006600"/>
                </a:solidFill>
              </a:rPr>
              <a:t>Законы и нормативно-правовые акты, регламентирующие  деятельность отделения: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37550" y="3140968"/>
            <a:ext cx="8468192" cy="3456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Конвенция о правах ребёнка;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Положения Трудового кодекса Российской Федерации;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Федеральный закон от 24 июня 1999 года №120-ФЗ «Об основах системы профилактики безнадзорности и правонарушений несовершеннолетних»;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 Федеральный закон от 28 декабря 2013 года №442-ФЗ «Об основах социального обслуживания граждан в Российской Федерации»;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Порядок предоставлени</a:t>
            </a:r>
            <a:r>
              <a:rPr lang="ru-RU" b="1" dirty="0"/>
              <a:t>я</a:t>
            </a:r>
            <a:r>
              <a:rPr lang="ru-RU" b="1" dirty="0" smtClean="0"/>
              <a:t> социальных услуг, утвержденный постановлением Правительства Нижегородской области от 20 апреля 2020 года N 315 «О внесение изменений в постановление Правительства  Нижегородской области  от 21.06.2016 г. № 377»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Федеральный закон от 21 декабря 1996 г. N 159-ФЗ «О дополнительных гарантиях по социальной поддержке детей-сирот и детей, оставшихся без попечения родителей»;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 Федеральный закон от 24.07.1998 N 124-ФЗ (ред. от 28.12.2016) «Об основных гарантиях прав ребенка в Российской Федерации»  и другие нормативные акты, регулирующие деятельность организаций социального обслуживания. </a:t>
            </a:r>
          </a:p>
          <a:p>
            <a:pPr marL="274320" indent="-72000"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sz="2300" dirty="0" smtClean="0"/>
          </a:p>
          <a:p>
            <a:pPr marL="274320" lvl="0" indent="-72000" algn="just"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sz="2300" dirty="0" smtClean="0"/>
          </a:p>
          <a:p>
            <a:pPr marL="274320" indent="-720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7550" y="404664"/>
            <a:ext cx="8438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Цель: </a:t>
            </a:r>
            <a:r>
              <a:rPr lang="ru-RU" sz="1400" b="1" dirty="0" smtClean="0">
                <a:latin typeface="+mj-lt"/>
              </a:rPr>
              <a:t> </a:t>
            </a:r>
          </a:p>
          <a:p>
            <a:pPr algn="just"/>
            <a:r>
              <a:rPr lang="ru-RU" sz="1400" b="1" dirty="0" smtClean="0"/>
              <a:t>формирование </a:t>
            </a:r>
            <a:r>
              <a:rPr lang="ru-RU" sz="1400" b="1" dirty="0"/>
              <a:t>гармоничной для социализации ребенка среды через интеграцию детей-инвалидов и  детей с ОВЗ, с использованием </a:t>
            </a:r>
            <a:r>
              <a:rPr lang="ru-RU" sz="1400" b="1" dirty="0" err="1"/>
              <a:t>профориентационных</a:t>
            </a:r>
            <a:r>
              <a:rPr lang="ru-RU" sz="1400" b="1" dirty="0"/>
              <a:t> форм и методов.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39" y="126876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2320" lvl="0"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008000"/>
                </a:solidFill>
                <a:latin typeface="+mj-lt"/>
              </a:rPr>
              <a:t>Задачи: </a:t>
            </a:r>
          </a:p>
          <a:p>
            <a:pPr marL="373770" lvl="0" indent="-171450"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+mj-lt"/>
              </a:rPr>
              <a:t>Создание  </a:t>
            </a:r>
            <a:r>
              <a:rPr lang="ru-RU" sz="1400" b="1" dirty="0">
                <a:latin typeface="+mj-lt"/>
              </a:rPr>
              <a:t>доступной среды жизнедеятельности, учитывающей психофизические особенности несовершеннолетних</a:t>
            </a:r>
          </a:p>
          <a:p>
            <a:pPr marL="373770" lvl="0" indent="-171450"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1400" b="1" dirty="0">
                <a:latin typeface="+mj-lt"/>
              </a:rPr>
              <a:t>Подготовка детей к самостоятельному, осознанному профессиональному и жизненному самоопределению</a:t>
            </a:r>
          </a:p>
          <a:p>
            <a:pPr marL="373770" lvl="0" indent="-171450" algn="just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1400" b="1" dirty="0">
                <a:latin typeface="+mj-lt"/>
              </a:rPr>
              <a:t>Повышение родительской ответственности через активное взаимодействие со специалистами </a:t>
            </a:r>
          </a:p>
          <a:p>
            <a:pPr marL="488070" lvl="0" indent="-285750" algn="ctr">
              <a:spcBef>
                <a:spcPts val="0"/>
              </a:spcBef>
              <a:buFont typeface="Wingdings" pitchFamily="2" charset="2"/>
              <a:buChar char="v"/>
              <a:defRPr/>
            </a:pPr>
            <a:endParaRPr lang="ru-RU" sz="14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10001" y="195535"/>
            <a:ext cx="4421171" cy="607223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Категории </a:t>
            </a:r>
            <a:br>
              <a:rPr lang="ru-RU" sz="1600" b="1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семей, обслуживаемых в отделении</a:t>
            </a:r>
            <a:endParaRPr lang="ru-RU" sz="1600" b="1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6" name="Содержимое 1"/>
          <p:cNvSpPr txBox="1">
            <a:spLocks noGrp="1"/>
          </p:cNvSpPr>
          <p:nvPr>
            <p:ph type="body" sz="half" idx="2"/>
          </p:nvPr>
        </p:nvSpPr>
        <p:spPr>
          <a:xfrm>
            <a:off x="179512" y="685876"/>
            <a:ext cx="4320480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cs typeface="Times New Roman" pitchFamily="18" charset="0"/>
              </a:rPr>
              <a:t>Н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еполные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 семьи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 (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одинокие матери, одинокие отцы);</a:t>
            </a:r>
            <a:endParaRPr lang="ru-RU" b="1" dirty="0" smtClean="0"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cs typeface="Times New Roman" pitchFamily="18" charset="0"/>
              </a:rPr>
              <a:t>Н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еполные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 семьи, по потере кормильца;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noProof="0" dirty="0" smtClean="0">
                <a:cs typeface="Times New Roman" pitchFamily="18" charset="0"/>
              </a:rPr>
              <a:t>Семьи, где р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одители инвалиды (пенсионеры);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noProof="0" dirty="0" smtClean="0">
                <a:cs typeface="Times New Roman" pitchFamily="18" charset="0"/>
              </a:rPr>
              <a:t>С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емьи с детьми-инвалидами, с ограниченными возможностями здоровья;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 smtClean="0"/>
              <a:t>Семьи с низким материальным уровнем жизни;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b="1" dirty="0" smtClean="0"/>
              <a:t>Опекаемые семьи;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b="1" dirty="0" smtClean="0">
                <a:cs typeface="Times New Roman" pitchFamily="18" charset="0"/>
              </a:rPr>
              <a:t>Многодетные семьи.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1172" y="692696"/>
            <a:ext cx="378817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b="1" dirty="0">
                <a:cs typeface="Times New Roman" pitchFamily="18" charset="0"/>
              </a:rPr>
              <a:t>Ребёнок-инвалид;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400" b="1" dirty="0"/>
              <a:t>Опекаемый ребёнок;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400" b="1" dirty="0"/>
              <a:t>Ребёнок, испытывающий </a:t>
            </a:r>
            <a:r>
              <a:rPr lang="ru-RU" sz="1400" b="1" dirty="0" smtClean="0"/>
              <a:t>трудности </a:t>
            </a:r>
            <a:r>
              <a:rPr lang="ru-RU" sz="1400" b="1" dirty="0"/>
              <a:t>в социальной адаптации;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b="1" dirty="0"/>
              <a:t>Ребёнок, находящийся в трудной жизненной ситуации, нуждающийся в социальной помощи и реабилитации.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283968" y="188639"/>
            <a:ext cx="4680520" cy="607223"/>
          </a:xfrm>
          <a:prstGeom prst="snip2DiagRect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Категории </a:t>
            </a:r>
            <a:r>
              <a:rPr lang="ru-RU" sz="1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несовершеннолетних, 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обслуживаемых в </a:t>
            </a:r>
            <a:r>
              <a:rPr lang="ru-RU" sz="1600" kern="900" dirty="0" smtClean="0">
                <a:solidFill>
                  <a:srgbClr val="006600"/>
                </a:solidFill>
                <a:latin typeface="+mj-lt"/>
              </a:rPr>
              <a:t>отделении </a:t>
            </a:r>
            <a:endParaRPr lang="ru-RU" sz="16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11076" y="2924944"/>
            <a:ext cx="8496944" cy="720080"/>
          </a:xfrm>
          <a:prstGeom prst="snip2DiagRect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Документы, оформляемые при поступлении несовершеннолетнего  на социальное обслуживание в полустационарной форме,  в ГБУ «СРЦН </a:t>
            </a:r>
            <a:r>
              <a:rPr lang="ru-RU" sz="16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Арзамасского</a:t>
            </a:r>
            <a:r>
              <a:rPr lang="ru-RU" sz="16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района»: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323528" y="3573016"/>
            <a:ext cx="8384491" cy="3089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cs typeface="Times New Roman" pitchFamily="18" charset="0"/>
              </a:rPr>
              <a:t>Договор о предоставлении социальных услуг.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cs typeface="Times New Roman" pitchFamily="18" charset="0"/>
              </a:rPr>
              <a:t>Разрешение на использование видео и фото ребенка.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cs typeface="Times New Roman" pitchFamily="18" charset="0"/>
              </a:rPr>
              <a:t>Лист ознакомления о «Правилах внутреннего распорядка».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cs typeface="Times New Roman" pitchFamily="18" charset="0"/>
              </a:rPr>
              <a:t>Разъяснения субъекту персональных данных юридических последствий отказа</a:t>
            </a:r>
            <a:r>
              <a:rPr lang="ru-RU" b="1" dirty="0" smtClean="0"/>
              <a:t> предоставить свои персональные данные в ГБУ «СРЦН </a:t>
            </a:r>
            <a:r>
              <a:rPr lang="ru-RU" b="1" dirty="0" err="1" smtClean="0"/>
              <a:t>Арзамасского</a:t>
            </a:r>
            <a:r>
              <a:rPr lang="ru-RU" b="1" dirty="0" smtClean="0"/>
              <a:t> района».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/>
              <a:t>Согласие законных представителей на психолого-педагогическое обследование несовершеннолетнего.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cs typeface="Times New Roman" pitchFamily="18" charset="0"/>
              </a:rPr>
              <a:t>Личное дело несовершеннолетнего, содержащее необходимый перечень документов, в соответствии с Приказом Министерства социальной политики Нижегородской области от 10.12.2013 г. № 937 «О системе социальной реабилитации семей и детей, находящихся в трудной жизненной ситуации или социально опасном положении, в учреждениях социального обслуживания семей и детей Нижегородской области», Приложением 7 «Требования к порядку ведения личных дел несовершеннолетних, находящихся на полустационарном обслуживании в учреждениях социального обслуживания семьи и детей».</a:t>
            </a:r>
          </a:p>
          <a:p>
            <a:pPr algn="just"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804248" cy="288032"/>
          </a:xfrm>
        </p:spPr>
        <p:txBody>
          <a:bodyPr>
            <a:noAutofit/>
          </a:bodyPr>
          <a:lstStyle/>
          <a:p>
            <a:pPr lvl="0" algn="ctr"/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Лицензия на право  организации образовательной деятельности</a:t>
            </a:r>
            <a:r>
              <a:rPr lang="ru-RU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Выписка из реестра лицензий № 10523_12 (pdf.io)\Выписка из реестра лицензий № 10523_12-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b="7906"/>
          <a:stretch/>
        </p:blipFill>
        <p:spPr bwMode="auto">
          <a:xfrm>
            <a:off x="1835696" y="540544"/>
            <a:ext cx="2232248" cy="280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Выписка из реестра лицензий № 10523_12 (pdf.io)\Выписка из реестра лицензий № 10523_12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65"/>
          <a:stretch/>
        </p:blipFill>
        <p:spPr bwMode="auto">
          <a:xfrm>
            <a:off x="4386560" y="743092"/>
            <a:ext cx="2232248" cy="17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29050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cs typeface="Times New Roman" pitchFamily="18" charset="0"/>
              </a:rPr>
              <a:t>Программы, реализуемые в </a:t>
            </a:r>
            <a:r>
              <a:rPr lang="ru-RU" b="1" kern="900" dirty="0">
                <a:solidFill>
                  <a:srgbClr val="008000"/>
                </a:solidFill>
              </a:rPr>
              <a:t>отделение по профессиональной подготовке несовершеннолетних и приобретению первичных навыков: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933056"/>
            <a:ext cx="8568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273050" algn="just">
              <a:buFont typeface="Arial" pitchFamily="34" charset="0"/>
              <a:buChar char="•"/>
            </a:pPr>
            <a:r>
              <a:rPr lang="ru-RU" sz="1400" b="1" dirty="0">
                <a:cs typeface="Times New Roman" pitchFamily="18" charset="0"/>
              </a:rPr>
              <a:t>Образовательная программа профессиональной подготовки несовершеннолетних по рабочей профессии «Маляр»;</a:t>
            </a:r>
          </a:p>
          <a:p>
            <a:pPr marL="360363" indent="-273050" algn="just">
              <a:buFont typeface="Arial" pitchFamily="34" charset="0"/>
              <a:buChar char="•"/>
            </a:pPr>
            <a:r>
              <a:rPr lang="ru-RU" sz="1400" b="1" dirty="0">
                <a:cs typeface="Times New Roman" pitchFamily="18" charset="0"/>
              </a:rPr>
              <a:t>Образовательная программа профессиональной подготовки несовершеннолетних по рабочей профессии «Штукатур»;</a:t>
            </a:r>
          </a:p>
          <a:p>
            <a:pPr marL="360363" indent="-273050" algn="just">
              <a:buFont typeface="Arial" pitchFamily="34" charset="0"/>
              <a:buChar char="•"/>
            </a:pPr>
            <a:r>
              <a:rPr lang="ru-RU" sz="1400" b="1" dirty="0">
                <a:cs typeface="Times New Roman" pitchFamily="18" charset="0"/>
              </a:rPr>
              <a:t>Образовательная программа профессиональной подготовки несовершеннолетних по рабочей профессии «Облицовщик-плиточник»;</a:t>
            </a:r>
          </a:p>
          <a:p>
            <a:pPr marL="360363" indent="-273050" algn="just">
              <a:buFont typeface="Arial" pitchFamily="34" charset="0"/>
              <a:buChar char="•"/>
            </a:pPr>
            <a:r>
              <a:rPr lang="ru-RU" sz="1400" b="1" dirty="0">
                <a:cs typeface="Times New Roman" pitchFamily="18" charset="0"/>
              </a:rPr>
              <a:t>Образовательная программа профессиональной подготовки несовершеннолетних по рабочей профессии «Швея»;</a:t>
            </a:r>
          </a:p>
          <a:p>
            <a:pPr marL="360363" indent="-273050" algn="just">
              <a:buFont typeface="Arial" pitchFamily="34" charset="0"/>
              <a:buChar char="•"/>
            </a:pPr>
            <a:r>
              <a:rPr lang="ru-RU" sz="1400" b="1" dirty="0">
                <a:cs typeface="Times New Roman" pitchFamily="18" charset="0"/>
              </a:rPr>
              <a:t>Образовательная программа профессиональной подготовки несовершеннолетних по рабочей профессии «Парикмахер».</a:t>
            </a:r>
          </a:p>
          <a:p>
            <a:pPr marL="360363" indent="-273050" algn="just">
              <a:buFont typeface="Arial" pitchFamily="34" charset="0"/>
              <a:buChar char="•"/>
            </a:pPr>
            <a:endParaRPr lang="ru-RU" sz="1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8621" y="360082"/>
            <a:ext cx="8173416" cy="614553"/>
          </a:xfrm>
        </p:spPr>
        <p:txBody>
          <a:bodyPr>
            <a:noAutofit/>
          </a:bodyPr>
          <a:lstStyle/>
          <a:p>
            <a:pPr lvl="0" algn="ctr"/>
            <a:r>
              <a:rPr lang="ru-RU" sz="1800" dirty="0" smtClean="0">
                <a:solidFill>
                  <a:srgbClr val="008000"/>
                </a:solidFill>
              </a:rPr>
              <a:t>Профилактическая работа с воспитанниками</a:t>
            </a:r>
            <a:r>
              <a:rPr lang="ru-RU" sz="1800" b="1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ru-RU" sz="1800" kern="900" dirty="0" smtClean="0">
                <a:solidFill>
                  <a:srgbClr val="008000"/>
                </a:solidFill>
              </a:rPr>
              <a:t>отделения дневного пребывания</a:t>
            </a:r>
            <a:r>
              <a:rPr lang="ru-RU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980728"/>
            <a:ext cx="2592288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Социально-психологическое направление: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980728"/>
            <a:ext cx="2448272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Социально-педагогическое направление: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908720"/>
            <a:ext cx="2520280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Социально-медицинское направление: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060848"/>
            <a:ext cx="2592288" cy="44644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1600" dirty="0" smtClean="0"/>
          </a:p>
          <a:p>
            <a:pPr algn="just">
              <a:buFont typeface="Arial" pitchFamily="34" charset="0"/>
              <a:buChar char="•"/>
            </a:pP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Комплексная психопрофилактическая программа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Сталкер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Образовательно-профилактическая программа «Волна»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Социально-психологическая программа «</a:t>
            </a:r>
            <a:r>
              <a:rPr lang="ru-RU" sz="1600" dirty="0" err="1" smtClean="0"/>
              <a:t>Я-лидер</a:t>
            </a:r>
            <a:r>
              <a:rPr lang="ru-RU" sz="1600" dirty="0" smtClean="0"/>
              <a:t>»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Психолого-педагогическая программа «Виртуальный мир»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Социально-реабилитационная программа «Песочная страна»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2060848"/>
            <a:ext cx="2448272" cy="44644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Социально-реабилитационная программа по прикладному творчеству «Умелая иголочка»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Социально-реабилитационная программа по парикмахерскому искусству «Волшебный мир красоты»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Социально-профилактическая программа «Ты - лучше»</a:t>
            </a:r>
          </a:p>
          <a:p>
            <a:pPr algn="just">
              <a:buFont typeface="Arial" pitchFamily="34" charset="0"/>
              <a:buChar char="•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152" y="1988840"/>
            <a:ext cx="2520280" cy="4536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Лечебно-оздоровительная программа «Шаг к здоровью»</a:t>
            </a:r>
          </a:p>
          <a:p>
            <a:pPr algn="just"/>
            <a:endParaRPr lang="ru-RU" sz="16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Спортивно-оздоровительная программа «Молодёжный </a:t>
            </a:r>
            <a:r>
              <a:rPr lang="en-US" sz="1600" dirty="0" err="1" smtClean="0"/>
              <a:t>miks</a:t>
            </a:r>
            <a:r>
              <a:rPr lang="ru-RU" sz="1600" dirty="0" smtClean="0"/>
              <a:t>»</a:t>
            </a:r>
          </a:p>
          <a:p>
            <a:pPr algn="just"/>
            <a:endParaRPr lang="ru-RU" sz="16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 Лечебно-оздоровительная гимнастика</a:t>
            </a:r>
          </a:p>
          <a:p>
            <a:r>
              <a:rPr lang="ru-RU" sz="1600" dirty="0" smtClean="0"/>
              <a:t>«Дыхание – источник жизни»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1"/>
          <p:cNvSpPr>
            <a:spLocks noGrp="1"/>
          </p:cNvSpPr>
          <p:nvPr>
            <p:ph/>
          </p:nvPr>
        </p:nvSpPr>
        <p:spPr>
          <a:xfrm>
            <a:off x="311988" y="332656"/>
            <a:ext cx="8388350" cy="1041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Диагностическое обследование подростков</a:t>
            </a:r>
            <a:endParaRPr lang="ru-RU" sz="1600" dirty="0" smtClean="0">
              <a:solidFill>
                <a:srgbClr val="006600"/>
              </a:solidFill>
              <a:latin typeface="+mj-lt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35842" name="Picture 2" descr="https://pp.userapi.com/c639919/v639919415/44af4/CN8_h2u_q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38180"/>
            <a:ext cx="2632219" cy="178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pp.userapi.com/c624624/v624624722/26bbe/GaoVOLQF3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675361"/>
            <a:ext cx="242200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pp.userapi.com/c624526/v624526722/24b5a/HzTM_ifM5sE.jpg"/>
          <p:cNvPicPr>
            <a:picLocks noChangeAspect="1" noChangeArrowheads="1"/>
          </p:cNvPicPr>
          <p:nvPr/>
        </p:nvPicPr>
        <p:blipFill>
          <a:blip r:embed="rId4" cstate="print"/>
          <a:srcRect t="12821"/>
          <a:stretch>
            <a:fillRect/>
          </a:stretch>
        </p:blipFill>
        <p:spPr bwMode="auto">
          <a:xfrm>
            <a:off x="6188350" y="1086540"/>
            <a:ext cx="2560114" cy="183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253.JPG"/>
          <p:cNvPicPr/>
          <p:nvPr/>
        </p:nvPicPr>
        <p:blipFill>
          <a:blip r:embed="rId5" cstate="print"/>
          <a:srcRect t="14778"/>
          <a:stretch>
            <a:fillRect/>
          </a:stretch>
        </p:blipFill>
        <p:spPr>
          <a:xfrm>
            <a:off x="363954" y="675361"/>
            <a:ext cx="240784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1"/>
          <p:cNvSpPr txBox="1">
            <a:spLocks/>
          </p:cNvSpPr>
          <p:nvPr/>
        </p:nvSpPr>
        <p:spPr>
          <a:xfrm>
            <a:off x="614200" y="3319175"/>
            <a:ext cx="7740352" cy="474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6600"/>
                </a:solidFill>
                <a:cs typeface="Times New Roman" pitchFamily="18" charset="0"/>
              </a:rPr>
              <a:t>Занятия в комнате психологической разгрузки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10" name="Picture 3" descr="C:\Documents and Settings\DreamWolf\Рабочий стол\Документы ОДП\ФОТОГРАФИИ\фото 2013 год\Фото сентябрь 2013 год\сенсорная комната\001_88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588" y="3858728"/>
            <a:ext cx="1885150" cy="243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Documents and Settings\DreamWolf\Рабочий стол\Документы ОДП\ФОТОГРАФИИ\фото 2013 год\Фото сентябрь 2013 год\сенсорная комната\001_8857.jpg"/>
          <p:cNvPicPr>
            <a:picLocks noChangeAspect="1" noChangeArrowheads="1"/>
          </p:cNvPicPr>
          <p:nvPr/>
        </p:nvPicPr>
        <p:blipFill>
          <a:blip r:embed="rId7" cstate="print"/>
          <a:srcRect t="6760" r="16736"/>
          <a:stretch>
            <a:fillRect/>
          </a:stretch>
        </p:blipFill>
        <p:spPr bwMode="auto">
          <a:xfrm>
            <a:off x="5796136" y="3858728"/>
            <a:ext cx="2880320" cy="241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Documents and Settings\DreamWolf\Рабочий стол\Документы ОДП\ФОТОГРАФИИ\фото 2013 год\Фото сентябрь 2013 год\сенсорная комната\001_88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954" y="3889592"/>
            <a:ext cx="2839894" cy="237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67" y="332656"/>
            <a:ext cx="8964488" cy="57606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6600"/>
                </a:solidFill>
                <a:latin typeface="+mn-lt"/>
                <a:cs typeface="Times New Roman" pitchFamily="18" charset="0"/>
              </a:rPr>
              <a:t>Календарно-тематические мероприятия с воспитанниками</a:t>
            </a:r>
            <a:endParaRPr lang="ru-RU" sz="1800" b="1" dirty="0">
              <a:solidFill>
                <a:srgbClr val="0066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Содержимое 3" descr="IMG_0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147" y="1052736"/>
            <a:ext cx="252028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C:\Documents and Settings\User\Рабочий стол\YtkNQM6ZB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7668" y="1052736"/>
            <a:ext cx="25191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pp.userapi.com/c837335/v837335095/13b61/89kpKg-1O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140" y="1040742"/>
            <a:ext cx="2702172" cy="179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Документы ОДП\РАЗНОЕ ОДП\ФОТОГРАФИИ\фото 2014 год\фото всё\фото одп\001_8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51782"/>
            <a:ext cx="2448272" cy="192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63688" y="3437467"/>
            <a:ext cx="58326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6600"/>
                </a:solidFill>
                <a:latin typeface="+mn-lt"/>
                <a:cs typeface="Times New Roman" pitchFamily="18" charset="0"/>
              </a:rPr>
              <a:t>Спортивно-оздоровительные мероприятия</a:t>
            </a:r>
            <a:endParaRPr lang="ru-RU" sz="1800" b="1" dirty="0">
              <a:solidFill>
                <a:srgbClr val="0066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5" name="Picture 4" descr="https://pp.userapi.com/c621718/v621718722/20f1e/zzjR-MaNIN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9201" y="4169981"/>
            <a:ext cx="2527607" cy="190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pp.userapi.com/c624526/v624526722/24b00/0tO2fqwQDR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151782"/>
            <a:ext cx="2630164" cy="192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pp.userapi.com/c618928/v618928722/750c/SHqbzEDPivY.jpg"/>
          <p:cNvPicPr>
            <a:picLocks noChangeAspect="1" noChangeArrowheads="1"/>
          </p:cNvPicPr>
          <p:nvPr/>
        </p:nvPicPr>
        <p:blipFill>
          <a:blip r:embed="rId2" cstate="print"/>
          <a:srcRect l="11494" r="21839"/>
          <a:stretch>
            <a:fillRect/>
          </a:stretch>
        </p:blipFill>
        <p:spPr bwMode="auto">
          <a:xfrm>
            <a:off x="5868144" y="620688"/>
            <a:ext cx="98390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https://pp.userapi.com/c618928/v618928722/752a/RS_43kVv4hI.jpg"/>
          <p:cNvPicPr>
            <a:picLocks noChangeAspect="1" noChangeArrowheads="1"/>
          </p:cNvPicPr>
          <p:nvPr/>
        </p:nvPicPr>
        <p:blipFill>
          <a:blip r:embed="rId3" cstate="print"/>
          <a:srcRect t="8451" r="17742"/>
          <a:stretch>
            <a:fillRect/>
          </a:stretch>
        </p:blipFill>
        <p:spPr bwMode="auto">
          <a:xfrm>
            <a:off x="6732240" y="692696"/>
            <a:ext cx="2088232" cy="182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https://pp.userapi.com/c637624/v637624095/31b57/ckkv515tkuQ.jpg"/>
          <p:cNvPicPr>
            <a:picLocks noChangeAspect="1" noChangeArrowheads="1"/>
          </p:cNvPicPr>
          <p:nvPr/>
        </p:nvPicPr>
        <p:blipFill>
          <a:blip r:embed="rId4" cstate="print"/>
          <a:srcRect t="20000"/>
          <a:stretch>
            <a:fillRect/>
          </a:stretch>
        </p:blipFill>
        <p:spPr bwMode="auto">
          <a:xfrm>
            <a:off x="251521" y="548680"/>
            <a:ext cx="1368152" cy="181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pp.userapi.com/c637728/v637728095/50e1d/vBJvBAwUY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6672"/>
            <a:ext cx="2952328" cy="183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pp.userapi.com/c626830/v626830095/3f5f8/HfpSJJ9WvS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797152"/>
            <a:ext cx="2711624" cy="188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https://pp.userapi.com/c626830/v626830095/3f606/ujsCjPhCv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725144"/>
            <a:ext cx="1296144" cy="194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 l="45654" t="36047" r="17266" b="27532"/>
          <a:stretch>
            <a:fillRect/>
          </a:stretch>
        </p:blipFill>
        <p:spPr bwMode="auto">
          <a:xfrm>
            <a:off x="290890" y="4004755"/>
            <a:ext cx="475252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4" name="Picture 6" descr="https://pp.userapi.com/c836223/v836223095/2f0ac/weYHaJ25O0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2060848"/>
            <a:ext cx="1656184" cy="140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6" name="Picture 8" descr="https://pp.userapi.com/c625629/v625629722/30b33/8XhovGRrrAQ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348880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40" name="Picture 12" descr="https://pp.userapi.com/c638431/v638431095/22f02/D88f948rcS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1844824"/>
            <a:ext cx="217650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/>
          <a:srcRect l="27391" t="14391" r="29722" b="32453"/>
          <a:stretch>
            <a:fillRect/>
          </a:stretch>
        </p:blipFill>
        <p:spPr bwMode="auto">
          <a:xfrm rot="624121">
            <a:off x="7944583" y="1450281"/>
            <a:ext cx="1119667" cy="98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pp.userapi.com/c624624/v624624722/26b7e/9Y1_xcxgRT8.jpg"/>
          <p:cNvPicPr>
            <a:picLocks noChangeAspect="1" noChangeArrowheads="1"/>
          </p:cNvPicPr>
          <p:nvPr/>
        </p:nvPicPr>
        <p:blipFill>
          <a:blip r:embed="rId13" cstate="print"/>
          <a:srcRect l="11426" r="7011"/>
          <a:stretch>
            <a:fillRect/>
          </a:stretch>
        </p:blipFill>
        <p:spPr bwMode="auto">
          <a:xfrm>
            <a:off x="2699792" y="2276873"/>
            <a:ext cx="2520280" cy="176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42" name="Picture 14" descr="https://pp.userapi.com/c841538/v841538150/2645e/aj5G0nHOxO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7984" y="620688"/>
            <a:ext cx="1512167" cy="158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23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Участие воспитанников в мероприятиях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23" name="Picture 2" descr="E:\Фото Швеи\IMG_5417.JPG"/>
          <p:cNvPicPr>
            <a:picLocks noChangeAspect="1" noChangeArrowheads="1"/>
          </p:cNvPicPr>
          <p:nvPr/>
        </p:nvPicPr>
        <p:blipFill>
          <a:blip r:embed="rId15" cstate="print"/>
          <a:srcRect l="8679" t="17960" b="4262"/>
          <a:stretch>
            <a:fillRect/>
          </a:stretch>
        </p:blipFill>
        <p:spPr bwMode="auto">
          <a:xfrm>
            <a:off x="5076056" y="3356992"/>
            <a:ext cx="211648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F:\IMG_5663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3429000"/>
            <a:ext cx="171451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357290" y="980728"/>
          <a:ext cx="6786610" cy="5805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252536" y="620688"/>
            <a:ext cx="9396536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Формы профилактической работы с несовершеннолетними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802</Words>
  <Application>Microsoft Office PowerPoint</Application>
  <PresentationFormat>Экран (4:3)</PresentationFormat>
  <Paragraphs>112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Законы и нормативно-правовые акты, регламентирующие  деятельность отделения:</vt:lpstr>
      <vt:lpstr>Категории  семей, обслуживаемых в отделении</vt:lpstr>
      <vt:lpstr>Лицензия на право  организации образовательной деятельности </vt:lpstr>
      <vt:lpstr>Профилактическая работа с воспитанниками  отделения дневного пребывания </vt:lpstr>
      <vt:lpstr>Презентация PowerPoint</vt:lpstr>
      <vt:lpstr>Календарно-тематические мероприятия с воспитанниками</vt:lpstr>
      <vt:lpstr>Участие воспитанников в мероприятиях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482</cp:revision>
  <cp:lastPrinted>2023-02-08T12:30:03Z</cp:lastPrinted>
  <dcterms:created xsi:type="dcterms:W3CDTF">2015-06-22T04:53:05Z</dcterms:created>
  <dcterms:modified xsi:type="dcterms:W3CDTF">2023-02-09T08:52:18Z</dcterms:modified>
</cp:coreProperties>
</file>