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5" r:id="rId5"/>
    <p:sldId id="263" r:id="rId6"/>
    <p:sldId id="265" r:id="rId7"/>
    <p:sldId id="282" r:id="rId8"/>
    <p:sldId id="277" r:id="rId9"/>
    <p:sldId id="281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5"/>
            <p14:sldId id="263"/>
          </p14:sldIdLst>
        </p14:section>
        <p14:section name="Раздел без заголовка" id="{15837B68-D55B-4E5B-B3BF-03693DBB2BB2}">
          <p14:sldIdLst>
            <p14:sldId id="265"/>
            <p14:sldId id="282"/>
            <p14:sldId id="277"/>
            <p14:sldId id="28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6FE"/>
    <a:srgbClr val="BCEAF6"/>
    <a:srgbClr val="97FBA8"/>
    <a:srgbClr val="CCECFF"/>
    <a:srgbClr val="CFADFD"/>
    <a:srgbClr val="CBA5FD"/>
    <a:srgbClr val="FAD2F2"/>
    <a:srgbClr val="D3F1F9"/>
    <a:srgbClr val="BC100C"/>
    <a:srgbClr val="99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9" d="100"/>
          <a:sy n="99" d="100"/>
        </p:scale>
        <p:origin x="-7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0944-5B73-450F-B093-7B3D626DA8A8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33273-B6EA-4E94-8EE6-70A5A96F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5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B971-5360-4DAF-9F32-6DC6C84379D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процессе обучения детей элементам техники  игры в футбол следует соблюдать определенный порядок их освоения по принципу «от простого – к сложному». Последовательное решение конкретных задач по обучению техническим приемам футбола представляет собой  взаимодействия  педагога и ребенка.  На слайде представлены основные элементы техники. А сейчас мы все эти элементы покажем на практике. ( практическая работа). На этом теоретическую</a:t>
            </a:r>
            <a:r>
              <a:rPr lang="ru-RU" baseline="0" dirty="0" smtClean="0"/>
              <a:t>  часть заканчиваем. На следующую встречу мы ждем от вас , в качестве домашнего задания, картотеку игр и упражнений с мячом, соответствующим теме нашей встречи.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B971-5360-4DAF-9F32-6DC6C84379D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6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0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2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6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4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0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0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6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7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4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9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00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93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05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27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2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7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9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3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10883"/>
          <a:stretch>
            <a:fillRect/>
          </a:stretch>
        </p:blipFill>
        <p:spPr>
          <a:xfrm>
            <a:off x="0" y="646981"/>
            <a:ext cx="9144000" cy="6211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76045" y="103518"/>
            <a:ext cx="8600536" cy="1708031"/>
          </a:xfrm>
          <a:prstGeom prst="roundRect">
            <a:avLst/>
          </a:prstGeom>
          <a:solidFill>
            <a:srgbClr val="D3F1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Футбол как средство физического воспитания дошкольников</a:t>
            </a:r>
            <a:endParaRPr lang="en-US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Schoolbook" pitchFamily="18" charset="0"/>
              <a:ea typeface="SimSun-ExtB" pitchFamily="49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0655" y="5735782"/>
            <a:ext cx="7107381" cy="932438"/>
          </a:xfrm>
          <a:prstGeom prst="roundRect">
            <a:avLst/>
          </a:prstGeom>
          <a:solidFill>
            <a:srgbClr val="D3F1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Подготовила:инструктор</a:t>
            </a: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 по физической культуре </a:t>
            </a:r>
          </a:p>
          <a:p>
            <a:pPr algn="ctr">
              <a:lnSpc>
                <a:spcPct val="100000"/>
              </a:lnSpc>
            </a:pP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МАДОУ </a:t>
            </a: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Детский </a:t>
            </a: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сад </a:t>
            </a: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№</a:t>
            </a: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61</a:t>
            </a:r>
            <a:endParaRPr lang="ru-RU" sz="20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Schoolbook" pitchFamily="18" charset="0"/>
              <a:ea typeface="SimSun-ExtB" pitchFamily="49" charset="-122"/>
            </a:endParaRP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Чистякова А.Г</a:t>
            </a:r>
            <a:endParaRPr lang="en-US" sz="2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Schoolbook" pitchFamily="18" charset="0"/>
              <a:ea typeface="SimSun-ExtB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g3.stockfresh.com/files/p/pathakdesigner/m/35/1638336_stock-photo-abstract-colorful-football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/>
          <a:stretch/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786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Футбол-это: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54" y="849216"/>
            <a:ext cx="215379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Спортивная  игра</a:t>
            </a: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2870" y="849216"/>
            <a:ext cx="188736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Коллективная игра</a:t>
            </a: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849216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Игра с мячом</a:t>
            </a: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7412" y="849216"/>
            <a:ext cx="195506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Эмоциональная игра</a:t>
            </a: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731" y="1823592"/>
            <a:ext cx="2153798" cy="4421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-Динамичность,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-Эмоциональность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-Разнообразие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действий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-Развитие общей выносливости и физических качеств, </a:t>
            </a:r>
            <a:r>
              <a:rPr lang="ru-RU" sz="16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быстрота, координация движений, двигательная реакция, ориентация в пространстве, обучение двигательным умениям </a:t>
            </a:r>
            <a:r>
              <a:rPr lang="ru-RU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)</a:t>
            </a:r>
            <a:endParaRPr lang="ru-RU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3731" y="1895599"/>
            <a:ext cx="2006261" cy="3715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Совершенствуются навыки основных движений,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-Упражняются в бросании и ловле , забрасывании в цель, ударам по мячу ногой,</a:t>
            </a:r>
          </a:p>
          <a:p>
            <a:r>
              <a:rPr lang="ru-RU" sz="16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дарам по цели и на дальность с места и с разбега, ходьбе, беге, прыжках</a:t>
            </a:r>
            <a:endParaRPr lang="ru-RU" sz="16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2870" y="1909481"/>
            <a:ext cx="2031377" cy="2943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В</a:t>
            </a:r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оспитывают товарищеские взаимоотношения,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основанные на сотрудничестве и взаимопомощи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64868" y="1915943"/>
            <a:ext cx="1945033" cy="4090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-Положительный эмоциональный тонус является важнейшей предпосылкой здоровья, предупреждает развитие различных заболеваний,</a:t>
            </a:r>
          </a:p>
          <a:p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 -</a:t>
            </a:r>
            <a:r>
              <a:rPr lang="ru-RU" sz="1600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П</a:t>
            </a:r>
            <a:r>
              <a:rPr lang="ru-RU" sz="1600" dirty="0" smtClean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оддерживает у детей интерес к физической культуре</a:t>
            </a:r>
            <a:endParaRPr lang="ru-RU" sz="1600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195736" y="548680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355976" y="548680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99992" y="548680"/>
            <a:ext cx="27287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99992" y="548680"/>
            <a:ext cx="25922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7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405441" y="1518228"/>
            <a:ext cx="8341743" cy="1293963"/>
          </a:xfrm>
          <a:prstGeom prst="rect">
            <a:avLst/>
          </a:prstGeom>
          <a:solidFill>
            <a:srgbClr val="D3F1F9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Цель: содействие </a:t>
            </a:r>
            <a:r>
              <a:rPr lang="ru-RU" sz="2400" b="1" dirty="0">
                <a:solidFill>
                  <a:srgbClr val="000000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всестороннему развитию личности физического воспитания дошкольников средствами футбола. </a:t>
            </a:r>
            <a:endParaRPr lang="ru-RU" sz="2400" dirty="0" smtClean="0"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8791" y="146647"/>
            <a:ext cx="8600536" cy="1000665"/>
          </a:xfrm>
          <a:prstGeom prst="roundRect">
            <a:avLst/>
          </a:prstGeom>
          <a:solidFill>
            <a:srgbClr val="D3F1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Футбол как средство физического воспитания дошкольников</a:t>
            </a:r>
            <a:endParaRPr lang="en-US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Schoolbook" pitchFamily="18" charset="0"/>
              <a:ea typeface="SimSun-ExtB" pitchFamily="49" charset="-122"/>
            </a:endParaRPr>
          </a:p>
        </p:txBody>
      </p:sp>
      <p:pic>
        <p:nvPicPr>
          <p:cNvPr id="2060" name="Picture 12" descr="http://uaomos.news/upload/iblock/05c/05cb10bc242e7da13ea7d91c9dd693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84" y="3027875"/>
            <a:ext cx="8103530" cy="353230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2062" name="Picture 14" descr="http://hohorschool.3dn.ru/1/1111/foo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98" y="1518251"/>
            <a:ext cx="448573" cy="44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258791" y="94891"/>
            <a:ext cx="8600536" cy="1000665"/>
          </a:xfrm>
          <a:prstGeom prst="roundRect">
            <a:avLst/>
          </a:prstGeom>
          <a:solidFill>
            <a:srgbClr val="D3F1F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Schoolbook" pitchFamily="18" charset="0"/>
                <a:ea typeface="SimSun-ExtB" pitchFamily="49" charset="-122"/>
              </a:rPr>
              <a:t>Футбол как средство физического воспитания дошкольников</a:t>
            </a:r>
            <a:endParaRPr lang="en-US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Schoolbook" pitchFamily="18" charset="0"/>
              <a:ea typeface="SimSun-ExtB" pitchFamily="49" charset="-122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09752"/>
              </p:ext>
            </p:extLst>
          </p:nvPr>
        </p:nvGraphicFramePr>
        <p:xfrm>
          <a:off x="332509" y="1095555"/>
          <a:ext cx="5185063" cy="56434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687"/>
                <a:gridCol w="4742376"/>
              </a:tblGrid>
              <a:tr h="38059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Задачи: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1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1.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600" dirty="0" smtClean="0">
                          <a:latin typeface="Century Schoolbook" pitchFamily="18" charset="0"/>
                        </a:rPr>
                        <a:t>Привлечение для систематических занятий футболом дошкольников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4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2.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Формирование у детей интереса к занятиям по футболу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2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3.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Содействие гармоничному развитию личности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4.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Содействие воспитанию нравственных и волевых качеств у дошкольников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2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5.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Привитие навыков здорового образа жизни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21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6.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Воспитание потребности и умения самостоятельно заниматься физическими упражнениями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5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7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Обучение двигательным навыкам и умениям;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8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 Развитие двигательных умений и навыков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Schoolbook" pitchFamily="18" charset="0"/>
                        </a:rPr>
                        <a:t>9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entury Schoolbook" pitchFamily="18" charset="0"/>
                        </a:rPr>
                        <a:t> Овладение техникой и тактикой в футболе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410" name="Picture 2" descr="https://chievo-northamericanacademy.com/wp-content/uploads/2017/07/Youth-soccer-indiana-qoon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0250">
            <a:off x="5817697" y="1427317"/>
            <a:ext cx="3008288" cy="17075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 descr="http://wildkids.biz/uploads/posts/2016-07/1468083894_7c12de9ac756d85678a1df0a3d7c0d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4517">
            <a:off x="5777628" y="3171923"/>
            <a:ext cx="3085147" cy="16926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saomos.news/upload/iblock/3b1/3b10ca0f734fbeabbfa54ece1c99a7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100">
            <a:off x="5734916" y="4845159"/>
            <a:ext cx="3178675" cy="17943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4" descr="http://hohorschool.3dn.ru/1/1111/footb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99" y="1095556"/>
            <a:ext cx="345054" cy="345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" y="0"/>
            <a:ext cx="9071264" cy="2005445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sz="2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Средствами физического воспитания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являются физические упражнения, 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направленные на развитие ловкости, гибкости,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быстроты,силы,координации,выносливости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Занятия техническими 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футбольными элементами с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детьми старшего дошкольного возраста так же способствуют развитию физических качеств.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>
                <a:solidFill>
                  <a:schemeClr val="tx2"/>
                </a:solidFill>
                <a:ea typeface="Calibri"/>
                <a:cs typeface="Times New Roman"/>
              </a:rPr>
              <a:t/>
            </a:r>
            <a:br>
              <a:rPr lang="ru-RU" sz="2200" b="1" dirty="0">
                <a:solidFill>
                  <a:schemeClr val="tx2"/>
                </a:solidFill>
                <a:ea typeface="Calibri"/>
                <a:cs typeface="Times New Roman"/>
              </a:rPr>
            </a:b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1849582"/>
            <a:ext cx="7871113" cy="4327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Home\Desktop\23 февраля\233829w4ty7ipr1kbm33h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718"/>
            <a:ext cx="9144000" cy="51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3.stockfresh.com/files/p/pathakdesigner/m/35/1638336_stock-photo-abstract-colorful-football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/>
          <a:stretch/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667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ЭЛЕМЕНТЫ  ФУТБОЛЬНОЙ  ТЕХНИКИ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980728"/>
            <a:ext cx="5972635" cy="23737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Передвижение игроков по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площадке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-Удары 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мячу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Остановка </a:t>
            </a:r>
            <a:r>
              <a:rPr lang="ru-RU" sz="2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(прием) 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мяча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ногой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Ведение мяча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ногой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Отбор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мяча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Финты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Вратарская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техника 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st.depositphotos.com/1001009/3756/v/950/depositphotos_37561489-stock-illustration-children-playing-foot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4462"/>
            <a:ext cx="5076056" cy="32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3.stockfresh.com/files/p/pathakdesigner/m/35/1638336_stock-photo-abstract-colorful-footbal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/>
          <a:stretch/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332655"/>
            <a:ext cx="5598368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Закрепление и совершенствование разученных технических приемов осуществляется в основном в подвижных играх, игровых упражнениях, эстафетах, и самой игре в футбол.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В процессе обучения детей элементам техники игры в футбол следует соблюдать определённый порядок их освоения по принципу «от простого — к сложному». </a:t>
            </a:r>
          </a:p>
        </p:txBody>
      </p:sp>
    </p:spTree>
    <p:extLst>
      <p:ext uri="{BB962C8B-B14F-4D97-AF65-F5344CB8AC3E}">
        <p14:creationId xmlns:p14="http://schemas.microsoft.com/office/powerpoint/2010/main" val="38565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3.stockfresh.com/files/p/pathakdesigner/m/35/1638336_stock-photo-abstract-colorful-footbal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/>
          <a:stretch/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832" y="1"/>
            <a:ext cx="8302336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 </a:t>
            </a:r>
            <a:r>
              <a:rPr lang="ru-RU" sz="2800" b="1" dirty="0">
                <a:solidFill>
                  <a:prstClr val="white"/>
                </a:solidFill>
              </a:rPr>
              <a:t>Обучение дошкольников игре в футбол целесообразно разделить на три этапа: 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вводная </a:t>
            </a:r>
            <a:r>
              <a:rPr lang="ru-RU" sz="2800" b="1" dirty="0">
                <a:solidFill>
                  <a:prstClr val="white"/>
                </a:solidFill>
              </a:rPr>
              <a:t>часть, основная, заключительная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32" y="1711586"/>
            <a:ext cx="8473785" cy="50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3.stockfresh.com/files/p/pathakdesigner/m/35/1638336_stock-photo-abstract-colorful-footbal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/>
          <a:stretch/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3.envato.com/files/95776358/pv_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9449"/>
            <a:ext cx="5259709" cy="52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9629" y="749449"/>
            <a:ext cx="3198835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</a:rPr>
              <a:t>СПАСИБО ЗА ВНИМАНИЕ!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1046</TotalTime>
  <Words>426</Words>
  <Application>Microsoft Office PowerPoint</Application>
  <PresentationFormat>Экран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3_Тема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Средствами физического воспитания являются физические упражнения, направленные на развитие ловкости, гибкости, быстроты,силы,координации,выносливости. Занятия техническими футбольными элементами с детьми старшего дошкольного возраста так же способствуют развитию физических качеств.   </vt:lpstr>
      <vt:lpstr> ЭЛЕМЕНТЫ  ФУТБОЛЬНОЙ  ТЕХНИКИ 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Home</cp:lastModifiedBy>
  <cp:revision>222</cp:revision>
  <dcterms:created xsi:type="dcterms:W3CDTF">2016-11-18T14:12:19Z</dcterms:created>
  <dcterms:modified xsi:type="dcterms:W3CDTF">2023-02-09T18:01:23Z</dcterms:modified>
</cp:coreProperties>
</file>