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18"/>
  </p:notesMasterIdLst>
  <p:sldIdLst>
    <p:sldId id="283" r:id="rId2"/>
    <p:sldId id="314" r:id="rId3"/>
    <p:sldId id="306" r:id="rId4"/>
    <p:sldId id="315" r:id="rId5"/>
    <p:sldId id="307" r:id="rId6"/>
    <p:sldId id="298" r:id="rId7"/>
    <p:sldId id="308" r:id="rId8"/>
    <p:sldId id="316" r:id="rId9"/>
    <p:sldId id="335" r:id="rId10"/>
    <p:sldId id="326" r:id="rId11"/>
    <p:sldId id="333" r:id="rId12"/>
    <p:sldId id="327" r:id="rId13"/>
    <p:sldId id="329" r:id="rId14"/>
    <p:sldId id="325" r:id="rId15"/>
    <p:sldId id="320" r:id="rId16"/>
    <p:sldId id="336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1" autoAdjust="0"/>
    <p:restoredTop sz="93393" autoAdjust="0"/>
  </p:normalViewPr>
  <p:slideViewPr>
    <p:cSldViewPr>
      <p:cViewPr>
        <p:scale>
          <a:sx n="100" d="100"/>
          <a:sy n="100" d="100"/>
        </p:scale>
        <p:origin x="-1860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9043F-B1E0-4B5F-B34A-4897A267C986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E270E-5904-43B7-B79F-10B4851664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0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E270E-5904-43B7-B79F-10B4851664D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emf"/><Relationship Id="rId4" Type="http://schemas.openxmlformats.org/officeDocument/2006/relationships/image" Target="../media/image25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63" y="0"/>
            <a:ext cx="92320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Югры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42672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Подготовил:</a:t>
            </a:r>
          </a:p>
          <a:p>
            <a:pPr algn="r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Смыслова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Лариса Геннадьевна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инструктор по труду отделения социальной реабилитации и абилитации детей с ограниченными возможностями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4530" y="889843"/>
            <a:ext cx="87570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навыков самостоятельного и сопровождаемого проживания в условиях обучающего модуля «тренировочная квартира»</a:t>
            </a:r>
            <a:endParaRPr lang="ru-RU" sz="2000" cap="all" spc="0" dirty="0">
              <a:ln/>
              <a:solidFill>
                <a:schemeClr val="accent4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609600" y="60960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Когалым</a:t>
            </a:r>
            <a:endParaRPr lang="ru-RU" sz="14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2981202" cy="397493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525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YashnikovaLV\Desktop\фото февраль19\DSC038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58102"/>
            <a:ext cx="3781495" cy="2895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8575"/>
            <a:ext cx="3706813" cy="295465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U:\Document Free\РО\инструктор по труду\Фотки с телефона для ТК\IMG_20201026_0936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3244850"/>
            <a:ext cx="2737487" cy="33845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 descr="U:\Document Free\РО\инструктор по труду\Фотки с телефона для ТК\IMG_20201028_0937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44850"/>
            <a:ext cx="2676525" cy="356997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Picture 4" descr="C:\Users\YashnikovaLV\Desktop\кухня фото\DSC04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0477" y="3524407"/>
            <a:ext cx="3311104" cy="2483328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YashnikovaLV\Desktop\Родительское собр\культура поведения\DSC03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76729"/>
            <a:ext cx="2438965" cy="3251953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Рисунок 5" descr="U:\Document Free\РО\инструктор по труду\Фотки с телефона для ТК\IMG_20200923_1459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529012"/>
            <a:ext cx="2438400" cy="31337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Рисунок 7" descr="U:\Document Free\РО\инструктор по труду\Фотки с телефона для ТК\IMG_20201005_1501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304"/>
            <a:ext cx="2362200" cy="315224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 descr="U:\Document Free\РО\инструктор по труду\Фотки с телефона для ТК\IMG_20201109_1504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90925"/>
            <a:ext cx="2468315" cy="307181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5304"/>
            <a:ext cx="2482169" cy="324749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YashnikovaLV\Desktop\обувь\DSC03977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324600" y="3529012"/>
            <a:ext cx="2438400" cy="3149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U:\Document Free\РО\инструктор по труду\Фотки с телефона для ТК\IMG_20201027_1027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80" y="3625850"/>
            <a:ext cx="2230120" cy="29273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 descr="U:\Document Free\РО\инструктор по труду\ФОТО по ТК\IMG_20200129_1032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2438400" cy="3048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 descr="U:\Document Free\РО\инструктор по труду\ФОТО по ТК\IMG_20201214_1511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44" y="3551554"/>
            <a:ext cx="2294256" cy="300164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Рисунок 11" descr="U:\Document Free\РО\инструктор по труду\ФОТО по ТК\IMG_20210121_1512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44" y="228600"/>
            <a:ext cx="2294256" cy="3048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3" name="Рисунок 12" descr="U:\Document Free\РО\инструктор по труду\ФОТО по ТК\IMG_20210125_1018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51554"/>
            <a:ext cx="2438400" cy="300164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Рисунок 13" descr="U:\Document Free\РО\инструктор по труду\Фотки с телефона для ТК\IMG_20201111_14355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152400"/>
            <a:ext cx="2362200" cy="3048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BiryukovaSA\AppData\Local\Microsoft\Windows\Temporary Internet Files\Content.Word\DSC000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42900"/>
            <a:ext cx="3962400" cy="28194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122" name="Picture 2" descr="B:\Бирюкова\Фото\Серебряные волонтёры 2020\Мастер-класс Печенье для мамочки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6225"/>
            <a:ext cx="4357536" cy="285750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BiryukovaSA\AppData\Local\Microsoft\Windows\Temporary Internet Files\Content.Word\DSC000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448050"/>
            <a:ext cx="4002580" cy="28003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Рисунок 11" descr="B:\Бирюкова\Фото\Серебряные волонтёры 2020\DSC000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48050"/>
            <a:ext cx="4495800" cy="28003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585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Скан приказа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228600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Обучение навыкам самостоятельного и сопровождаемого проживания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прошли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несовершеннолетних с ментальными нарушениями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Положительная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19 детей (высокий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уровень овладения навыками самостоятельного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проживания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 девочек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1 мальчика старше 15 лет),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слабоположительная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динамика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9 детей</a:t>
            </a:r>
          </a:p>
        </p:txBody>
      </p:sp>
      <p:pic>
        <p:nvPicPr>
          <p:cNvPr id="13" name="Рисунок 12" descr="U:\Document Free\РО\инструктор по труду\Фотки с телефона для ТК\IMG_20200929_1528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2743200" cy="368169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31" y="2990850"/>
            <a:ext cx="2743200" cy="366264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U:\Document Free\РО\инструктор по труду\Фотки с телефона для ТК\IMG_20210909_1321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28278"/>
            <a:ext cx="2720975" cy="362521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BiryukovaSA\Desktop\к выступлению по ТК от БИрюковой\IMG_20211013_1813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924617" cy="292687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6212"/>
            <a:ext cx="4006501" cy="29987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71825"/>
            <a:ext cx="2615243" cy="34893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U:\Document Free\РО\инструктор по труду\Фотки с телефона для ТК\IMG_20210909_1358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00400"/>
            <a:ext cx="2514600" cy="35299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Рисунок 8" descr="U:\Document Free\РО\инструктор по труду\Фотки с телефона для ТК\IMG_20201201_1527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" y="190500"/>
            <a:ext cx="3429000" cy="27432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 descr="U:\Document Free\РО\инструктор по труду\ФОТО по ТК\IMG_20210127_0943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81350"/>
            <a:ext cx="2691447" cy="351091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155303" y="684937"/>
            <a:ext cx="47083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 внимание!!!</a:t>
            </a:r>
            <a:endParaRPr lang="ru-RU" sz="5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20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2051" name="Picture 3" descr="C:\Users\BiryukovaSA\Desktop\Снимо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2" y="316051"/>
            <a:ext cx="4709013" cy="62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YashnikovaLV\Desktop\Дискуссионная площадка\DSC03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0929" y="1480066"/>
            <a:ext cx="4313033" cy="3224059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35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91" name="Picture 7" descr="C:\Users\YashnikovaLV\Desktop\Дискуссионная площадка\DSC0394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550" y="152400"/>
            <a:ext cx="4213107" cy="315983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7" y="152400"/>
            <a:ext cx="4162253" cy="312102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YashnikovaLV\Desktop\Дискуссионная площадка\DSC03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5" y="3429000"/>
            <a:ext cx="4292600" cy="321945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Picture 4" descr="C:\Users\YashnikovaLV\Desktop\Дискуссионная площадка\DSC039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409950"/>
            <a:ext cx="4267200" cy="32004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10600" cy="3505199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оказание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помощи детям-инвалидам в максимальной реализации своих возможностей при освоении бытовых и трудовых навыков, навыков самообслуживания и гигиены, бытовой безопасности, а также организации собственного досуга и сферы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общения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умений ориентироваться в окружающем социуме на бытовом уровне.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знаний, умений и навыков бытового труда.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Формирование представления о чистоте и порядке в помещении, на территории Центра, на улицах.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Формирование представлений и знаний о нормах культуры поведения, накопление соответствующего опыта.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Формирование социального поведения, умение адекватно общаться, обращаться за помощью, соблюдая принятые правила приличия.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 Отработка навыков самообслуживания и личной гигиены для достижения возможной степени независимости.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 Развитие и коррекция познавательных функций, эмоционально волевой сферы.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8. Воспитание позитивных качеств личности.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9. Воспитание уважительного отношения к труду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людей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488020"/>
              </p:ext>
            </p:extLst>
          </p:nvPr>
        </p:nvGraphicFramePr>
        <p:xfrm>
          <a:off x="228600" y="193975"/>
          <a:ext cx="4572000" cy="6470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Acrobat Document" r:id="rId4" imgW="5667353" imgH="8019921" progId="AcroExch.Document.11">
                  <p:embed/>
                </p:oleObj>
              </mc:Choice>
              <mc:Fallback>
                <p:oleObj name="Acrobat Document" r:id="rId4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93975"/>
                        <a:ext cx="4572000" cy="6470049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000625" y="533400"/>
            <a:ext cx="4114800" cy="6858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Реализация программы посредством предоставления социальных услуг согласно ИППСУ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6562725" y="1459468"/>
            <a:ext cx="990600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43525" y="3409950"/>
            <a:ext cx="3429000" cy="9906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позитивных интересов, в том числе в сфере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досуга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 раз в неделю)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53050" y="4800600"/>
            <a:ext cx="3429000" cy="9906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социально-бытовая адаптация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 раз в неделю)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43525" y="1981200"/>
            <a:ext cx="3429000" cy="9144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навыкам поведения в быту и общественных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местах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(1 раз в неделю)</a:t>
            </a:r>
          </a:p>
          <a:p>
            <a:pPr algn="ctr"/>
            <a:endParaRPr lang="ru-RU" sz="1600" dirty="0" smtClean="0"/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3400" y="611704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18" name="Объект 17" descr="U:\Document Free\РО\инструктор по труду\Фотки с телефона для ТК\IMG_20201005_09413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21182"/>
            <a:ext cx="2722418" cy="363681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0" y="109421"/>
            <a:ext cx="2456220" cy="32766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2694"/>
            <a:ext cx="2481382" cy="331005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Объект 19" descr="U:\Document Free\РО\инструктор по труду\Фотки с телефона для ТК\IMG_20201028_093329.jpg"/>
          <p:cNvPicPr>
            <a:picLocks noGrp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2768138" cy="34861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8" name="Рисунок 7" descr="U:\Document Free\РО\инструктор по труду\Фотки с телефона для ТК\IMG_20201102_0942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0" y="133351"/>
            <a:ext cx="2539710" cy="31432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693995"/>
            <a:ext cx="3629911" cy="272517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10" descr="U:\Document Free\РО\инструктор по труду\Фотки с телефона для ТК\IMG_20201006_145124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17" y="164513"/>
            <a:ext cx="2465763" cy="312974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Рисунок 11" descr="U:\Document Free\РО\инструктор по труду\Фотки с телефона для ТК\IMG_20200921_0936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82" y="142876"/>
            <a:ext cx="2563495" cy="319206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3" name="Рисунок 12" descr="U:\Document Free\РО\инструктор по труду\Фотки с телефона для ТК\IMG_20200921_09363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0" y="3429000"/>
            <a:ext cx="2514600" cy="330398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Рисунок 13" descr="U:\Document Free\РО\инструктор по труду\Фотки с телефона для ТК\IMG_20200909_09454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99233"/>
            <a:ext cx="2430780" cy="33147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28575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609599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i="1" dirty="0"/>
          </a:p>
        </p:txBody>
      </p:sp>
      <p:pic>
        <p:nvPicPr>
          <p:cNvPr id="10" name="Рисунок 9" descr="https://avatars.mds.yandex.net/get-pdb/27625/1461068a-d15b-4a1f-89a1-3ba6652b4e1a/s1200?webp=fals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5192" r="27425" b="10792"/>
          <a:stretch/>
        </p:blipFill>
        <p:spPr bwMode="auto">
          <a:xfrm>
            <a:off x="609600" y="178832"/>
            <a:ext cx="2013585" cy="2971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237377"/>
              </p:ext>
            </p:extLst>
          </p:nvPr>
        </p:nvGraphicFramePr>
        <p:xfrm>
          <a:off x="3423380" y="51832"/>
          <a:ext cx="2366252" cy="3348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Acrobat Document" r:id="rId5" imgW="5667353" imgH="8019921" progId="AcroExch.Document.11">
                  <p:embed/>
                </p:oleObj>
              </mc:Choice>
              <mc:Fallback>
                <p:oleObj name="Acrobat Document" r:id="rId5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3380" y="51832"/>
                        <a:ext cx="2366252" cy="3348593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324117"/>
              </p:ext>
            </p:extLst>
          </p:nvPr>
        </p:nvGraphicFramePr>
        <p:xfrm>
          <a:off x="6096000" y="95250"/>
          <a:ext cx="2335571" cy="330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Acrobat Document" r:id="rId7" imgW="5667353" imgH="8019921" progId="AcroExch.Document.11">
                  <p:embed/>
                </p:oleObj>
              </mc:Choice>
              <mc:Fallback>
                <p:oleObj name="Acrobat Document" r:id="rId7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0" y="95250"/>
                        <a:ext cx="2335571" cy="3305175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728520"/>
              </p:ext>
            </p:extLst>
          </p:nvPr>
        </p:nvGraphicFramePr>
        <p:xfrm>
          <a:off x="3404581" y="3505200"/>
          <a:ext cx="2403849" cy="325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Acrobat Document" r:id="rId9" imgW="5667353" imgH="8019921" progId="AcroExch.Document.11">
                  <p:embed/>
                </p:oleObj>
              </mc:Choice>
              <mc:Fallback>
                <p:oleObj name="Acrobat Document" r:id="rId9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04581" y="3505200"/>
                        <a:ext cx="2403849" cy="3255242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941607"/>
              </p:ext>
            </p:extLst>
          </p:nvPr>
        </p:nvGraphicFramePr>
        <p:xfrm>
          <a:off x="6172200" y="3505200"/>
          <a:ext cx="2227879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Acrobat Document" r:id="rId11" imgW="5667353" imgH="8019921" progId="AcroExch.Document.11">
                  <p:embed/>
                </p:oleObj>
              </mc:Choice>
              <mc:Fallback>
                <p:oleObj name="Acrobat Document" r:id="rId11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72200" y="3505200"/>
                        <a:ext cx="2227879" cy="3228975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149545"/>
              </p:ext>
            </p:extLst>
          </p:nvPr>
        </p:nvGraphicFramePr>
        <p:xfrm>
          <a:off x="457200" y="3400425"/>
          <a:ext cx="2365956" cy="334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Acrobat Document" r:id="rId13" imgW="5667353" imgH="8019921" progId="AcroExch.Document.11">
                  <p:embed/>
                </p:oleObj>
              </mc:Choice>
              <mc:Fallback>
                <p:oleObj name="Acrobat Document" r:id="rId13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7200" y="3400425"/>
                        <a:ext cx="2365956" cy="3348174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53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8589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9" descr="U:\Document Free\РО\инструктор по труду\Фотки с телефона для ТК\IMG_20201007_162901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768" y="3810000"/>
            <a:ext cx="3200012" cy="25697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 descr="U:\Document Free\РО\инструктор по труду\Фотки с телефона для ТК\IMG_20201007_1702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2527300" cy="308356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Рисунок 11" descr="U:\Document Free\РО\инструктор по труду\ФОТО по ТК\IMG_20200114_0945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2545080" cy="33528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3" name="Рисунок 12" descr="U:\Document Free\РО\инструктор по труду\ФОТО по ТК\IMG_20210329_0926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5" y="3543300"/>
            <a:ext cx="2555609" cy="324262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Объект 13" descr="U:\Document Free\РО\инструктор по труду\ФОТО по ТК\IMG_20201007_163848.jpg"/>
          <p:cNvPicPr>
            <a:picLocks noGrp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9065"/>
            <a:ext cx="2590800" cy="328993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5" name="Picture 2" descr="C:\Users\YashnikovaLV\Desktop\кухня фото\DSC040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3700" y="509654"/>
            <a:ext cx="3467100" cy="248589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142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3402</TotalTime>
  <Words>127</Words>
  <Application>Microsoft Office PowerPoint</Application>
  <PresentationFormat>Экран (4:3)</PresentationFormat>
  <Paragraphs>30</Paragraphs>
  <Slides>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Office Theme</vt:lpstr>
      <vt:lpstr>Acrobat Document</vt:lpstr>
      <vt:lpstr>   Бюджетное учреждение Ханты-Мансийского автономного округа - Югры  «Когалымский комплексный центр социального обслуживания населения»  </vt:lpstr>
      <vt:lpstr>Презентация PowerPoint</vt:lpstr>
      <vt:lpstr>  </vt:lpstr>
      <vt:lpstr>    Цель:  оказание помощи детям-инвалидам в максимальной реализации своих возможностей при освоении бытовых и трудовых навыков, навыков самообслуживания и гигиены, бытовой безопасности, а также организации собственного досуга и сферы общения  Задачи: 1. Формирование умений ориентироваться в окружающем социуме на бытовом уровне. 2. Формирование знаний, умений и навыков бытового труда. 3. Формирование представления о чистоте и порядке в помещении, на территории Центра, на улицах. 4. Формирование представлений и знаний о нормах культуры поведения, накопление соответствующего опыта. 5. Формирование социального поведения, умение адекватно общаться, обращаться за помощью, соблюдая принятые правила приличия. 6. Отработка навыков самообслуживания и личной гигиены для достижения возможной степени независимости. 7. Развитие и коррекция познавательных функций, эмоционально волевой сферы. 8. Воспитание позитивных качеств личности. 9. Воспитание уважительного отношения к труду людей </vt:lpstr>
      <vt:lpstr>  </vt:lpstr>
      <vt:lpstr>  </vt:lpstr>
      <vt:lpstr>  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Lubov V. Yashnikova</dc:creator>
  <cp:lastModifiedBy>Лукина Т. А.</cp:lastModifiedBy>
  <cp:revision>204</cp:revision>
  <dcterms:created xsi:type="dcterms:W3CDTF">2019-02-25T04:13:06Z</dcterms:created>
  <dcterms:modified xsi:type="dcterms:W3CDTF">2023-02-10T10:16:22Z</dcterms:modified>
</cp:coreProperties>
</file>