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D346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1955" y="5151120"/>
            <a:ext cx="3289300" cy="1146175"/>
          </a:xfrm>
          <a:custGeom>
            <a:avLst/>
            <a:gdLst/>
            <a:ahLst/>
            <a:cxnLst/>
            <a:rect l="l" t="t" r="r" b="b"/>
            <a:pathLst>
              <a:path w="3289300" h="1146175">
                <a:moveTo>
                  <a:pt x="3097784" y="0"/>
                </a:moveTo>
                <a:lnTo>
                  <a:pt x="191007" y="0"/>
                </a:lnTo>
                <a:lnTo>
                  <a:pt x="147213" y="5042"/>
                </a:lnTo>
                <a:lnTo>
                  <a:pt x="107009" y="19406"/>
                </a:lnTo>
                <a:lnTo>
                  <a:pt x="71544" y="41947"/>
                </a:lnTo>
                <a:lnTo>
                  <a:pt x="41963" y="71522"/>
                </a:lnTo>
                <a:lnTo>
                  <a:pt x="19415" y="106987"/>
                </a:lnTo>
                <a:lnTo>
                  <a:pt x="5044" y="147197"/>
                </a:lnTo>
                <a:lnTo>
                  <a:pt x="0" y="191007"/>
                </a:lnTo>
                <a:lnTo>
                  <a:pt x="0" y="955039"/>
                </a:lnTo>
                <a:lnTo>
                  <a:pt x="5044" y="998850"/>
                </a:lnTo>
                <a:lnTo>
                  <a:pt x="19415" y="1039060"/>
                </a:lnTo>
                <a:lnTo>
                  <a:pt x="41963" y="1074525"/>
                </a:lnTo>
                <a:lnTo>
                  <a:pt x="71544" y="1104100"/>
                </a:lnTo>
                <a:lnTo>
                  <a:pt x="107009" y="1126641"/>
                </a:lnTo>
                <a:lnTo>
                  <a:pt x="147213" y="1141005"/>
                </a:lnTo>
                <a:lnTo>
                  <a:pt x="191007" y="1146047"/>
                </a:lnTo>
                <a:lnTo>
                  <a:pt x="3097784" y="1146047"/>
                </a:lnTo>
                <a:lnTo>
                  <a:pt x="3141594" y="1141005"/>
                </a:lnTo>
                <a:lnTo>
                  <a:pt x="3181804" y="1126641"/>
                </a:lnTo>
                <a:lnTo>
                  <a:pt x="3217269" y="1104100"/>
                </a:lnTo>
                <a:lnTo>
                  <a:pt x="3246844" y="1074525"/>
                </a:lnTo>
                <a:lnTo>
                  <a:pt x="3269385" y="1039060"/>
                </a:lnTo>
                <a:lnTo>
                  <a:pt x="3283749" y="998850"/>
                </a:lnTo>
                <a:lnTo>
                  <a:pt x="3288792" y="955039"/>
                </a:lnTo>
                <a:lnTo>
                  <a:pt x="3288792" y="191007"/>
                </a:lnTo>
                <a:lnTo>
                  <a:pt x="3283749" y="147197"/>
                </a:lnTo>
                <a:lnTo>
                  <a:pt x="3269385" y="106987"/>
                </a:lnTo>
                <a:lnTo>
                  <a:pt x="3246844" y="71522"/>
                </a:lnTo>
                <a:lnTo>
                  <a:pt x="3217269" y="41947"/>
                </a:lnTo>
                <a:lnTo>
                  <a:pt x="3181804" y="19406"/>
                </a:lnTo>
                <a:lnTo>
                  <a:pt x="3141594" y="5042"/>
                </a:lnTo>
                <a:lnTo>
                  <a:pt x="30977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339595" y="5289804"/>
            <a:ext cx="2994660" cy="792480"/>
          </a:xfrm>
          <a:custGeom>
            <a:avLst/>
            <a:gdLst/>
            <a:ahLst/>
            <a:cxnLst/>
            <a:rect l="l" t="t" r="r" b="b"/>
            <a:pathLst>
              <a:path w="2994660" h="792479">
                <a:moveTo>
                  <a:pt x="2862579" y="0"/>
                </a:moveTo>
                <a:lnTo>
                  <a:pt x="132079" y="0"/>
                </a:lnTo>
                <a:lnTo>
                  <a:pt x="90350" y="6738"/>
                </a:lnTo>
                <a:lnTo>
                  <a:pt x="54095" y="25497"/>
                </a:lnTo>
                <a:lnTo>
                  <a:pt x="25497" y="54095"/>
                </a:lnTo>
                <a:lnTo>
                  <a:pt x="6738" y="90350"/>
                </a:lnTo>
                <a:lnTo>
                  <a:pt x="0" y="132080"/>
                </a:lnTo>
                <a:lnTo>
                  <a:pt x="0" y="660400"/>
                </a:lnTo>
                <a:lnTo>
                  <a:pt x="6738" y="702129"/>
                </a:lnTo>
                <a:lnTo>
                  <a:pt x="25497" y="738384"/>
                </a:lnTo>
                <a:lnTo>
                  <a:pt x="54095" y="766982"/>
                </a:lnTo>
                <a:lnTo>
                  <a:pt x="90350" y="785741"/>
                </a:lnTo>
                <a:lnTo>
                  <a:pt x="132079" y="792480"/>
                </a:lnTo>
                <a:lnTo>
                  <a:pt x="2862579" y="792480"/>
                </a:lnTo>
                <a:lnTo>
                  <a:pt x="2904309" y="785741"/>
                </a:lnTo>
                <a:lnTo>
                  <a:pt x="2940564" y="766982"/>
                </a:lnTo>
                <a:lnTo>
                  <a:pt x="2969162" y="738384"/>
                </a:lnTo>
                <a:lnTo>
                  <a:pt x="2987921" y="702129"/>
                </a:lnTo>
                <a:lnTo>
                  <a:pt x="2994659" y="660400"/>
                </a:lnTo>
                <a:lnTo>
                  <a:pt x="2994659" y="132080"/>
                </a:lnTo>
                <a:lnTo>
                  <a:pt x="2987921" y="90350"/>
                </a:lnTo>
                <a:lnTo>
                  <a:pt x="2969162" y="54095"/>
                </a:lnTo>
                <a:lnTo>
                  <a:pt x="2940564" y="25497"/>
                </a:lnTo>
                <a:lnTo>
                  <a:pt x="2904309" y="6738"/>
                </a:lnTo>
                <a:lnTo>
                  <a:pt x="2862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87" y="1671470"/>
            <a:ext cx="3995984" cy="22556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27" y="8127098"/>
            <a:ext cx="478403" cy="59277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3132" y="8495908"/>
            <a:ext cx="492945" cy="55862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4234" y="9598150"/>
            <a:ext cx="683609" cy="63897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46411" y="9175115"/>
            <a:ext cx="576546" cy="63443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2493" y="9483911"/>
            <a:ext cx="731288" cy="80075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9911" y="7810197"/>
            <a:ext cx="626885" cy="68635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84416" y="9744880"/>
            <a:ext cx="327943" cy="47463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89533" y="9508235"/>
            <a:ext cx="564374" cy="60198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32838" y="8784907"/>
            <a:ext cx="599897" cy="656272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46756" y="9660362"/>
            <a:ext cx="661032" cy="61106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45686" y="9703300"/>
            <a:ext cx="437273" cy="53642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76669" y="8923274"/>
            <a:ext cx="709352" cy="67535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539475" y="9174480"/>
            <a:ext cx="377692" cy="46481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57025" y="9408597"/>
            <a:ext cx="527563" cy="65937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333461" y="9738520"/>
            <a:ext cx="428689" cy="54450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333439" y="9825354"/>
            <a:ext cx="292622" cy="46164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9025" y="8172894"/>
            <a:ext cx="648715" cy="670623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875729" y="8481179"/>
            <a:ext cx="693145" cy="804137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376531" y="9316770"/>
            <a:ext cx="558088" cy="52598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314386" y="9611067"/>
            <a:ext cx="722401" cy="675932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826514" y="9372996"/>
            <a:ext cx="387201" cy="39291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686689" y="9718547"/>
            <a:ext cx="567783" cy="53077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040372" y="8851585"/>
            <a:ext cx="782952" cy="912639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452443" y="9624580"/>
            <a:ext cx="525326" cy="637451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188641" y="8672004"/>
            <a:ext cx="636009" cy="712583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84671" y="9258807"/>
            <a:ext cx="583056" cy="567309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5300569" y="9327596"/>
            <a:ext cx="537012" cy="44791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230010" y="9913002"/>
            <a:ext cx="359980" cy="327355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630018" y="8719121"/>
            <a:ext cx="683298" cy="670369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7450168" y="8627719"/>
            <a:ext cx="796175" cy="807135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47546" y="8279434"/>
            <a:ext cx="640295" cy="641667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3673328" y="8512261"/>
            <a:ext cx="604545" cy="647410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964130" y="9066521"/>
            <a:ext cx="479456" cy="485161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772978" y="9408772"/>
            <a:ext cx="533596" cy="789070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832454" y="9682901"/>
            <a:ext cx="594664" cy="582726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96341" y="7657716"/>
            <a:ext cx="512175" cy="51511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676438" y="8843061"/>
            <a:ext cx="487387" cy="484403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2763982" y="8896972"/>
            <a:ext cx="686473" cy="68295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7162017" y="9269895"/>
            <a:ext cx="683412" cy="722934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6306139" y="9372508"/>
            <a:ext cx="953922" cy="897115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5773348" y="9595496"/>
            <a:ext cx="679475" cy="638467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057323" y="9709836"/>
            <a:ext cx="520839" cy="552665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1683110" y="9546717"/>
            <a:ext cx="585990" cy="642366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0520171" y="9543859"/>
            <a:ext cx="619531" cy="583006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5225610" y="8530911"/>
            <a:ext cx="611314" cy="618156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4706764" y="9388322"/>
            <a:ext cx="696582" cy="735304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5621000" y="9089135"/>
            <a:ext cx="749807" cy="601979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801600" y="9521950"/>
            <a:ext cx="725423" cy="67360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3603223" y="9598150"/>
            <a:ext cx="743711" cy="688848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4325345" y="9684384"/>
            <a:ext cx="640295" cy="602612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109490" y="9691909"/>
            <a:ext cx="625055" cy="561530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5130271" y="182879"/>
            <a:ext cx="1603248" cy="976883"/>
          </a:xfrm>
          <a:prstGeom prst="rect">
            <a:avLst/>
          </a:prstGeom>
        </p:spPr>
      </p:pic>
      <p:sp>
        <p:nvSpPr>
          <p:cNvPr id="71" name="bg object 71"/>
          <p:cNvSpPr/>
          <p:nvPr/>
        </p:nvSpPr>
        <p:spPr>
          <a:xfrm>
            <a:off x="4586478" y="1751838"/>
            <a:ext cx="9464040" cy="1888489"/>
          </a:xfrm>
          <a:custGeom>
            <a:avLst/>
            <a:gdLst/>
            <a:ahLst/>
            <a:cxnLst/>
            <a:rect l="l" t="t" r="r" b="b"/>
            <a:pathLst>
              <a:path w="9464040" h="1888489">
                <a:moveTo>
                  <a:pt x="0" y="314705"/>
                </a:moveTo>
                <a:lnTo>
                  <a:pt x="3410" y="268188"/>
                </a:lnTo>
                <a:lnTo>
                  <a:pt x="13319" y="223794"/>
                </a:lnTo>
                <a:lnTo>
                  <a:pt x="29240" y="182009"/>
                </a:lnTo>
                <a:lnTo>
                  <a:pt x="50687" y="143320"/>
                </a:lnTo>
                <a:lnTo>
                  <a:pt x="77173" y="108213"/>
                </a:lnTo>
                <a:lnTo>
                  <a:pt x="108213" y="77173"/>
                </a:lnTo>
                <a:lnTo>
                  <a:pt x="143320" y="50687"/>
                </a:lnTo>
                <a:lnTo>
                  <a:pt x="182009" y="29240"/>
                </a:lnTo>
                <a:lnTo>
                  <a:pt x="223794" y="13319"/>
                </a:lnTo>
                <a:lnTo>
                  <a:pt x="268188" y="3410"/>
                </a:lnTo>
                <a:lnTo>
                  <a:pt x="314706" y="0"/>
                </a:lnTo>
                <a:lnTo>
                  <a:pt x="9149334" y="0"/>
                </a:lnTo>
                <a:lnTo>
                  <a:pt x="9195851" y="3410"/>
                </a:lnTo>
                <a:lnTo>
                  <a:pt x="9240245" y="13319"/>
                </a:lnTo>
                <a:lnTo>
                  <a:pt x="9282030" y="29240"/>
                </a:lnTo>
                <a:lnTo>
                  <a:pt x="9320719" y="50687"/>
                </a:lnTo>
                <a:lnTo>
                  <a:pt x="9355826" y="77173"/>
                </a:lnTo>
                <a:lnTo>
                  <a:pt x="9386866" y="108213"/>
                </a:lnTo>
                <a:lnTo>
                  <a:pt x="9413352" y="143320"/>
                </a:lnTo>
                <a:lnTo>
                  <a:pt x="9434799" y="182009"/>
                </a:lnTo>
                <a:lnTo>
                  <a:pt x="9450720" y="223794"/>
                </a:lnTo>
                <a:lnTo>
                  <a:pt x="9460629" y="268188"/>
                </a:lnTo>
                <a:lnTo>
                  <a:pt x="9464040" y="314705"/>
                </a:lnTo>
                <a:lnTo>
                  <a:pt x="9464040" y="1573529"/>
                </a:lnTo>
                <a:lnTo>
                  <a:pt x="9460629" y="1620047"/>
                </a:lnTo>
                <a:lnTo>
                  <a:pt x="9450720" y="1664441"/>
                </a:lnTo>
                <a:lnTo>
                  <a:pt x="9434799" y="1706226"/>
                </a:lnTo>
                <a:lnTo>
                  <a:pt x="9413352" y="1744915"/>
                </a:lnTo>
                <a:lnTo>
                  <a:pt x="9386866" y="1780022"/>
                </a:lnTo>
                <a:lnTo>
                  <a:pt x="9355826" y="1811062"/>
                </a:lnTo>
                <a:lnTo>
                  <a:pt x="9320719" y="1837548"/>
                </a:lnTo>
                <a:lnTo>
                  <a:pt x="9282030" y="1858995"/>
                </a:lnTo>
                <a:lnTo>
                  <a:pt x="9240245" y="1874916"/>
                </a:lnTo>
                <a:lnTo>
                  <a:pt x="9195851" y="1884825"/>
                </a:lnTo>
                <a:lnTo>
                  <a:pt x="9149334" y="1888235"/>
                </a:lnTo>
                <a:lnTo>
                  <a:pt x="314706" y="1888235"/>
                </a:lnTo>
                <a:lnTo>
                  <a:pt x="268188" y="1884825"/>
                </a:lnTo>
                <a:lnTo>
                  <a:pt x="223794" y="1874916"/>
                </a:lnTo>
                <a:lnTo>
                  <a:pt x="182009" y="1858995"/>
                </a:lnTo>
                <a:lnTo>
                  <a:pt x="143320" y="1837548"/>
                </a:lnTo>
                <a:lnTo>
                  <a:pt x="108213" y="1811062"/>
                </a:lnTo>
                <a:lnTo>
                  <a:pt x="77173" y="1780022"/>
                </a:lnTo>
                <a:lnTo>
                  <a:pt x="50687" y="1744915"/>
                </a:lnTo>
                <a:lnTo>
                  <a:pt x="29240" y="1706226"/>
                </a:lnTo>
                <a:lnTo>
                  <a:pt x="13319" y="1664441"/>
                </a:lnTo>
                <a:lnTo>
                  <a:pt x="3410" y="1620047"/>
                </a:lnTo>
                <a:lnTo>
                  <a:pt x="0" y="1573529"/>
                </a:lnTo>
                <a:lnTo>
                  <a:pt x="0" y="314705"/>
                </a:lnTo>
                <a:close/>
              </a:path>
            </a:pathLst>
          </a:custGeom>
          <a:ln w="25908">
            <a:solidFill>
              <a:srgbClr val="D346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D346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D346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66510" y="1865756"/>
            <a:ext cx="6554978" cy="1564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D346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.png"/><Relationship Id="rId21" Type="http://schemas.openxmlformats.org/officeDocument/2006/relationships/image" Target="../media/image68.png"/><Relationship Id="rId34" Type="http://schemas.openxmlformats.org/officeDocument/2006/relationships/image" Target="../media/image80.png"/><Relationship Id="rId42" Type="http://schemas.openxmlformats.org/officeDocument/2006/relationships/image" Target="../media/image86.png"/><Relationship Id="rId47" Type="http://schemas.openxmlformats.org/officeDocument/2006/relationships/image" Target="../media/image90.png"/><Relationship Id="rId50" Type="http://schemas.openxmlformats.org/officeDocument/2006/relationships/image" Target="../media/image93.png"/><Relationship Id="rId55" Type="http://schemas.openxmlformats.org/officeDocument/2006/relationships/image" Target="../media/image97.png"/><Relationship Id="rId63" Type="http://schemas.openxmlformats.org/officeDocument/2006/relationships/image" Target="../media/image103.png"/><Relationship Id="rId68" Type="http://schemas.openxmlformats.org/officeDocument/2006/relationships/image" Target="../media/image108.png"/><Relationship Id="rId7" Type="http://schemas.openxmlformats.org/officeDocument/2006/relationships/image" Target="../media/image57.png"/><Relationship Id="rId2" Type="http://schemas.openxmlformats.org/officeDocument/2006/relationships/image" Target="../media/image54.jpg"/><Relationship Id="rId16" Type="http://schemas.openxmlformats.org/officeDocument/2006/relationships/image" Target="../media/image63.png"/><Relationship Id="rId29" Type="http://schemas.openxmlformats.org/officeDocument/2006/relationships/image" Target="../media/image75.png"/><Relationship Id="rId11" Type="http://schemas.openxmlformats.org/officeDocument/2006/relationships/image" Target="../media/image59.png"/><Relationship Id="rId24" Type="http://schemas.openxmlformats.org/officeDocument/2006/relationships/image" Target="../media/image71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33.png"/><Relationship Id="rId45" Type="http://schemas.openxmlformats.org/officeDocument/2006/relationships/image" Target="../media/image88.png"/><Relationship Id="rId53" Type="http://schemas.openxmlformats.org/officeDocument/2006/relationships/image" Target="../media/image95.png"/><Relationship Id="rId58" Type="http://schemas.openxmlformats.org/officeDocument/2006/relationships/image" Target="../media/image52.png"/><Relationship Id="rId66" Type="http://schemas.openxmlformats.org/officeDocument/2006/relationships/image" Target="../media/image106.png"/><Relationship Id="rId5" Type="http://schemas.openxmlformats.org/officeDocument/2006/relationships/image" Target="../media/image56.png"/><Relationship Id="rId61" Type="http://schemas.openxmlformats.org/officeDocument/2006/relationships/image" Target="../media/image101.png"/><Relationship Id="rId19" Type="http://schemas.openxmlformats.org/officeDocument/2006/relationships/image" Target="../media/image66.png"/><Relationship Id="rId14" Type="http://schemas.openxmlformats.org/officeDocument/2006/relationships/image" Target="../media/image62.png"/><Relationship Id="rId22" Type="http://schemas.openxmlformats.org/officeDocument/2006/relationships/image" Target="../media/image69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36.png"/><Relationship Id="rId48" Type="http://schemas.openxmlformats.org/officeDocument/2006/relationships/image" Target="../media/image91.png"/><Relationship Id="rId56" Type="http://schemas.openxmlformats.org/officeDocument/2006/relationships/image" Target="../media/image98.png"/><Relationship Id="rId64" Type="http://schemas.openxmlformats.org/officeDocument/2006/relationships/image" Target="../media/image104.png"/><Relationship Id="rId8" Type="http://schemas.openxmlformats.org/officeDocument/2006/relationships/image" Target="../media/image7.png"/><Relationship Id="rId51" Type="http://schemas.openxmlformats.org/officeDocument/2006/relationships/image" Target="../media/image94.png"/><Relationship Id="rId3" Type="http://schemas.openxmlformats.org/officeDocument/2006/relationships/image" Target="../media/image2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89.png"/><Relationship Id="rId59" Type="http://schemas.openxmlformats.org/officeDocument/2006/relationships/image" Target="../media/image99.png"/><Relationship Id="rId67" Type="http://schemas.openxmlformats.org/officeDocument/2006/relationships/image" Target="../media/image107.png"/><Relationship Id="rId20" Type="http://schemas.openxmlformats.org/officeDocument/2006/relationships/image" Target="../media/image67.png"/><Relationship Id="rId41" Type="http://schemas.openxmlformats.org/officeDocument/2006/relationships/image" Target="../media/image85.png"/><Relationship Id="rId54" Type="http://schemas.openxmlformats.org/officeDocument/2006/relationships/image" Target="../media/image96.png"/><Relationship Id="rId6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70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2.png"/><Relationship Id="rId57" Type="http://schemas.openxmlformats.org/officeDocument/2006/relationships/image" Target="../media/image50.png"/><Relationship Id="rId10" Type="http://schemas.openxmlformats.org/officeDocument/2006/relationships/image" Target="../media/image9.png"/><Relationship Id="rId31" Type="http://schemas.openxmlformats.org/officeDocument/2006/relationships/image" Target="../media/image77.png"/><Relationship Id="rId44" Type="http://schemas.openxmlformats.org/officeDocument/2006/relationships/image" Target="../media/image87.png"/><Relationship Id="rId52" Type="http://schemas.openxmlformats.org/officeDocument/2006/relationships/image" Target="../media/image45.png"/><Relationship Id="rId60" Type="http://schemas.openxmlformats.org/officeDocument/2006/relationships/image" Target="../media/image100.png"/><Relationship Id="rId65" Type="http://schemas.openxmlformats.org/officeDocument/2006/relationships/image" Target="../media/image105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18.png"/><Relationship Id="rId68" Type="http://schemas.openxmlformats.org/officeDocument/2006/relationships/image" Target="../media/image132.png"/><Relationship Id="rId16" Type="http://schemas.openxmlformats.org/officeDocument/2006/relationships/image" Target="../media/image114.png"/><Relationship Id="rId11" Type="http://schemas.openxmlformats.org/officeDocument/2006/relationships/image" Target="../media/image112.png"/><Relationship Id="rId24" Type="http://schemas.openxmlformats.org/officeDocument/2006/relationships/image" Target="../media/image26.png"/><Relationship Id="rId32" Type="http://schemas.openxmlformats.org/officeDocument/2006/relationships/image" Target="../media/image85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123.png"/><Relationship Id="rId58" Type="http://schemas.openxmlformats.org/officeDocument/2006/relationships/image" Target="../media/image99.png"/><Relationship Id="rId66" Type="http://schemas.openxmlformats.org/officeDocument/2006/relationships/image" Target="../media/image104.png"/><Relationship Id="rId74" Type="http://schemas.openxmlformats.org/officeDocument/2006/relationships/image" Target="../media/image138.jpg"/><Relationship Id="rId79" Type="http://schemas.openxmlformats.org/officeDocument/2006/relationships/image" Target="../media/image143.png"/><Relationship Id="rId5" Type="http://schemas.openxmlformats.org/officeDocument/2006/relationships/image" Target="../media/image4.png"/><Relationship Id="rId61" Type="http://schemas.openxmlformats.org/officeDocument/2006/relationships/image" Target="../media/image129.png"/><Relationship Id="rId19" Type="http://schemas.openxmlformats.org/officeDocument/2006/relationships/image" Target="../media/image21.png"/><Relationship Id="rId14" Type="http://schemas.openxmlformats.org/officeDocument/2006/relationships/image" Target="../media/image113.png"/><Relationship Id="rId22" Type="http://schemas.openxmlformats.org/officeDocument/2006/relationships/image" Target="../media/image24.png"/><Relationship Id="rId27" Type="http://schemas.openxmlformats.org/officeDocument/2006/relationships/image" Target="../media/image118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126.png"/><Relationship Id="rId64" Type="http://schemas.openxmlformats.org/officeDocument/2006/relationships/image" Target="../media/image81.png"/><Relationship Id="rId69" Type="http://schemas.openxmlformats.org/officeDocument/2006/relationships/image" Target="../media/image133.png"/><Relationship Id="rId77" Type="http://schemas.openxmlformats.org/officeDocument/2006/relationships/image" Target="../media/image141.png"/><Relationship Id="rId8" Type="http://schemas.openxmlformats.org/officeDocument/2006/relationships/image" Target="../media/image9.png"/><Relationship Id="rId51" Type="http://schemas.openxmlformats.org/officeDocument/2006/relationships/image" Target="../media/image53.png"/><Relationship Id="rId72" Type="http://schemas.openxmlformats.org/officeDocument/2006/relationships/image" Target="../media/image136.jpg"/><Relationship Id="rId3" Type="http://schemas.openxmlformats.org/officeDocument/2006/relationships/image" Target="../media/image2.png"/><Relationship Id="rId12" Type="http://schemas.openxmlformats.org/officeDocument/2006/relationships/image" Target="../media/image62.png"/><Relationship Id="rId17" Type="http://schemas.openxmlformats.org/officeDocument/2006/relationships/image" Target="../media/image19.png"/><Relationship Id="rId25" Type="http://schemas.openxmlformats.org/officeDocument/2006/relationships/image" Target="../media/image117.png"/><Relationship Id="rId33" Type="http://schemas.openxmlformats.org/officeDocument/2006/relationships/image" Target="../media/image120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103.png"/><Relationship Id="rId67" Type="http://schemas.openxmlformats.org/officeDocument/2006/relationships/image" Target="../media/image105.png"/><Relationship Id="rId20" Type="http://schemas.openxmlformats.org/officeDocument/2006/relationships/image" Target="../media/image115.png"/><Relationship Id="rId41" Type="http://schemas.openxmlformats.org/officeDocument/2006/relationships/image" Target="../media/image43.png"/><Relationship Id="rId54" Type="http://schemas.openxmlformats.org/officeDocument/2006/relationships/image" Target="../media/image124.png"/><Relationship Id="rId62" Type="http://schemas.openxmlformats.org/officeDocument/2006/relationships/image" Target="../media/image130.png"/><Relationship Id="rId70" Type="http://schemas.openxmlformats.org/officeDocument/2006/relationships/image" Target="../media/image134.png"/><Relationship Id="rId75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6.png"/><Relationship Id="rId23" Type="http://schemas.openxmlformats.org/officeDocument/2006/relationships/image" Target="../media/image116.png"/><Relationship Id="rId28" Type="http://schemas.openxmlformats.org/officeDocument/2006/relationships/image" Target="../media/image30.png"/><Relationship Id="rId36" Type="http://schemas.openxmlformats.org/officeDocument/2006/relationships/image" Target="../media/image121.png"/><Relationship Id="rId49" Type="http://schemas.openxmlformats.org/officeDocument/2006/relationships/image" Target="../media/image51.png"/><Relationship Id="rId57" Type="http://schemas.openxmlformats.org/officeDocument/2006/relationships/image" Target="../media/image127.png"/><Relationship Id="rId10" Type="http://schemas.openxmlformats.org/officeDocument/2006/relationships/image" Target="../media/image111.png"/><Relationship Id="rId31" Type="http://schemas.openxmlformats.org/officeDocument/2006/relationships/image" Target="../media/image119.png"/><Relationship Id="rId44" Type="http://schemas.openxmlformats.org/officeDocument/2006/relationships/image" Target="../media/image46.png"/><Relationship Id="rId52" Type="http://schemas.openxmlformats.org/officeDocument/2006/relationships/image" Target="../media/image122.png"/><Relationship Id="rId60" Type="http://schemas.openxmlformats.org/officeDocument/2006/relationships/image" Target="../media/image128.png"/><Relationship Id="rId65" Type="http://schemas.openxmlformats.org/officeDocument/2006/relationships/image" Target="../media/image131.png"/><Relationship Id="rId73" Type="http://schemas.openxmlformats.org/officeDocument/2006/relationships/image" Target="../media/image137.jpg"/><Relationship Id="rId78" Type="http://schemas.openxmlformats.org/officeDocument/2006/relationships/image" Target="../media/image142.png"/><Relationship Id="rId4" Type="http://schemas.openxmlformats.org/officeDocument/2006/relationships/image" Target="../media/image109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125.png"/><Relationship Id="rId76" Type="http://schemas.openxmlformats.org/officeDocument/2006/relationships/image" Target="../media/image140.png"/><Relationship Id="rId7" Type="http://schemas.openxmlformats.org/officeDocument/2006/relationships/image" Target="../media/image110.png"/><Relationship Id="rId71" Type="http://schemas.openxmlformats.org/officeDocument/2006/relationships/image" Target="../media/image135.png"/><Relationship Id="rId2" Type="http://schemas.openxmlformats.org/officeDocument/2006/relationships/image" Target="../media/image1.jpg"/><Relationship Id="rId2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png"/><Relationship Id="rId21" Type="http://schemas.openxmlformats.org/officeDocument/2006/relationships/image" Target="../media/image26.png"/><Relationship Id="rId42" Type="http://schemas.openxmlformats.org/officeDocument/2006/relationships/image" Target="../media/image51.png"/><Relationship Id="rId47" Type="http://schemas.openxmlformats.org/officeDocument/2006/relationships/image" Target="../media/image151.png"/><Relationship Id="rId63" Type="http://schemas.openxmlformats.org/officeDocument/2006/relationships/image" Target="../media/image159.png"/><Relationship Id="rId68" Type="http://schemas.openxmlformats.org/officeDocument/2006/relationships/image" Target="../media/image164.jpg"/><Relationship Id="rId16" Type="http://schemas.openxmlformats.org/officeDocument/2006/relationships/image" Target="../media/image21.png"/><Relationship Id="rId11" Type="http://schemas.openxmlformats.org/officeDocument/2006/relationships/image" Target="../media/image16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53" Type="http://schemas.openxmlformats.org/officeDocument/2006/relationships/image" Target="../media/image152.png"/><Relationship Id="rId58" Type="http://schemas.openxmlformats.org/officeDocument/2006/relationships/image" Target="../media/image156.png"/><Relationship Id="rId74" Type="http://schemas.openxmlformats.org/officeDocument/2006/relationships/image" Target="../media/image170.png"/><Relationship Id="rId79" Type="http://schemas.openxmlformats.org/officeDocument/2006/relationships/image" Target="../media/image175.png"/><Relationship Id="rId5" Type="http://schemas.openxmlformats.org/officeDocument/2006/relationships/image" Target="../media/image8.png"/><Relationship Id="rId61" Type="http://schemas.openxmlformats.org/officeDocument/2006/relationships/image" Target="../media/image104.png"/><Relationship Id="rId82" Type="http://schemas.openxmlformats.org/officeDocument/2006/relationships/image" Target="../media/image178.png"/><Relationship Id="rId19" Type="http://schemas.openxmlformats.org/officeDocument/2006/relationships/image" Target="../media/image24.png"/><Relationship Id="rId14" Type="http://schemas.openxmlformats.org/officeDocument/2006/relationships/image" Target="../media/image145.png"/><Relationship Id="rId22" Type="http://schemas.openxmlformats.org/officeDocument/2006/relationships/image" Target="../media/image147.png"/><Relationship Id="rId27" Type="http://schemas.openxmlformats.org/officeDocument/2006/relationships/image" Target="../media/image35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81.png"/><Relationship Id="rId48" Type="http://schemas.openxmlformats.org/officeDocument/2006/relationships/image" Target="../media/image127.png"/><Relationship Id="rId56" Type="http://schemas.openxmlformats.org/officeDocument/2006/relationships/image" Target="../media/image154.png"/><Relationship Id="rId64" Type="http://schemas.openxmlformats.org/officeDocument/2006/relationships/image" Target="../media/image160.png"/><Relationship Id="rId69" Type="http://schemas.openxmlformats.org/officeDocument/2006/relationships/image" Target="../media/image165.jpg"/><Relationship Id="rId77" Type="http://schemas.openxmlformats.org/officeDocument/2006/relationships/image" Target="../media/image173.png"/><Relationship Id="rId8" Type="http://schemas.openxmlformats.org/officeDocument/2006/relationships/image" Target="../media/image12.png"/><Relationship Id="rId51" Type="http://schemas.openxmlformats.org/officeDocument/2006/relationships/image" Target="../media/image128.png"/><Relationship Id="rId72" Type="http://schemas.openxmlformats.org/officeDocument/2006/relationships/image" Target="../media/image168.png"/><Relationship Id="rId80" Type="http://schemas.openxmlformats.org/officeDocument/2006/relationships/image" Target="../media/image176.png"/><Relationship Id="rId3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115.png"/><Relationship Id="rId25" Type="http://schemas.openxmlformats.org/officeDocument/2006/relationships/image" Target="../media/image31.png"/><Relationship Id="rId33" Type="http://schemas.openxmlformats.org/officeDocument/2006/relationships/image" Target="../media/image42.png"/><Relationship Id="rId38" Type="http://schemas.openxmlformats.org/officeDocument/2006/relationships/image" Target="../media/image149.png"/><Relationship Id="rId46" Type="http://schemas.openxmlformats.org/officeDocument/2006/relationships/image" Target="../media/image150.png"/><Relationship Id="rId59" Type="http://schemas.openxmlformats.org/officeDocument/2006/relationships/image" Target="../media/image157.png"/><Relationship Id="rId67" Type="http://schemas.openxmlformats.org/officeDocument/2006/relationships/image" Target="../media/image163.jpg"/><Relationship Id="rId20" Type="http://schemas.openxmlformats.org/officeDocument/2006/relationships/image" Target="../media/image146.png"/><Relationship Id="rId41" Type="http://schemas.openxmlformats.org/officeDocument/2006/relationships/image" Target="../media/image50.png"/><Relationship Id="rId54" Type="http://schemas.openxmlformats.org/officeDocument/2006/relationships/image" Target="../media/image80.png"/><Relationship Id="rId62" Type="http://schemas.openxmlformats.org/officeDocument/2006/relationships/image" Target="../media/image105.png"/><Relationship Id="rId70" Type="http://schemas.openxmlformats.org/officeDocument/2006/relationships/image" Target="../media/image166.png"/><Relationship Id="rId75" Type="http://schemas.openxmlformats.org/officeDocument/2006/relationships/image" Target="../media/image171.png"/><Relationship Id="rId83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148.png"/><Relationship Id="rId36" Type="http://schemas.openxmlformats.org/officeDocument/2006/relationships/image" Target="../media/image45.png"/><Relationship Id="rId49" Type="http://schemas.openxmlformats.org/officeDocument/2006/relationships/image" Target="../media/image99.png"/><Relationship Id="rId57" Type="http://schemas.openxmlformats.org/officeDocument/2006/relationships/image" Target="../media/image155.png"/><Relationship Id="rId10" Type="http://schemas.openxmlformats.org/officeDocument/2006/relationships/image" Target="../media/image15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129.png"/><Relationship Id="rId60" Type="http://schemas.openxmlformats.org/officeDocument/2006/relationships/image" Target="../media/image158.png"/><Relationship Id="rId65" Type="http://schemas.openxmlformats.org/officeDocument/2006/relationships/image" Target="../media/image161.png"/><Relationship Id="rId73" Type="http://schemas.openxmlformats.org/officeDocument/2006/relationships/image" Target="../media/image169.png"/><Relationship Id="rId78" Type="http://schemas.openxmlformats.org/officeDocument/2006/relationships/image" Target="../media/image174.png"/><Relationship Id="rId81" Type="http://schemas.openxmlformats.org/officeDocument/2006/relationships/image" Target="../media/image17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3" Type="http://schemas.openxmlformats.org/officeDocument/2006/relationships/image" Target="../media/image66.png"/><Relationship Id="rId18" Type="http://schemas.openxmlformats.org/officeDocument/2006/relationships/image" Target="../media/image23.png"/><Relationship Id="rId39" Type="http://schemas.openxmlformats.org/officeDocument/2006/relationships/image" Target="../media/image48.png"/><Relationship Id="rId34" Type="http://schemas.openxmlformats.org/officeDocument/2006/relationships/image" Target="../media/image43.png"/><Relationship Id="rId50" Type="http://schemas.openxmlformats.org/officeDocument/2006/relationships/image" Target="../media/image103.png"/><Relationship Id="rId55" Type="http://schemas.openxmlformats.org/officeDocument/2006/relationships/image" Target="../media/image153.png"/><Relationship Id="rId76" Type="http://schemas.openxmlformats.org/officeDocument/2006/relationships/image" Target="../media/image172.png"/><Relationship Id="rId7" Type="http://schemas.openxmlformats.org/officeDocument/2006/relationships/image" Target="../media/image11.png"/><Relationship Id="rId71" Type="http://schemas.openxmlformats.org/officeDocument/2006/relationships/image" Target="../media/image167.png"/><Relationship Id="rId2" Type="http://schemas.openxmlformats.org/officeDocument/2006/relationships/image" Target="../media/image144.jpg"/><Relationship Id="rId29" Type="http://schemas.openxmlformats.org/officeDocument/2006/relationships/image" Target="../media/image37.png"/><Relationship Id="rId24" Type="http://schemas.openxmlformats.org/officeDocument/2006/relationships/image" Target="../media/image30.png"/><Relationship Id="rId40" Type="http://schemas.openxmlformats.org/officeDocument/2006/relationships/image" Target="../media/image49.png"/><Relationship Id="rId45" Type="http://schemas.openxmlformats.org/officeDocument/2006/relationships/image" Target="../media/image122.png"/><Relationship Id="rId66" Type="http://schemas.openxmlformats.org/officeDocument/2006/relationships/image" Target="../media/image16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99.png"/><Relationship Id="rId18" Type="http://schemas.openxmlformats.org/officeDocument/2006/relationships/image" Target="../media/image185.png"/><Relationship Id="rId26" Type="http://schemas.openxmlformats.org/officeDocument/2006/relationships/image" Target="../media/image191.jpg"/><Relationship Id="rId3" Type="http://schemas.openxmlformats.org/officeDocument/2006/relationships/image" Target="../media/image123.png"/><Relationship Id="rId21" Type="http://schemas.openxmlformats.org/officeDocument/2006/relationships/image" Target="../media/image186.png"/><Relationship Id="rId7" Type="http://schemas.openxmlformats.org/officeDocument/2006/relationships/image" Target="../media/image182.png"/><Relationship Id="rId12" Type="http://schemas.openxmlformats.org/officeDocument/2006/relationships/image" Target="../media/image127.png"/><Relationship Id="rId17" Type="http://schemas.openxmlformats.org/officeDocument/2006/relationships/image" Target="../media/image184.png"/><Relationship Id="rId25" Type="http://schemas.openxmlformats.org/officeDocument/2006/relationships/image" Target="../media/image190.jpg"/><Relationship Id="rId2" Type="http://schemas.openxmlformats.org/officeDocument/2006/relationships/image" Target="../media/image122.png"/><Relationship Id="rId16" Type="http://schemas.openxmlformats.org/officeDocument/2006/relationships/image" Target="../media/image18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11" Type="http://schemas.openxmlformats.org/officeDocument/2006/relationships/image" Target="../media/image129.png"/><Relationship Id="rId24" Type="http://schemas.openxmlformats.org/officeDocument/2006/relationships/image" Target="../media/image189.png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23" Type="http://schemas.openxmlformats.org/officeDocument/2006/relationships/image" Target="../media/image188.png"/><Relationship Id="rId10" Type="http://schemas.openxmlformats.org/officeDocument/2006/relationships/image" Target="../media/image128.png"/><Relationship Id="rId19" Type="http://schemas.openxmlformats.org/officeDocument/2006/relationships/image" Target="../media/image104.png"/><Relationship Id="rId4" Type="http://schemas.openxmlformats.org/officeDocument/2006/relationships/image" Target="../media/image180.png"/><Relationship Id="rId9" Type="http://schemas.openxmlformats.org/officeDocument/2006/relationships/image" Target="../media/image103.png"/><Relationship Id="rId14" Type="http://schemas.openxmlformats.org/officeDocument/2006/relationships/image" Target="../media/image48.png"/><Relationship Id="rId22" Type="http://schemas.openxmlformats.org/officeDocument/2006/relationships/image" Target="../media/image187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195.png"/><Relationship Id="rId68" Type="http://schemas.openxmlformats.org/officeDocument/2006/relationships/image" Target="../media/image197.png"/><Relationship Id="rId84" Type="http://schemas.openxmlformats.org/officeDocument/2006/relationships/image" Target="../media/image212.png"/><Relationship Id="rId89" Type="http://schemas.openxmlformats.org/officeDocument/2006/relationships/image" Target="../media/image217.png"/><Relationship Id="rId16" Type="http://schemas.openxmlformats.org/officeDocument/2006/relationships/image" Target="../media/image15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3.png"/><Relationship Id="rId58" Type="http://schemas.openxmlformats.org/officeDocument/2006/relationships/image" Target="../media/image127.png"/><Relationship Id="rId74" Type="http://schemas.openxmlformats.org/officeDocument/2006/relationships/image" Target="../media/image203.png"/><Relationship Id="rId79" Type="http://schemas.openxmlformats.org/officeDocument/2006/relationships/image" Target="../media/image20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196.png"/><Relationship Id="rId69" Type="http://schemas.openxmlformats.org/officeDocument/2006/relationships/image" Target="../media/image198.png"/><Relationship Id="rId8" Type="http://schemas.openxmlformats.org/officeDocument/2006/relationships/image" Target="../media/image184.png"/><Relationship Id="rId51" Type="http://schemas.openxmlformats.org/officeDocument/2006/relationships/image" Target="../media/image50.png"/><Relationship Id="rId72" Type="http://schemas.openxmlformats.org/officeDocument/2006/relationships/image" Target="../media/image201.png"/><Relationship Id="rId80" Type="http://schemas.openxmlformats.org/officeDocument/2006/relationships/image" Target="../media/image208.png"/><Relationship Id="rId85" Type="http://schemas.openxmlformats.org/officeDocument/2006/relationships/image" Target="../media/image213.png"/><Relationship Id="rId93" Type="http://schemas.openxmlformats.org/officeDocument/2006/relationships/image" Target="../media/image219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194.png"/><Relationship Id="rId59" Type="http://schemas.openxmlformats.org/officeDocument/2006/relationships/image" Target="../media/image103.png"/><Relationship Id="rId67" Type="http://schemas.openxmlformats.org/officeDocument/2006/relationships/image" Target="../media/image10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123.png"/><Relationship Id="rId62" Type="http://schemas.openxmlformats.org/officeDocument/2006/relationships/image" Target="../media/image156.png"/><Relationship Id="rId70" Type="http://schemas.openxmlformats.org/officeDocument/2006/relationships/image" Target="../media/image199.png"/><Relationship Id="rId75" Type="http://schemas.openxmlformats.org/officeDocument/2006/relationships/image" Target="../media/image204.png"/><Relationship Id="rId83" Type="http://schemas.openxmlformats.org/officeDocument/2006/relationships/image" Target="../media/image211.png"/><Relationship Id="rId88" Type="http://schemas.openxmlformats.org/officeDocument/2006/relationships/image" Target="../media/image216.png"/><Relationship Id="rId91" Type="http://schemas.openxmlformats.org/officeDocument/2006/relationships/image" Target="../media/image2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14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157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128.png"/><Relationship Id="rId65" Type="http://schemas.openxmlformats.org/officeDocument/2006/relationships/image" Target="../media/image80.png"/><Relationship Id="rId73" Type="http://schemas.openxmlformats.org/officeDocument/2006/relationships/image" Target="../media/image202.png"/><Relationship Id="rId78" Type="http://schemas.openxmlformats.org/officeDocument/2006/relationships/image" Target="../media/image206.png"/><Relationship Id="rId81" Type="http://schemas.openxmlformats.org/officeDocument/2006/relationships/image" Target="../media/image209.png"/><Relationship Id="rId86" Type="http://schemas.openxmlformats.org/officeDocument/2006/relationships/image" Target="../media/image21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193.png"/><Relationship Id="rId50" Type="http://schemas.openxmlformats.org/officeDocument/2006/relationships/image" Target="../media/image49.png"/><Relationship Id="rId55" Type="http://schemas.openxmlformats.org/officeDocument/2006/relationships/image" Target="../media/image124.png"/><Relationship Id="rId76" Type="http://schemas.openxmlformats.org/officeDocument/2006/relationships/image" Target="../media/image205.png"/><Relationship Id="rId7" Type="http://schemas.openxmlformats.org/officeDocument/2006/relationships/image" Target="../media/image6.png"/><Relationship Id="rId71" Type="http://schemas.openxmlformats.org/officeDocument/2006/relationships/image" Target="../media/image200.png"/><Relationship Id="rId92" Type="http://schemas.openxmlformats.org/officeDocument/2006/relationships/image" Target="../media/image122.png"/><Relationship Id="rId2" Type="http://schemas.openxmlformats.org/officeDocument/2006/relationships/image" Target="../media/image192.jp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104.png"/><Relationship Id="rId87" Type="http://schemas.openxmlformats.org/officeDocument/2006/relationships/image" Target="../media/image215.png"/><Relationship Id="rId61" Type="http://schemas.openxmlformats.org/officeDocument/2006/relationships/image" Target="../media/image129.png"/><Relationship Id="rId82" Type="http://schemas.openxmlformats.org/officeDocument/2006/relationships/image" Target="../media/image210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81.png"/><Relationship Id="rId35" Type="http://schemas.openxmlformats.org/officeDocument/2006/relationships/image" Target="../media/image85.png"/><Relationship Id="rId56" Type="http://schemas.openxmlformats.org/officeDocument/2006/relationships/image" Target="../media/image151.png"/><Relationship Id="rId77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1.png"/><Relationship Id="rId7" Type="http://schemas.openxmlformats.org/officeDocument/2006/relationships/hyperlink" Target="mailto:post@obraz.tambov.gov.ru" TargetMode="Externa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podrostok.obshestvo@yandex.ru" TargetMode="External"/><Relationship Id="rId11" Type="http://schemas.openxmlformats.org/officeDocument/2006/relationships/image" Target="../media/image224.png"/><Relationship Id="rId5" Type="http://schemas.openxmlformats.org/officeDocument/2006/relationships/hyperlink" Target="mailto:rmc@obraz.tambov.gov.ru" TargetMode="External"/><Relationship Id="rId10" Type="http://schemas.openxmlformats.org/officeDocument/2006/relationships/hyperlink" Target="http://academy68.tilda.ws/" TargetMode="External"/><Relationship Id="rId4" Type="http://schemas.openxmlformats.org/officeDocument/2006/relationships/image" Target="../media/image222.png"/><Relationship Id="rId9" Type="http://schemas.openxmlformats.org/officeDocument/2006/relationships/hyperlink" Target="mailto:akadem-dop@yandex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3302" y="1176111"/>
            <a:ext cx="6666804" cy="32192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0877" y="9135097"/>
            <a:ext cx="478403" cy="5927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1328" y="8299230"/>
            <a:ext cx="984145" cy="11100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65947" y="9598150"/>
            <a:ext cx="691896" cy="6431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56411" y="7971738"/>
            <a:ext cx="576546" cy="6344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49697" y="9084208"/>
            <a:ext cx="1079830" cy="11387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99260" y="8875435"/>
            <a:ext cx="626885" cy="6863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6847" y="7651879"/>
            <a:ext cx="550494" cy="8157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97481" y="9482328"/>
            <a:ext cx="564374" cy="603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0390" y="9233331"/>
            <a:ext cx="814057" cy="89131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32145" y="8447539"/>
            <a:ext cx="1218565" cy="1703705"/>
            <a:chOff x="4132145" y="8447539"/>
            <a:chExt cx="1218565" cy="1703705"/>
          </a:xfrm>
        </p:grpSpPr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2145" y="8447539"/>
              <a:ext cx="881622" cy="8064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15726" y="9033979"/>
              <a:ext cx="1134846" cy="1116977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00215" y="8595373"/>
            <a:ext cx="731519" cy="6876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651" y="8724900"/>
            <a:ext cx="377692" cy="46481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856" y="9279379"/>
            <a:ext cx="972400" cy="100399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980654" y="7561474"/>
            <a:ext cx="519008" cy="70916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5394" y="9446410"/>
            <a:ext cx="470397" cy="77669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0473" y="9414319"/>
            <a:ext cx="507498" cy="6617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7126473" y="7758544"/>
            <a:ext cx="1154198" cy="137647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97126" y="9364509"/>
            <a:ext cx="900010" cy="917867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1821276" y="8770619"/>
            <a:ext cx="1263650" cy="1061085"/>
            <a:chOff x="11821276" y="8770619"/>
            <a:chExt cx="1263650" cy="1061085"/>
          </a:xfrm>
        </p:grpSpPr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427488" y="9146965"/>
              <a:ext cx="657404" cy="6842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21276" y="8770619"/>
              <a:ext cx="569744" cy="581937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260411" y="9592017"/>
            <a:ext cx="722401" cy="69498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948083" y="9513801"/>
            <a:ext cx="723738" cy="76144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7686689" y="9718547"/>
            <a:ext cx="567783" cy="53077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513535" y="8293087"/>
            <a:ext cx="986066" cy="98436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3010720" y="7693555"/>
            <a:ext cx="488681" cy="80156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4862097" y="7394869"/>
            <a:ext cx="1003783" cy="129164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572365" y="8400288"/>
            <a:ext cx="950569" cy="90641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418571" y="8426005"/>
            <a:ext cx="694220" cy="71688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115875" y="8241106"/>
            <a:ext cx="607783" cy="645210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4024863" y="7736921"/>
            <a:ext cx="960119" cy="767715"/>
            <a:chOff x="14024863" y="7736921"/>
            <a:chExt cx="960119" cy="767715"/>
          </a:xfrm>
        </p:grpSpPr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400097" y="7935988"/>
              <a:ext cx="584377" cy="56818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024863" y="7736921"/>
              <a:ext cx="544277" cy="448787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058819" y="9133065"/>
            <a:ext cx="624573" cy="56001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6225735" y="8235301"/>
            <a:ext cx="865377" cy="849007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8915400" y="8528266"/>
            <a:ext cx="1508125" cy="911225"/>
            <a:chOff x="8915400" y="8528266"/>
            <a:chExt cx="1508125" cy="911225"/>
          </a:xfrm>
        </p:grpSpPr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15400" y="8724900"/>
              <a:ext cx="652272" cy="63093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24974" y="8528266"/>
              <a:ext cx="898537" cy="910793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24945" y="8385861"/>
            <a:ext cx="640295" cy="64166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7286478" y="7547061"/>
            <a:ext cx="604545" cy="64741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4275130" y="8550529"/>
            <a:ext cx="712228" cy="72021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33184" y="9189735"/>
            <a:ext cx="965619" cy="102295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629254" y="9651150"/>
            <a:ext cx="594664" cy="58272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3367994" y="8098320"/>
            <a:ext cx="883361" cy="88489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6382657" y="7595069"/>
            <a:ext cx="937387" cy="93259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5557982" y="8038147"/>
            <a:ext cx="686473" cy="682942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5309037" y="8856545"/>
            <a:ext cx="2889885" cy="1430655"/>
            <a:chOff x="15309037" y="8856545"/>
            <a:chExt cx="2889885" cy="1430655"/>
          </a:xfrm>
        </p:grpSpPr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161510" y="8996349"/>
              <a:ext cx="1036967" cy="109537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767672" y="8856545"/>
              <a:ext cx="1521269" cy="143045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309037" y="9426435"/>
              <a:ext cx="916089" cy="860562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953177" y="8611399"/>
            <a:ext cx="655294" cy="69531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5093314" y="8493797"/>
            <a:ext cx="812545" cy="890828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3715745" y="8886634"/>
            <a:ext cx="619531" cy="58300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683987" y="9387044"/>
            <a:ext cx="838276" cy="847407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4228647" y="9188983"/>
            <a:ext cx="1079830" cy="109801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0420208" y="9289977"/>
            <a:ext cx="794106" cy="963749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2778740" y="9284206"/>
            <a:ext cx="1568450" cy="1003300"/>
            <a:chOff x="12778740" y="9284206"/>
            <a:chExt cx="1568450" cy="1003300"/>
          </a:xfrm>
        </p:grpSpPr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778740" y="9284206"/>
              <a:ext cx="961644" cy="89001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603224" y="9598150"/>
              <a:ext cx="743711" cy="688848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078844" y="8995409"/>
            <a:ext cx="640295" cy="641667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058690" y="9691909"/>
            <a:ext cx="625055" cy="561530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10316718" y="1913382"/>
            <a:ext cx="6987540" cy="1234440"/>
          </a:xfrm>
          <a:custGeom>
            <a:avLst/>
            <a:gdLst/>
            <a:ahLst/>
            <a:cxnLst/>
            <a:rect l="l" t="t" r="r" b="b"/>
            <a:pathLst>
              <a:path w="6987540" h="1234439">
                <a:moveTo>
                  <a:pt x="0" y="205740"/>
                </a:moveTo>
                <a:lnTo>
                  <a:pt x="5431" y="158553"/>
                </a:lnTo>
                <a:lnTo>
                  <a:pt x="20905" y="115244"/>
                </a:lnTo>
                <a:lnTo>
                  <a:pt x="45186" y="77044"/>
                </a:lnTo>
                <a:lnTo>
                  <a:pt x="77044" y="45186"/>
                </a:lnTo>
                <a:lnTo>
                  <a:pt x="115244" y="20905"/>
                </a:lnTo>
                <a:lnTo>
                  <a:pt x="158553" y="5431"/>
                </a:lnTo>
                <a:lnTo>
                  <a:pt x="205739" y="0"/>
                </a:lnTo>
                <a:lnTo>
                  <a:pt x="6781799" y="0"/>
                </a:lnTo>
                <a:lnTo>
                  <a:pt x="6828986" y="5431"/>
                </a:lnTo>
                <a:lnTo>
                  <a:pt x="6872295" y="20905"/>
                </a:lnTo>
                <a:lnTo>
                  <a:pt x="6910495" y="45186"/>
                </a:lnTo>
                <a:lnTo>
                  <a:pt x="6942353" y="77044"/>
                </a:lnTo>
                <a:lnTo>
                  <a:pt x="6966634" y="115244"/>
                </a:lnTo>
                <a:lnTo>
                  <a:pt x="6982108" y="158553"/>
                </a:lnTo>
                <a:lnTo>
                  <a:pt x="6987539" y="205740"/>
                </a:lnTo>
                <a:lnTo>
                  <a:pt x="6987539" y="1028700"/>
                </a:lnTo>
                <a:lnTo>
                  <a:pt x="6982108" y="1075886"/>
                </a:lnTo>
                <a:lnTo>
                  <a:pt x="6966634" y="1119195"/>
                </a:lnTo>
                <a:lnTo>
                  <a:pt x="6942353" y="1157395"/>
                </a:lnTo>
                <a:lnTo>
                  <a:pt x="6910495" y="1189253"/>
                </a:lnTo>
                <a:lnTo>
                  <a:pt x="6872295" y="1213534"/>
                </a:lnTo>
                <a:lnTo>
                  <a:pt x="6828986" y="1229008"/>
                </a:lnTo>
                <a:lnTo>
                  <a:pt x="6781799" y="1234440"/>
                </a:lnTo>
                <a:lnTo>
                  <a:pt x="205739" y="1234440"/>
                </a:lnTo>
                <a:lnTo>
                  <a:pt x="158553" y="1229008"/>
                </a:lnTo>
                <a:lnTo>
                  <a:pt x="115244" y="1213534"/>
                </a:lnTo>
                <a:lnTo>
                  <a:pt x="77044" y="1189253"/>
                </a:lnTo>
                <a:lnTo>
                  <a:pt x="45186" y="1157395"/>
                </a:lnTo>
                <a:lnTo>
                  <a:pt x="20905" y="1119195"/>
                </a:lnTo>
                <a:lnTo>
                  <a:pt x="5431" y="1075886"/>
                </a:lnTo>
                <a:lnTo>
                  <a:pt x="0" y="1028700"/>
                </a:lnTo>
                <a:lnTo>
                  <a:pt x="0" y="205740"/>
                </a:lnTo>
                <a:close/>
              </a:path>
            </a:pathLst>
          </a:custGeom>
          <a:ln w="25907">
            <a:solidFill>
              <a:srgbClr val="F8AE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17449" y="8174938"/>
            <a:ext cx="641438" cy="63943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029134" y="7855205"/>
            <a:ext cx="549082" cy="81300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06271" y="8787586"/>
            <a:ext cx="606856" cy="646150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47408" y="8589061"/>
            <a:ext cx="640295" cy="64166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1633131" y="7802130"/>
            <a:ext cx="1316990" cy="1626235"/>
            <a:chOff x="1633131" y="7802130"/>
            <a:chExt cx="1316990" cy="1626235"/>
          </a:xfrm>
        </p:grpSpPr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33131" y="7802130"/>
              <a:ext cx="1316824" cy="131536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67204" y="8707691"/>
              <a:ext cx="712228" cy="720216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2983864" y="8302015"/>
            <a:ext cx="1125220" cy="1240155"/>
            <a:chOff x="2983864" y="8302015"/>
            <a:chExt cx="1125220" cy="1240155"/>
          </a:xfrm>
        </p:grpSpPr>
        <p:pic>
          <p:nvPicPr>
            <p:cNvPr id="75" name="object 7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512614" y="8302015"/>
              <a:ext cx="596205" cy="67903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83864" y="8650719"/>
              <a:ext cx="814057" cy="891311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983386" y="4363592"/>
            <a:ext cx="2214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  <a:latin typeface="Microsoft Sans Serif"/>
                <a:cs typeface="Microsoft Sans Serif"/>
              </a:rPr>
              <a:t>20</a:t>
            </a:r>
            <a:r>
              <a:rPr sz="36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21-20</a:t>
            </a:r>
            <a:r>
              <a:rPr sz="3600" spc="-5" dirty="0">
                <a:solidFill>
                  <a:srgbClr val="FFC000"/>
                </a:solidFill>
                <a:latin typeface="Microsoft Sans Serif"/>
                <a:cs typeface="Microsoft Sans Serif"/>
              </a:rPr>
              <a:t>22</a:t>
            </a:r>
            <a:endParaRPr sz="36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381613" y="2077668"/>
            <a:ext cx="4714875" cy="764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05"/>
              </a:spcBef>
            </a:pPr>
            <a:r>
              <a:rPr sz="3200" b="1" spc="-15" dirty="0">
                <a:solidFill>
                  <a:srgbClr val="F8AE17"/>
                </a:solidFill>
                <a:latin typeface="Arial"/>
                <a:cs typeface="Arial"/>
              </a:rPr>
              <a:t>«Школьный</a:t>
            </a:r>
            <a:r>
              <a:rPr sz="3200" b="1" spc="-7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8AE17"/>
                </a:solidFill>
                <a:latin typeface="Arial"/>
                <a:cs typeface="Arial"/>
              </a:rPr>
              <a:t>обед</a:t>
            </a:r>
            <a:r>
              <a:rPr sz="3200" b="1" spc="-4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8AE17"/>
                </a:solidFill>
                <a:latin typeface="Arial"/>
                <a:cs typeface="Arial"/>
              </a:rPr>
              <a:t>2.0»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600" spc="-30" dirty="0">
                <a:solidFill>
                  <a:srgbClr val="F8AE17"/>
                </a:solidFill>
                <a:latin typeface="Microsoft Sans Serif"/>
                <a:cs typeface="Microsoft Sans Serif"/>
              </a:rPr>
              <a:t>смотр-конкурс</a:t>
            </a:r>
            <a:r>
              <a:rPr sz="1600" spc="7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8AE17"/>
                </a:solidFill>
                <a:latin typeface="Microsoft Sans Serif"/>
                <a:cs typeface="Microsoft Sans Serif"/>
              </a:rPr>
              <a:t>на</a:t>
            </a:r>
            <a:r>
              <a:rPr sz="1600" spc="45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8AE17"/>
                </a:solidFill>
                <a:latin typeface="Microsoft Sans Serif"/>
                <a:cs typeface="Microsoft Sans Serif"/>
              </a:rPr>
              <a:t>лучшее</a:t>
            </a:r>
            <a:r>
              <a:rPr sz="1600" spc="5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блюдо</a:t>
            </a:r>
            <a:r>
              <a:rPr sz="1600" spc="2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8AE17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600" spc="6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меню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709275" y="3935973"/>
            <a:ext cx="6319520" cy="8528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605"/>
              </a:spcBef>
            </a:pPr>
            <a:r>
              <a:rPr sz="3200" b="1" spc="-5" dirty="0">
                <a:solidFill>
                  <a:srgbClr val="D3462E"/>
                </a:solidFill>
                <a:latin typeface="Arial"/>
                <a:cs typeface="Arial"/>
              </a:rPr>
              <a:t>«Высшая</a:t>
            </a:r>
            <a:r>
              <a:rPr sz="3200" b="1" spc="-50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D3462E"/>
                </a:solidFill>
                <a:latin typeface="Arial"/>
                <a:cs typeface="Arial"/>
              </a:rPr>
              <a:t>проба»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600" spc="-20" dirty="0">
                <a:solidFill>
                  <a:srgbClr val="D3462E"/>
                </a:solidFill>
                <a:latin typeface="Microsoft Sans Serif"/>
                <a:cs typeface="Microsoft Sans Serif"/>
              </a:rPr>
              <a:t>экспертный</a:t>
            </a:r>
            <a:r>
              <a:rPr sz="1600" spc="55" dirty="0">
                <a:solidFill>
                  <a:srgbClr val="D3462E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рейтинговый</a:t>
            </a:r>
            <a:r>
              <a:rPr sz="1600" spc="75" dirty="0">
                <a:solidFill>
                  <a:srgbClr val="D3462E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D3462E"/>
                </a:solidFill>
                <a:latin typeface="Microsoft Sans Serif"/>
                <a:cs typeface="Microsoft Sans Serif"/>
              </a:rPr>
              <a:t>конкурс</a:t>
            </a:r>
            <a:r>
              <a:rPr sz="1600" spc="75" dirty="0">
                <a:solidFill>
                  <a:srgbClr val="D3462E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D3462E"/>
                </a:solidFill>
                <a:latin typeface="Microsoft Sans Serif"/>
                <a:cs typeface="Microsoft Sans Serif"/>
              </a:rPr>
              <a:t>поставщиков</a:t>
            </a:r>
            <a:r>
              <a:rPr sz="1600" spc="50" dirty="0">
                <a:solidFill>
                  <a:srgbClr val="D3462E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D3462E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600" spc="60" dirty="0">
                <a:solidFill>
                  <a:srgbClr val="D3462E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питания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80" name="object 8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797237" y="42399"/>
            <a:ext cx="874942" cy="113581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2363408" y="186611"/>
            <a:ext cx="1099083" cy="914274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912875" y="164592"/>
            <a:ext cx="1092708" cy="1092707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4751832" y="164592"/>
            <a:ext cx="1024127" cy="1025651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6215360" y="298704"/>
            <a:ext cx="1365503" cy="813816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10353293" y="3777234"/>
            <a:ext cx="7027545" cy="1233170"/>
          </a:xfrm>
          <a:custGeom>
            <a:avLst/>
            <a:gdLst/>
            <a:ahLst/>
            <a:cxnLst/>
            <a:rect l="l" t="t" r="r" b="b"/>
            <a:pathLst>
              <a:path w="7027544" h="1233170">
                <a:moveTo>
                  <a:pt x="0" y="205486"/>
                </a:moveTo>
                <a:lnTo>
                  <a:pt x="5424" y="158353"/>
                </a:lnTo>
                <a:lnTo>
                  <a:pt x="20876" y="115096"/>
                </a:lnTo>
                <a:lnTo>
                  <a:pt x="45126" y="76943"/>
                </a:lnTo>
                <a:lnTo>
                  <a:pt x="76943" y="45126"/>
                </a:lnTo>
                <a:lnTo>
                  <a:pt x="115096" y="20876"/>
                </a:lnTo>
                <a:lnTo>
                  <a:pt x="158353" y="5424"/>
                </a:lnTo>
                <a:lnTo>
                  <a:pt x="205485" y="0"/>
                </a:lnTo>
                <a:lnTo>
                  <a:pt x="6821677" y="0"/>
                </a:lnTo>
                <a:lnTo>
                  <a:pt x="6868810" y="5424"/>
                </a:lnTo>
                <a:lnTo>
                  <a:pt x="6912067" y="20876"/>
                </a:lnTo>
                <a:lnTo>
                  <a:pt x="6950220" y="45126"/>
                </a:lnTo>
                <a:lnTo>
                  <a:pt x="6982037" y="76943"/>
                </a:lnTo>
                <a:lnTo>
                  <a:pt x="7006287" y="115096"/>
                </a:lnTo>
                <a:lnTo>
                  <a:pt x="7021739" y="158353"/>
                </a:lnTo>
                <a:lnTo>
                  <a:pt x="7027163" y="205486"/>
                </a:lnTo>
                <a:lnTo>
                  <a:pt x="7027163" y="1027430"/>
                </a:lnTo>
                <a:lnTo>
                  <a:pt x="7021739" y="1074562"/>
                </a:lnTo>
                <a:lnTo>
                  <a:pt x="7006287" y="1117819"/>
                </a:lnTo>
                <a:lnTo>
                  <a:pt x="6982037" y="1155972"/>
                </a:lnTo>
                <a:lnTo>
                  <a:pt x="6950220" y="1187789"/>
                </a:lnTo>
                <a:lnTo>
                  <a:pt x="6912067" y="1212039"/>
                </a:lnTo>
                <a:lnTo>
                  <a:pt x="6868810" y="1227491"/>
                </a:lnTo>
                <a:lnTo>
                  <a:pt x="6821677" y="1232916"/>
                </a:lnTo>
                <a:lnTo>
                  <a:pt x="205485" y="1232916"/>
                </a:lnTo>
                <a:lnTo>
                  <a:pt x="158353" y="1227491"/>
                </a:lnTo>
                <a:lnTo>
                  <a:pt x="115096" y="1212039"/>
                </a:lnTo>
                <a:lnTo>
                  <a:pt x="76943" y="1187789"/>
                </a:lnTo>
                <a:lnTo>
                  <a:pt x="45126" y="1155972"/>
                </a:lnTo>
                <a:lnTo>
                  <a:pt x="20876" y="1117819"/>
                </a:lnTo>
                <a:lnTo>
                  <a:pt x="5424" y="1074562"/>
                </a:lnTo>
                <a:lnTo>
                  <a:pt x="0" y="1027430"/>
                </a:lnTo>
                <a:lnTo>
                  <a:pt x="0" y="205486"/>
                </a:lnTo>
                <a:close/>
              </a:path>
            </a:pathLst>
          </a:custGeom>
          <a:ln w="2590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316718" y="5941314"/>
            <a:ext cx="7025640" cy="1233170"/>
          </a:xfrm>
          <a:custGeom>
            <a:avLst/>
            <a:gdLst/>
            <a:ahLst/>
            <a:cxnLst/>
            <a:rect l="l" t="t" r="r" b="b"/>
            <a:pathLst>
              <a:path w="7025640" h="1233170">
                <a:moveTo>
                  <a:pt x="0" y="205486"/>
                </a:moveTo>
                <a:lnTo>
                  <a:pt x="5424" y="158353"/>
                </a:lnTo>
                <a:lnTo>
                  <a:pt x="20876" y="115096"/>
                </a:lnTo>
                <a:lnTo>
                  <a:pt x="45126" y="76943"/>
                </a:lnTo>
                <a:lnTo>
                  <a:pt x="76943" y="45126"/>
                </a:lnTo>
                <a:lnTo>
                  <a:pt x="115096" y="20876"/>
                </a:lnTo>
                <a:lnTo>
                  <a:pt x="158353" y="5424"/>
                </a:lnTo>
                <a:lnTo>
                  <a:pt x="205485" y="0"/>
                </a:lnTo>
                <a:lnTo>
                  <a:pt x="6820153" y="0"/>
                </a:lnTo>
                <a:lnTo>
                  <a:pt x="6867286" y="5424"/>
                </a:lnTo>
                <a:lnTo>
                  <a:pt x="6910543" y="20876"/>
                </a:lnTo>
                <a:lnTo>
                  <a:pt x="6948696" y="45126"/>
                </a:lnTo>
                <a:lnTo>
                  <a:pt x="6980513" y="76943"/>
                </a:lnTo>
                <a:lnTo>
                  <a:pt x="7004763" y="115096"/>
                </a:lnTo>
                <a:lnTo>
                  <a:pt x="7020215" y="158353"/>
                </a:lnTo>
                <a:lnTo>
                  <a:pt x="7025639" y="205486"/>
                </a:lnTo>
                <a:lnTo>
                  <a:pt x="7025639" y="1027430"/>
                </a:lnTo>
                <a:lnTo>
                  <a:pt x="7020215" y="1074562"/>
                </a:lnTo>
                <a:lnTo>
                  <a:pt x="7004763" y="1117819"/>
                </a:lnTo>
                <a:lnTo>
                  <a:pt x="6980513" y="1155972"/>
                </a:lnTo>
                <a:lnTo>
                  <a:pt x="6948696" y="1187789"/>
                </a:lnTo>
                <a:lnTo>
                  <a:pt x="6910543" y="1212039"/>
                </a:lnTo>
                <a:lnTo>
                  <a:pt x="6867286" y="1227491"/>
                </a:lnTo>
                <a:lnTo>
                  <a:pt x="6820153" y="1232916"/>
                </a:lnTo>
                <a:lnTo>
                  <a:pt x="205485" y="1232916"/>
                </a:lnTo>
                <a:lnTo>
                  <a:pt x="158353" y="1227491"/>
                </a:lnTo>
                <a:lnTo>
                  <a:pt x="115096" y="1212039"/>
                </a:lnTo>
                <a:lnTo>
                  <a:pt x="76943" y="1187789"/>
                </a:lnTo>
                <a:lnTo>
                  <a:pt x="45126" y="1155972"/>
                </a:lnTo>
                <a:lnTo>
                  <a:pt x="20876" y="1117819"/>
                </a:lnTo>
                <a:lnTo>
                  <a:pt x="5424" y="1074562"/>
                </a:lnTo>
                <a:lnTo>
                  <a:pt x="0" y="1027430"/>
                </a:lnTo>
                <a:lnTo>
                  <a:pt x="0" y="205486"/>
                </a:lnTo>
                <a:close/>
              </a:path>
            </a:pathLst>
          </a:custGeom>
          <a:ln w="25907">
            <a:solidFill>
              <a:srgbClr val="3797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1845290" y="6082995"/>
            <a:ext cx="4258945" cy="855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548ED4"/>
                </a:solidFill>
                <a:latin typeface="Arial"/>
                <a:cs typeface="Arial"/>
              </a:rPr>
              <a:t>«Чудо-столовая»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800" spc="-40" dirty="0">
                <a:solidFill>
                  <a:srgbClr val="548ED4"/>
                </a:solidFill>
                <a:latin typeface="Microsoft Sans Serif"/>
                <a:cs typeface="Microsoft Sans Serif"/>
              </a:rPr>
              <a:t>конкурс</a:t>
            </a:r>
            <a:r>
              <a:rPr sz="1800" spc="50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548ED4"/>
                </a:solidFill>
                <a:latin typeface="Microsoft Sans Serif"/>
                <a:cs typeface="Microsoft Sans Serif"/>
              </a:rPr>
              <a:t>творческих</a:t>
            </a:r>
            <a:r>
              <a:rPr sz="1800" spc="10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548ED4"/>
                </a:solidFill>
                <a:latin typeface="Microsoft Sans Serif"/>
                <a:cs typeface="Microsoft Sans Serif"/>
              </a:rPr>
              <a:t>работ</a:t>
            </a:r>
            <a:r>
              <a:rPr sz="1800" spc="30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548ED4"/>
                </a:solidFill>
                <a:latin typeface="Microsoft Sans Serif"/>
                <a:cs typeface="Microsoft Sans Serif"/>
              </a:rPr>
              <a:t>обучающихся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361179" y="3652012"/>
            <a:ext cx="5407660" cy="4312920"/>
          </a:xfrm>
          <a:prstGeom prst="rect">
            <a:avLst/>
          </a:prstGeom>
        </p:spPr>
        <p:txBody>
          <a:bodyPr vert="horz" wrap="square" lIns="0" tIns="473709" rIns="0" bIns="0" rtlCol="0">
            <a:spAutoFit/>
          </a:bodyPr>
          <a:lstStyle/>
          <a:p>
            <a:pPr marL="298450" algn="ctr">
              <a:lnSpc>
                <a:spcPct val="100000"/>
              </a:lnSpc>
              <a:spcBef>
                <a:spcPts val="3729"/>
              </a:spcBef>
            </a:pPr>
            <a:r>
              <a:rPr sz="6000" b="1" spc="-5" dirty="0">
                <a:solidFill>
                  <a:srgbClr val="80AC46"/>
                </a:solidFill>
                <a:latin typeface="Arial"/>
                <a:cs typeface="Arial"/>
              </a:rPr>
              <a:t>01.</a:t>
            </a:r>
            <a:r>
              <a:rPr sz="6000" b="1" spc="-5" dirty="0">
                <a:solidFill>
                  <a:srgbClr val="F8AE17"/>
                </a:solidFill>
                <a:latin typeface="Arial"/>
                <a:cs typeface="Arial"/>
              </a:rPr>
              <a:t>09.</a:t>
            </a:r>
            <a:r>
              <a:rPr sz="6000" b="1" spc="-5" dirty="0">
                <a:solidFill>
                  <a:srgbClr val="D3462E"/>
                </a:solidFill>
                <a:latin typeface="Arial"/>
                <a:cs typeface="Arial"/>
              </a:rPr>
              <a:t>20</a:t>
            </a:r>
            <a:r>
              <a:rPr sz="6000" b="1" spc="-5" dirty="0">
                <a:solidFill>
                  <a:srgbClr val="3797CD"/>
                </a:solidFill>
                <a:latin typeface="Arial"/>
                <a:cs typeface="Arial"/>
              </a:rPr>
              <a:t>21</a:t>
            </a:r>
            <a:endParaRPr sz="60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3635"/>
              </a:spcBef>
            </a:pPr>
            <a:r>
              <a:rPr sz="6000" b="1" spc="-85" dirty="0">
                <a:solidFill>
                  <a:srgbClr val="3797CD"/>
                </a:solidFill>
                <a:latin typeface="Arial"/>
                <a:cs typeface="Arial"/>
              </a:rPr>
              <a:t>С</a:t>
            </a:r>
            <a:r>
              <a:rPr sz="6000" b="1" spc="-85" dirty="0">
                <a:solidFill>
                  <a:srgbClr val="FFC000"/>
                </a:solidFill>
                <a:latin typeface="Arial"/>
                <a:cs typeface="Arial"/>
              </a:rPr>
              <a:t>ТА</a:t>
            </a:r>
            <a:r>
              <a:rPr sz="6000" b="1" spc="-85" dirty="0">
                <a:solidFill>
                  <a:srgbClr val="3797CD"/>
                </a:solidFill>
                <a:latin typeface="Arial"/>
                <a:cs typeface="Arial"/>
              </a:rPr>
              <a:t>Р</a:t>
            </a:r>
            <a:r>
              <a:rPr sz="6000" b="1" spc="-85" dirty="0">
                <a:solidFill>
                  <a:srgbClr val="C00000"/>
                </a:solidFill>
                <a:latin typeface="Arial"/>
                <a:cs typeface="Arial"/>
              </a:rPr>
              <a:t>ТУ</a:t>
            </a:r>
            <a:r>
              <a:rPr sz="6000" b="1" spc="-85" dirty="0">
                <a:solidFill>
                  <a:srgbClr val="80AC46"/>
                </a:solidFill>
                <a:latin typeface="Arial"/>
                <a:cs typeface="Arial"/>
              </a:rPr>
              <a:t>ЕТ</a:t>
            </a:r>
            <a:endParaRPr sz="60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300"/>
              </a:spcBef>
            </a:pPr>
            <a:r>
              <a:rPr sz="5400" b="1" spc="-5" dirty="0">
                <a:solidFill>
                  <a:srgbClr val="D3462E"/>
                </a:solidFill>
                <a:latin typeface="Arial"/>
                <a:cs typeface="Arial"/>
              </a:rPr>
              <a:t>П</a:t>
            </a:r>
            <a:r>
              <a:rPr sz="5400" b="1" spc="-5" dirty="0">
                <a:solidFill>
                  <a:srgbClr val="00AFEF"/>
                </a:solidFill>
                <a:latin typeface="Arial"/>
                <a:cs typeface="Arial"/>
              </a:rPr>
              <a:t>ЕР</a:t>
            </a:r>
            <a:r>
              <a:rPr sz="5400" b="1" spc="-5" dirty="0">
                <a:solidFill>
                  <a:srgbClr val="FFC000"/>
                </a:solidFill>
                <a:latin typeface="Arial"/>
                <a:cs typeface="Arial"/>
              </a:rPr>
              <a:t>В</a:t>
            </a:r>
            <a:r>
              <a:rPr sz="5400" b="1" spc="-5" dirty="0">
                <a:solidFill>
                  <a:srgbClr val="80AC46"/>
                </a:solidFill>
                <a:latin typeface="Arial"/>
                <a:cs typeface="Arial"/>
              </a:rPr>
              <a:t>ЫЙ</a:t>
            </a:r>
            <a:endParaRPr sz="5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4400" spc="-50" dirty="0">
                <a:solidFill>
                  <a:srgbClr val="3797CD"/>
                </a:solidFill>
                <a:latin typeface="Microsoft Sans Serif"/>
                <a:cs typeface="Microsoft Sans Serif"/>
              </a:rPr>
              <a:t>Э</a:t>
            </a:r>
            <a:r>
              <a:rPr sz="4400" spc="-50" dirty="0">
                <a:solidFill>
                  <a:srgbClr val="80AC46"/>
                </a:solidFill>
                <a:latin typeface="Microsoft Sans Serif"/>
                <a:cs typeface="Microsoft Sans Serif"/>
              </a:rPr>
              <a:t>Т</a:t>
            </a:r>
            <a:r>
              <a:rPr sz="4400" spc="-50" dirty="0">
                <a:solidFill>
                  <a:srgbClr val="C00000"/>
                </a:solidFill>
                <a:latin typeface="Microsoft Sans Serif"/>
                <a:cs typeface="Microsoft Sans Serif"/>
              </a:rPr>
              <a:t>А</a:t>
            </a:r>
            <a:r>
              <a:rPr sz="4400" spc="-50" dirty="0">
                <a:solidFill>
                  <a:srgbClr val="F8AE17"/>
                </a:solidFill>
                <a:latin typeface="Microsoft Sans Serif"/>
                <a:cs typeface="Microsoft Sans Serif"/>
              </a:rPr>
              <a:t>П</a:t>
            </a:r>
            <a:r>
              <a:rPr sz="4400" spc="-35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4400" spc="-65" dirty="0">
                <a:solidFill>
                  <a:srgbClr val="00AFEF"/>
                </a:solidFill>
                <a:latin typeface="Microsoft Sans Serif"/>
                <a:cs typeface="Microsoft Sans Serif"/>
              </a:rPr>
              <a:t>ОЛ</a:t>
            </a:r>
            <a:r>
              <a:rPr sz="4400" spc="-65" dirty="0">
                <a:solidFill>
                  <a:srgbClr val="FFC000"/>
                </a:solidFill>
                <a:latin typeface="Microsoft Sans Serif"/>
                <a:cs typeface="Microsoft Sans Serif"/>
              </a:rPr>
              <a:t>ИМ</a:t>
            </a:r>
            <a:r>
              <a:rPr sz="44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П</a:t>
            </a:r>
            <a:r>
              <a:rPr sz="4400" spc="-65" dirty="0">
                <a:solidFill>
                  <a:srgbClr val="80AC46"/>
                </a:solidFill>
                <a:latin typeface="Microsoft Sans Serif"/>
                <a:cs typeface="Microsoft Sans Serif"/>
              </a:rPr>
              <a:t>ИА</a:t>
            </a:r>
            <a:r>
              <a:rPr sz="4400" spc="-65" dirty="0">
                <a:solidFill>
                  <a:srgbClr val="C00000"/>
                </a:solidFill>
                <a:latin typeface="Microsoft Sans Serif"/>
                <a:cs typeface="Microsoft Sans Serif"/>
              </a:rPr>
              <a:t>ДЫ</a:t>
            </a:r>
            <a:endParaRPr sz="4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9096" y="4081271"/>
            <a:ext cx="3127375" cy="995680"/>
            <a:chOff x="1149096" y="4081271"/>
            <a:chExt cx="3127375" cy="995680"/>
          </a:xfrm>
        </p:grpSpPr>
        <p:sp>
          <p:nvSpPr>
            <p:cNvPr id="3" name="object 3"/>
            <p:cNvSpPr/>
            <p:nvPr/>
          </p:nvSpPr>
          <p:spPr>
            <a:xfrm>
              <a:off x="1149096" y="4081271"/>
              <a:ext cx="3127375" cy="995680"/>
            </a:xfrm>
            <a:custGeom>
              <a:avLst/>
              <a:gdLst/>
              <a:ahLst/>
              <a:cxnLst/>
              <a:rect l="l" t="t" r="r" b="b"/>
              <a:pathLst>
                <a:path w="3127375" h="995679">
                  <a:moveTo>
                    <a:pt x="2961386" y="0"/>
                  </a:moveTo>
                  <a:lnTo>
                    <a:pt x="165862" y="0"/>
                  </a:lnTo>
                  <a:lnTo>
                    <a:pt x="121768" y="5927"/>
                  </a:lnTo>
                  <a:lnTo>
                    <a:pt x="82147" y="22653"/>
                  </a:lnTo>
                  <a:lnTo>
                    <a:pt x="48579" y="48593"/>
                  </a:lnTo>
                  <a:lnTo>
                    <a:pt x="22644" y="82164"/>
                  </a:lnTo>
                  <a:lnTo>
                    <a:pt x="5924" y="121781"/>
                  </a:lnTo>
                  <a:lnTo>
                    <a:pt x="0" y="165862"/>
                  </a:lnTo>
                  <a:lnTo>
                    <a:pt x="0" y="829310"/>
                  </a:lnTo>
                  <a:lnTo>
                    <a:pt x="5924" y="873390"/>
                  </a:lnTo>
                  <a:lnTo>
                    <a:pt x="22644" y="913007"/>
                  </a:lnTo>
                  <a:lnTo>
                    <a:pt x="48579" y="946578"/>
                  </a:lnTo>
                  <a:lnTo>
                    <a:pt x="82147" y="972518"/>
                  </a:lnTo>
                  <a:lnTo>
                    <a:pt x="121768" y="989244"/>
                  </a:lnTo>
                  <a:lnTo>
                    <a:pt x="165862" y="995172"/>
                  </a:lnTo>
                  <a:lnTo>
                    <a:pt x="2961386" y="995172"/>
                  </a:lnTo>
                  <a:lnTo>
                    <a:pt x="3005466" y="989244"/>
                  </a:lnTo>
                  <a:lnTo>
                    <a:pt x="3045083" y="972518"/>
                  </a:lnTo>
                  <a:lnTo>
                    <a:pt x="3078654" y="946578"/>
                  </a:lnTo>
                  <a:lnTo>
                    <a:pt x="3104594" y="913007"/>
                  </a:lnTo>
                  <a:lnTo>
                    <a:pt x="3121320" y="873390"/>
                  </a:lnTo>
                  <a:lnTo>
                    <a:pt x="3127248" y="829310"/>
                  </a:lnTo>
                  <a:lnTo>
                    <a:pt x="3127248" y="165862"/>
                  </a:lnTo>
                  <a:lnTo>
                    <a:pt x="3121320" y="121781"/>
                  </a:lnTo>
                  <a:lnTo>
                    <a:pt x="3104594" y="82164"/>
                  </a:lnTo>
                  <a:lnTo>
                    <a:pt x="3078654" y="48593"/>
                  </a:lnTo>
                  <a:lnTo>
                    <a:pt x="3045083" y="22653"/>
                  </a:lnTo>
                  <a:lnTo>
                    <a:pt x="3005466" y="5927"/>
                  </a:lnTo>
                  <a:lnTo>
                    <a:pt x="2961386" y="0"/>
                  </a:lnTo>
                  <a:close/>
                </a:path>
              </a:pathLst>
            </a:custGeom>
            <a:solidFill>
              <a:srgbClr val="F8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5400" y="4229099"/>
              <a:ext cx="2834640" cy="683260"/>
            </a:xfrm>
            <a:custGeom>
              <a:avLst/>
              <a:gdLst/>
              <a:ahLst/>
              <a:cxnLst/>
              <a:rect l="l" t="t" r="r" b="b"/>
              <a:pathLst>
                <a:path w="2834640" h="683260">
                  <a:moveTo>
                    <a:pt x="2720848" y="0"/>
                  </a:moveTo>
                  <a:lnTo>
                    <a:pt x="113791" y="0"/>
                  </a:lnTo>
                  <a:lnTo>
                    <a:pt x="69490" y="8939"/>
                  </a:lnTo>
                  <a:lnTo>
                    <a:pt x="33321" y="33321"/>
                  </a:lnTo>
                  <a:lnTo>
                    <a:pt x="8939" y="69490"/>
                  </a:lnTo>
                  <a:lnTo>
                    <a:pt x="0" y="113791"/>
                  </a:lnTo>
                  <a:lnTo>
                    <a:pt x="0" y="568960"/>
                  </a:lnTo>
                  <a:lnTo>
                    <a:pt x="8939" y="613261"/>
                  </a:lnTo>
                  <a:lnTo>
                    <a:pt x="33321" y="649430"/>
                  </a:lnTo>
                  <a:lnTo>
                    <a:pt x="69490" y="673812"/>
                  </a:lnTo>
                  <a:lnTo>
                    <a:pt x="113791" y="682751"/>
                  </a:lnTo>
                  <a:lnTo>
                    <a:pt x="2720848" y="682751"/>
                  </a:lnTo>
                  <a:lnTo>
                    <a:pt x="2765149" y="673812"/>
                  </a:lnTo>
                  <a:lnTo>
                    <a:pt x="2801318" y="649430"/>
                  </a:lnTo>
                  <a:lnTo>
                    <a:pt x="2825700" y="613261"/>
                  </a:lnTo>
                  <a:lnTo>
                    <a:pt x="2834640" y="568960"/>
                  </a:lnTo>
                  <a:lnTo>
                    <a:pt x="2834640" y="113791"/>
                  </a:lnTo>
                  <a:lnTo>
                    <a:pt x="2825700" y="69490"/>
                  </a:lnTo>
                  <a:lnTo>
                    <a:pt x="2801318" y="33321"/>
                  </a:lnTo>
                  <a:lnTo>
                    <a:pt x="2765149" y="8939"/>
                  </a:lnTo>
                  <a:lnTo>
                    <a:pt x="2720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987" y="1442954"/>
            <a:ext cx="4163347" cy="22613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95819" y="9137027"/>
            <a:ext cx="478403" cy="5927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9280" y="9164569"/>
            <a:ext cx="495200" cy="5519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4234" y="9598150"/>
            <a:ext cx="683609" cy="63897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2341" y="8892565"/>
            <a:ext cx="576546" cy="6344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27966" y="9479241"/>
            <a:ext cx="805815" cy="8077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89533" y="9508235"/>
            <a:ext cx="564374" cy="6019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00038" y="9316719"/>
            <a:ext cx="599897" cy="65627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370145" y="8920810"/>
            <a:ext cx="1741805" cy="1364615"/>
            <a:chOff x="3370145" y="8920810"/>
            <a:chExt cx="1741805" cy="136461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0145" y="9566691"/>
              <a:ext cx="881622" cy="7184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91076" y="9331017"/>
              <a:ext cx="920495" cy="924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56965" y="8920810"/>
              <a:ext cx="731519" cy="68767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539475" y="9174480"/>
            <a:ext cx="377692" cy="46481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71826" y="9458464"/>
            <a:ext cx="648677" cy="66964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333461" y="9738520"/>
            <a:ext cx="428689" cy="5445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81320" y="9522217"/>
            <a:ext cx="597471" cy="76478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875729" y="8481179"/>
            <a:ext cx="693145" cy="80413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376531" y="9316770"/>
            <a:ext cx="558088" cy="52598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314386" y="9611067"/>
            <a:ext cx="722401" cy="67593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866407" y="9372996"/>
            <a:ext cx="330881" cy="38355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686689" y="9718547"/>
            <a:ext cx="567783" cy="53077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040372" y="8851585"/>
            <a:ext cx="782952" cy="91263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373107" y="9620287"/>
            <a:ext cx="619671" cy="64603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6188641" y="8672004"/>
            <a:ext cx="636009" cy="71258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257977" y="8729626"/>
            <a:ext cx="519910" cy="55465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300569" y="9327596"/>
            <a:ext cx="537012" cy="44791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088971" y="9133065"/>
            <a:ext cx="581499" cy="56001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4630018" y="8719121"/>
            <a:ext cx="683298" cy="67036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7450168" y="8627719"/>
            <a:ext cx="796175" cy="80713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800346" y="9030334"/>
            <a:ext cx="640295" cy="64166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470636" y="9038843"/>
            <a:ext cx="545592" cy="487680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1079429" y="8591769"/>
            <a:ext cx="1359535" cy="1336675"/>
            <a:chOff x="11079429" y="8591769"/>
            <a:chExt cx="1359535" cy="1336675"/>
          </a:xfrm>
        </p:grpSpPr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79429" y="9207753"/>
              <a:ext cx="712228" cy="72021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811952" y="8591769"/>
              <a:ext cx="626783" cy="977451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832454" y="9682901"/>
            <a:ext cx="594664" cy="58272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75455" y="8856278"/>
            <a:ext cx="512175" cy="51511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000367" y="9300756"/>
            <a:ext cx="486790" cy="4850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2763982" y="8896972"/>
            <a:ext cx="686473" cy="682955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15773348" y="9269895"/>
            <a:ext cx="2072639" cy="1000125"/>
            <a:chOff x="15773348" y="9269895"/>
            <a:chExt cx="2072639" cy="1000125"/>
          </a:xfrm>
        </p:grpSpPr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7162017" y="9269895"/>
              <a:ext cx="683412" cy="72293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306139" y="9372508"/>
              <a:ext cx="953922" cy="89711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773348" y="9595496"/>
              <a:ext cx="679475" cy="638467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057323" y="9709836"/>
            <a:ext cx="520839" cy="55266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1683110" y="9546717"/>
            <a:ext cx="585990" cy="64236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0520171" y="9543859"/>
            <a:ext cx="619531" cy="58300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5225610" y="8530911"/>
            <a:ext cx="611314" cy="61815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4706764" y="9388322"/>
            <a:ext cx="696582" cy="73530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5621000" y="9089135"/>
            <a:ext cx="749807" cy="60197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2801600" y="9521950"/>
            <a:ext cx="725423" cy="673608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13603223" y="9598150"/>
            <a:ext cx="1362710" cy="688975"/>
            <a:chOff x="13603223" y="9598150"/>
            <a:chExt cx="1362710" cy="688975"/>
          </a:xfrm>
        </p:grpSpPr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603223" y="9598150"/>
              <a:ext cx="743711" cy="6888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325345" y="9684384"/>
              <a:ext cx="640295" cy="602612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1058690" y="9691909"/>
            <a:ext cx="625055" cy="56153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5130271" y="182879"/>
            <a:ext cx="1603248" cy="976883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4749546" y="1515617"/>
            <a:ext cx="8266430" cy="1732914"/>
          </a:xfrm>
          <a:custGeom>
            <a:avLst/>
            <a:gdLst/>
            <a:ahLst/>
            <a:cxnLst/>
            <a:rect l="l" t="t" r="r" b="b"/>
            <a:pathLst>
              <a:path w="8266430" h="1732914">
                <a:moveTo>
                  <a:pt x="0" y="288798"/>
                </a:moveTo>
                <a:lnTo>
                  <a:pt x="3779" y="241950"/>
                </a:lnTo>
                <a:lnTo>
                  <a:pt x="14721" y="197510"/>
                </a:lnTo>
                <a:lnTo>
                  <a:pt x="32232" y="156072"/>
                </a:lnTo>
                <a:lnTo>
                  <a:pt x="55717" y="118231"/>
                </a:lnTo>
                <a:lnTo>
                  <a:pt x="84582" y="84582"/>
                </a:lnTo>
                <a:lnTo>
                  <a:pt x="118231" y="55717"/>
                </a:lnTo>
                <a:lnTo>
                  <a:pt x="156072" y="32232"/>
                </a:lnTo>
                <a:lnTo>
                  <a:pt x="197510" y="14721"/>
                </a:lnTo>
                <a:lnTo>
                  <a:pt x="241950" y="3779"/>
                </a:lnTo>
                <a:lnTo>
                  <a:pt x="288798" y="0"/>
                </a:lnTo>
                <a:lnTo>
                  <a:pt x="7977378" y="0"/>
                </a:lnTo>
                <a:lnTo>
                  <a:pt x="8024225" y="3779"/>
                </a:lnTo>
                <a:lnTo>
                  <a:pt x="8068665" y="14721"/>
                </a:lnTo>
                <a:lnTo>
                  <a:pt x="8110103" y="32232"/>
                </a:lnTo>
                <a:lnTo>
                  <a:pt x="8147944" y="55717"/>
                </a:lnTo>
                <a:lnTo>
                  <a:pt x="8181593" y="84581"/>
                </a:lnTo>
                <a:lnTo>
                  <a:pt x="8210458" y="118231"/>
                </a:lnTo>
                <a:lnTo>
                  <a:pt x="8233943" y="156072"/>
                </a:lnTo>
                <a:lnTo>
                  <a:pt x="8251454" y="197510"/>
                </a:lnTo>
                <a:lnTo>
                  <a:pt x="8262396" y="241950"/>
                </a:lnTo>
                <a:lnTo>
                  <a:pt x="8266175" y="288798"/>
                </a:lnTo>
                <a:lnTo>
                  <a:pt x="8266175" y="1443989"/>
                </a:lnTo>
                <a:lnTo>
                  <a:pt x="8262396" y="1490837"/>
                </a:lnTo>
                <a:lnTo>
                  <a:pt x="8251454" y="1535277"/>
                </a:lnTo>
                <a:lnTo>
                  <a:pt x="8233943" y="1576715"/>
                </a:lnTo>
                <a:lnTo>
                  <a:pt x="8210458" y="1614556"/>
                </a:lnTo>
                <a:lnTo>
                  <a:pt x="8181593" y="1648205"/>
                </a:lnTo>
                <a:lnTo>
                  <a:pt x="8147944" y="1677070"/>
                </a:lnTo>
                <a:lnTo>
                  <a:pt x="8110103" y="1700555"/>
                </a:lnTo>
                <a:lnTo>
                  <a:pt x="8068665" y="1718066"/>
                </a:lnTo>
                <a:lnTo>
                  <a:pt x="8024225" y="1729008"/>
                </a:lnTo>
                <a:lnTo>
                  <a:pt x="7977378" y="1732787"/>
                </a:lnTo>
                <a:lnTo>
                  <a:pt x="288798" y="1732787"/>
                </a:lnTo>
                <a:lnTo>
                  <a:pt x="241950" y="1729008"/>
                </a:lnTo>
                <a:lnTo>
                  <a:pt x="197510" y="1718066"/>
                </a:lnTo>
                <a:lnTo>
                  <a:pt x="156072" y="1700555"/>
                </a:lnTo>
                <a:lnTo>
                  <a:pt x="118231" y="1677070"/>
                </a:lnTo>
                <a:lnTo>
                  <a:pt x="84581" y="1648206"/>
                </a:lnTo>
                <a:lnTo>
                  <a:pt x="55717" y="1614556"/>
                </a:lnTo>
                <a:lnTo>
                  <a:pt x="32232" y="1576715"/>
                </a:lnTo>
                <a:lnTo>
                  <a:pt x="14721" y="1535277"/>
                </a:lnTo>
                <a:lnTo>
                  <a:pt x="3779" y="1490837"/>
                </a:lnTo>
                <a:lnTo>
                  <a:pt x="0" y="1443989"/>
                </a:lnTo>
                <a:lnTo>
                  <a:pt x="0" y="288798"/>
                </a:lnTo>
                <a:close/>
              </a:path>
            </a:pathLst>
          </a:custGeom>
          <a:ln w="25908">
            <a:solidFill>
              <a:srgbClr val="F8AE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5846933" y="2829306"/>
            <a:ext cx="18510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https://dopobr.68edu.ru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61" name="object 6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6196521" y="1900744"/>
            <a:ext cx="842433" cy="808007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534796" y="9914060"/>
            <a:ext cx="346821" cy="34581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133972" y="8924125"/>
            <a:ext cx="400385" cy="54610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797446" y="9670236"/>
            <a:ext cx="606856" cy="61676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995604" y="9135503"/>
            <a:ext cx="378280" cy="456514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174586" y="7581595"/>
            <a:ext cx="2584450" cy="2677795"/>
            <a:chOff x="174586" y="7581595"/>
            <a:chExt cx="2584450" cy="2677795"/>
          </a:xfrm>
        </p:grpSpPr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1240" y="9518594"/>
              <a:ext cx="560545" cy="71922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4586" y="8889365"/>
              <a:ext cx="641438" cy="63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94890" y="9579941"/>
              <a:ext cx="596205" cy="67903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55653" y="9773967"/>
              <a:ext cx="365797" cy="45529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89634" y="8999029"/>
              <a:ext cx="787755" cy="74077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86595" y="8172478"/>
              <a:ext cx="622524" cy="6660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62292" y="8469693"/>
              <a:ext cx="648715" cy="67062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134019" y="8958440"/>
              <a:ext cx="624573" cy="56001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81988" y="8709995"/>
              <a:ext cx="544370" cy="45036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008631" y="8468868"/>
              <a:ext cx="748283" cy="60502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19365" y="8038998"/>
              <a:ext cx="696582" cy="73530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0443" y="7581595"/>
              <a:ext cx="796175" cy="807135"/>
            </a:xfrm>
            <a:prstGeom prst="rect">
              <a:avLst/>
            </a:prstGeom>
          </p:spPr>
        </p:pic>
      </p:grp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5455665" y="1689861"/>
            <a:ext cx="7051040" cy="106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100"/>
              </a:spcBef>
            </a:pPr>
            <a:r>
              <a:rPr sz="4400" spc="-20" dirty="0">
                <a:solidFill>
                  <a:srgbClr val="F8AE17"/>
                </a:solidFill>
              </a:rPr>
              <a:t>«Школьный</a:t>
            </a:r>
            <a:r>
              <a:rPr sz="4400" spc="-45" dirty="0">
                <a:solidFill>
                  <a:srgbClr val="F8AE17"/>
                </a:solidFill>
              </a:rPr>
              <a:t> </a:t>
            </a:r>
            <a:r>
              <a:rPr sz="4400" dirty="0">
                <a:solidFill>
                  <a:srgbClr val="F8AE17"/>
                </a:solidFill>
              </a:rPr>
              <a:t>обед</a:t>
            </a:r>
            <a:r>
              <a:rPr sz="4400" spc="-30" dirty="0">
                <a:solidFill>
                  <a:srgbClr val="F8AE17"/>
                </a:solidFill>
              </a:rPr>
              <a:t> </a:t>
            </a:r>
            <a:r>
              <a:rPr sz="4400" spc="-5" dirty="0">
                <a:solidFill>
                  <a:srgbClr val="F8AE17"/>
                </a:solidFill>
              </a:rPr>
              <a:t>2.0»</a:t>
            </a:r>
            <a:endParaRPr sz="4400"/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400" b="0" spc="-35" dirty="0">
                <a:solidFill>
                  <a:srgbClr val="F8AE17"/>
                </a:solidFill>
                <a:latin typeface="Microsoft Sans Serif"/>
                <a:cs typeface="Microsoft Sans Serif"/>
              </a:rPr>
              <a:t>смотр-конкурс</a:t>
            </a:r>
            <a:r>
              <a:rPr sz="2400" b="0" spc="1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F8AE17"/>
                </a:solidFill>
                <a:latin typeface="Microsoft Sans Serif"/>
                <a:cs typeface="Microsoft Sans Serif"/>
              </a:rPr>
              <a:t>на</a:t>
            </a:r>
            <a:r>
              <a:rPr sz="2400" b="0" spc="35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5" dirty="0">
                <a:solidFill>
                  <a:srgbClr val="F8AE17"/>
                </a:solidFill>
                <a:latin typeface="Microsoft Sans Serif"/>
                <a:cs typeface="Microsoft Sans Serif"/>
              </a:rPr>
              <a:t>лучшее</a:t>
            </a:r>
            <a:r>
              <a:rPr sz="2400" b="0" spc="3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5" dirty="0">
                <a:solidFill>
                  <a:srgbClr val="F8AE17"/>
                </a:solidFill>
                <a:latin typeface="Microsoft Sans Serif"/>
                <a:cs typeface="Microsoft Sans Serif"/>
              </a:rPr>
              <a:t>блюдо</a:t>
            </a:r>
            <a:r>
              <a:rPr sz="2400" b="0" spc="1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35" dirty="0">
                <a:solidFill>
                  <a:srgbClr val="F8AE17"/>
                </a:solidFill>
                <a:latin typeface="Microsoft Sans Serif"/>
                <a:cs typeface="Microsoft Sans Serif"/>
              </a:rPr>
              <a:t>школьного</a:t>
            </a:r>
            <a:r>
              <a:rPr sz="2400" b="0" spc="25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меню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2499085" y="3488562"/>
            <a:ext cx="52425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D3462E"/>
                </a:solidFill>
                <a:latin typeface="Microsoft Sans Serif"/>
                <a:cs typeface="Microsoft Sans Serif"/>
              </a:rPr>
              <a:t>М</a:t>
            </a:r>
            <a:r>
              <a:rPr sz="2000" spc="-10" dirty="0">
                <a:solidFill>
                  <a:srgbClr val="FFC000"/>
                </a:solidFill>
                <a:latin typeface="Microsoft Sans Serif"/>
                <a:cs typeface="Microsoft Sans Serif"/>
              </a:rPr>
              <a:t>У</a:t>
            </a:r>
            <a:r>
              <a:rPr sz="2000" spc="-10" dirty="0">
                <a:solidFill>
                  <a:srgbClr val="92D050"/>
                </a:solidFill>
                <a:latin typeface="Microsoft Sans Serif"/>
                <a:cs typeface="Microsoft Sans Serif"/>
              </a:rPr>
              <a:t>НИ</a:t>
            </a:r>
            <a:r>
              <a:rPr sz="20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ЦИП</a:t>
            </a:r>
            <a:r>
              <a:rPr sz="2000" spc="-10" dirty="0">
                <a:solidFill>
                  <a:srgbClr val="D3462E"/>
                </a:solidFill>
                <a:latin typeface="Microsoft Sans Serif"/>
                <a:cs typeface="Microsoft Sans Serif"/>
              </a:rPr>
              <a:t>АЛ</a:t>
            </a:r>
            <a:r>
              <a:rPr sz="2000" spc="-10" dirty="0">
                <a:solidFill>
                  <a:srgbClr val="FFC000"/>
                </a:solidFill>
                <a:latin typeface="Microsoft Sans Serif"/>
                <a:cs typeface="Microsoft Sans Serif"/>
              </a:rPr>
              <a:t>ЬН</a:t>
            </a:r>
            <a:r>
              <a:rPr sz="2000" spc="-10" dirty="0">
                <a:solidFill>
                  <a:srgbClr val="D3462E"/>
                </a:solidFill>
                <a:latin typeface="Microsoft Sans Serif"/>
                <a:cs typeface="Microsoft Sans Serif"/>
              </a:rPr>
              <a:t>Ы</a:t>
            </a:r>
            <a:r>
              <a:rPr sz="2000" spc="-10" dirty="0">
                <a:solidFill>
                  <a:srgbClr val="80AC46"/>
                </a:solidFill>
                <a:latin typeface="Microsoft Sans Serif"/>
                <a:cs typeface="Microsoft Sans Serif"/>
              </a:rPr>
              <a:t>Й</a:t>
            </a:r>
            <a:r>
              <a:rPr sz="2000" spc="-20" dirty="0">
                <a:solidFill>
                  <a:srgbClr val="80AC46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D3462E"/>
                </a:solidFill>
                <a:latin typeface="Microsoft Sans Serif"/>
                <a:cs typeface="Microsoft Sans Serif"/>
              </a:rPr>
              <a:t>Э</a:t>
            </a:r>
            <a:r>
              <a:rPr sz="2000" spc="-30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000" spc="-30" dirty="0">
                <a:solidFill>
                  <a:srgbClr val="D3462E"/>
                </a:solidFill>
                <a:latin typeface="Microsoft Sans Serif"/>
                <a:cs typeface="Microsoft Sans Serif"/>
              </a:rPr>
              <a:t>А</a:t>
            </a:r>
            <a:r>
              <a:rPr sz="2000" spc="-30" dirty="0">
                <a:solidFill>
                  <a:srgbClr val="FFC000"/>
                </a:solidFill>
                <a:latin typeface="Microsoft Sans Serif"/>
                <a:cs typeface="Microsoft Sans Serif"/>
              </a:rPr>
              <a:t>П</a:t>
            </a:r>
            <a:r>
              <a:rPr sz="2000" spc="50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(ОТБОРОЧНЫЙ)</a:t>
            </a:r>
            <a:endParaRPr sz="2000">
              <a:latin typeface="Microsoft Sans Serif"/>
              <a:cs typeface="Microsoft Sans Serif"/>
            </a:endParaRPr>
          </a:p>
          <a:p>
            <a:pPr marL="202311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D3462E"/>
                </a:solidFill>
                <a:latin typeface="Arial"/>
                <a:cs typeface="Arial"/>
              </a:rPr>
              <a:t>с</a:t>
            </a:r>
            <a:r>
              <a:rPr sz="2000" b="1" spc="-2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8AE17"/>
                </a:solidFill>
                <a:latin typeface="Arial"/>
                <a:cs typeface="Arial"/>
              </a:rPr>
              <a:t>01.09.2021</a:t>
            </a:r>
            <a:r>
              <a:rPr sz="2000" b="1" spc="-5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3462E"/>
                </a:solidFill>
                <a:latin typeface="Arial"/>
                <a:cs typeface="Arial"/>
              </a:rPr>
              <a:t>по</a:t>
            </a:r>
            <a:r>
              <a:rPr sz="2000" b="1" spc="-2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AC46"/>
                </a:solidFill>
                <a:latin typeface="Arial"/>
                <a:cs typeface="Arial"/>
              </a:rPr>
              <a:t>25.10.2021</a:t>
            </a:r>
            <a:endParaRPr sz="20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477136" y="5548122"/>
            <a:ext cx="2405380" cy="1341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880" marR="5080" indent="-551815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3797CD"/>
                </a:solidFill>
                <a:latin typeface="Arial"/>
                <a:cs typeface="Arial"/>
              </a:rPr>
              <a:t>О</a:t>
            </a:r>
            <a:r>
              <a:rPr sz="1600" b="1" spc="-5" dirty="0">
                <a:solidFill>
                  <a:srgbClr val="3797CD"/>
                </a:solidFill>
                <a:latin typeface="Arial"/>
                <a:cs typeface="Arial"/>
              </a:rPr>
              <a:t>б</a:t>
            </a:r>
            <a:r>
              <a:rPr sz="1600" b="1" spc="-50" dirty="0">
                <a:solidFill>
                  <a:srgbClr val="3797CD"/>
                </a:solidFill>
                <a:latin typeface="Arial"/>
                <a:cs typeface="Arial"/>
              </a:rPr>
              <a:t>щ</a:t>
            </a:r>
            <a:r>
              <a:rPr sz="1600" b="1" spc="-10" dirty="0">
                <a:solidFill>
                  <a:srgbClr val="3797CD"/>
                </a:solidFill>
                <a:latin typeface="Arial"/>
                <a:cs typeface="Arial"/>
              </a:rPr>
              <a:t>ео</a:t>
            </a:r>
            <a:r>
              <a:rPr sz="1600" b="1" spc="-5" dirty="0">
                <a:solidFill>
                  <a:srgbClr val="3797CD"/>
                </a:solidFill>
                <a:latin typeface="Arial"/>
                <a:cs typeface="Arial"/>
              </a:rPr>
              <a:t>бр</a:t>
            </a:r>
            <a:r>
              <a:rPr sz="1600" b="1" spc="10" dirty="0">
                <a:solidFill>
                  <a:srgbClr val="3797CD"/>
                </a:solidFill>
                <a:latin typeface="Arial"/>
                <a:cs typeface="Arial"/>
              </a:rPr>
              <a:t>а</a:t>
            </a:r>
            <a:r>
              <a:rPr sz="1600" b="1" spc="-45" dirty="0">
                <a:solidFill>
                  <a:srgbClr val="3797CD"/>
                </a:solidFill>
                <a:latin typeface="Arial"/>
                <a:cs typeface="Arial"/>
              </a:rPr>
              <a:t>з</a:t>
            </a:r>
            <a:r>
              <a:rPr sz="1600" b="1" spc="-5" dirty="0">
                <a:solidFill>
                  <a:srgbClr val="3797CD"/>
                </a:solidFill>
                <a:latin typeface="Arial"/>
                <a:cs typeface="Arial"/>
              </a:rPr>
              <a:t>о</a:t>
            </a:r>
            <a:r>
              <a:rPr sz="1600" b="1" spc="-30" dirty="0">
                <a:solidFill>
                  <a:srgbClr val="3797CD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3797CD"/>
                </a:solidFill>
                <a:latin typeface="Arial"/>
                <a:cs typeface="Arial"/>
              </a:rPr>
              <a:t>а</a:t>
            </a:r>
            <a:r>
              <a:rPr sz="1600" b="1" spc="-5" dirty="0">
                <a:solidFill>
                  <a:srgbClr val="3797CD"/>
                </a:solidFill>
                <a:latin typeface="Arial"/>
                <a:cs typeface="Arial"/>
              </a:rPr>
              <a:t>тельные  </a:t>
            </a:r>
            <a:r>
              <a:rPr sz="1600" b="1" spc="-10" dirty="0">
                <a:solidFill>
                  <a:srgbClr val="3797CD"/>
                </a:solidFill>
                <a:latin typeface="Arial"/>
                <a:cs typeface="Arial"/>
              </a:rPr>
              <a:t>организации</a:t>
            </a:r>
            <a:endParaRPr sz="1600">
              <a:latin typeface="Arial"/>
              <a:cs typeface="Arial"/>
            </a:endParaRPr>
          </a:p>
          <a:p>
            <a:pPr marL="29209" marR="22225" indent="118745">
              <a:lnSpc>
                <a:spcPct val="100000"/>
              </a:lnSpc>
              <a:spcBef>
                <a:spcPts val="765"/>
              </a:spcBef>
            </a:pP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Работники</a:t>
            </a:r>
            <a:r>
              <a:rPr sz="1600" b="1" spc="15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80AC46"/>
                </a:solidFill>
                <a:latin typeface="Arial"/>
                <a:cs typeface="Arial"/>
              </a:rPr>
              <a:t>столовых </a:t>
            </a: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б</a:t>
            </a:r>
            <a:r>
              <a:rPr sz="1600" b="1" spc="-45" dirty="0">
                <a:solidFill>
                  <a:srgbClr val="80AC46"/>
                </a:solidFill>
                <a:latin typeface="Arial"/>
                <a:cs typeface="Arial"/>
              </a:rPr>
              <a:t>щ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еоб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р</a:t>
            </a:r>
            <a:r>
              <a:rPr sz="1600" b="1" spc="10" dirty="0">
                <a:solidFill>
                  <a:srgbClr val="80AC46"/>
                </a:solidFill>
                <a:latin typeface="Arial"/>
                <a:cs typeface="Arial"/>
              </a:rPr>
              <a:t>а</a:t>
            </a:r>
            <a:r>
              <a:rPr sz="1600" b="1" spc="-45" dirty="0">
                <a:solidFill>
                  <a:srgbClr val="80AC46"/>
                </a:solidFill>
                <a:latin typeface="Arial"/>
                <a:cs typeface="Arial"/>
              </a:rPr>
              <a:t>з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о</a:t>
            </a:r>
            <a:r>
              <a:rPr sz="1600" b="1" spc="-30" dirty="0">
                <a:solidFill>
                  <a:srgbClr val="80AC46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80AC46"/>
                </a:solidFill>
                <a:latin typeface="Arial"/>
                <a:cs typeface="Arial"/>
              </a:rPr>
              <a:t>а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тельных</a:t>
            </a:r>
            <a:endParaRPr sz="1600">
              <a:latin typeface="Arial"/>
              <a:cs typeface="Arial"/>
            </a:endParaRPr>
          </a:p>
          <a:p>
            <a:pPr marL="563880">
              <a:lnSpc>
                <a:spcPct val="100000"/>
              </a:lnSpc>
            </a:pP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организаций</a:t>
            </a:r>
            <a:endParaRPr sz="16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25296" y="4146803"/>
            <a:ext cx="2982595" cy="847725"/>
          </a:xfrm>
          <a:custGeom>
            <a:avLst/>
            <a:gdLst/>
            <a:ahLst/>
            <a:cxnLst/>
            <a:rect l="l" t="t" r="r" b="b"/>
            <a:pathLst>
              <a:path w="2982595" h="847725">
                <a:moveTo>
                  <a:pt x="0" y="141224"/>
                </a:moveTo>
                <a:lnTo>
                  <a:pt x="7201" y="96593"/>
                </a:lnTo>
                <a:lnTo>
                  <a:pt x="27253" y="57826"/>
                </a:lnTo>
                <a:lnTo>
                  <a:pt x="57826" y="27253"/>
                </a:lnTo>
                <a:lnTo>
                  <a:pt x="96593" y="7201"/>
                </a:lnTo>
                <a:lnTo>
                  <a:pt x="141223" y="0"/>
                </a:lnTo>
                <a:lnTo>
                  <a:pt x="2841243" y="0"/>
                </a:lnTo>
                <a:lnTo>
                  <a:pt x="2885874" y="7201"/>
                </a:lnTo>
                <a:lnTo>
                  <a:pt x="2924641" y="27253"/>
                </a:lnTo>
                <a:lnTo>
                  <a:pt x="2955214" y="57826"/>
                </a:lnTo>
                <a:lnTo>
                  <a:pt x="2975266" y="96593"/>
                </a:lnTo>
                <a:lnTo>
                  <a:pt x="2982467" y="141224"/>
                </a:lnTo>
                <a:lnTo>
                  <a:pt x="2982467" y="706120"/>
                </a:lnTo>
                <a:lnTo>
                  <a:pt x="2975266" y="750750"/>
                </a:lnTo>
                <a:lnTo>
                  <a:pt x="2955214" y="789517"/>
                </a:lnTo>
                <a:lnTo>
                  <a:pt x="2924641" y="820090"/>
                </a:lnTo>
                <a:lnTo>
                  <a:pt x="2885874" y="840142"/>
                </a:lnTo>
                <a:lnTo>
                  <a:pt x="2841243" y="847344"/>
                </a:lnTo>
                <a:lnTo>
                  <a:pt x="141223" y="847344"/>
                </a:lnTo>
                <a:lnTo>
                  <a:pt x="96593" y="840142"/>
                </a:lnTo>
                <a:lnTo>
                  <a:pt x="57826" y="820090"/>
                </a:lnTo>
                <a:lnTo>
                  <a:pt x="27253" y="789517"/>
                </a:lnTo>
                <a:lnTo>
                  <a:pt x="7201" y="750750"/>
                </a:lnTo>
                <a:lnTo>
                  <a:pt x="0" y="706120"/>
                </a:lnTo>
                <a:lnTo>
                  <a:pt x="0" y="141224"/>
                </a:lnTo>
                <a:close/>
              </a:path>
            </a:pathLst>
          </a:custGeom>
          <a:ln w="640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object 8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895600" y="9003792"/>
            <a:ext cx="749808" cy="605027"/>
          </a:xfrm>
          <a:prstGeom prst="rect">
            <a:avLst/>
          </a:prstGeom>
        </p:spPr>
      </p:pic>
      <p:sp>
        <p:nvSpPr>
          <p:cNvPr id="84" name="object 84"/>
          <p:cNvSpPr txBox="1"/>
          <p:nvPr/>
        </p:nvSpPr>
        <p:spPr>
          <a:xfrm>
            <a:off x="1559178" y="4354195"/>
            <a:ext cx="2306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8AE17"/>
                </a:solidFill>
                <a:latin typeface="Arial"/>
                <a:cs typeface="Arial"/>
              </a:rPr>
              <a:t>УЧАСТНИКИ: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5" name="object 8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4054892" y="1902613"/>
            <a:ext cx="773288" cy="740433"/>
          </a:xfrm>
          <a:prstGeom prst="rect">
            <a:avLst/>
          </a:prstGeom>
        </p:spPr>
      </p:pic>
      <p:sp>
        <p:nvSpPr>
          <p:cNvPr id="86" name="object 86"/>
          <p:cNvSpPr txBox="1"/>
          <p:nvPr/>
        </p:nvSpPr>
        <p:spPr>
          <a:xfrm>
            <a:off x="13329031" y="2850007"/>
            <a:ext cx="2087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https://podrostok.68edu.ru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87" name="object 8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599003" y="70407"/>
            <a:ext cx="935712" cy="121475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2208448" y="222754"/>
            <a:ext cx="1175271" cy="977285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62000" y="190500"/>
            <a:ext cx="1171956" cy="1170431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621075" y="202986"/>
            <a:ext cx="1079090" cy="1073831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6038576" y="321563"/>
            <a:ext cx="1461515" cy="873251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8250928" y="6446298"/>
            <a:ext cx="2001583" cy="248406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833346" y="3860859"/>
            <a:ext cx="1313957" cy="1171388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0829543" y="4283964"/>
            <a:ext cx="1141476" cy="105765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2886943" y="6079235"/>
            <a:ext cx="1758696" cy="1559052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838700" y="5748528"/>
            <a:ext cx="1115568" cy="1725168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3876294" y="7610093"/>
            <a:ext cx="2739390" cy="50673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69240">
              <a:lnSpc>
                <a:spcPts val="1870"/>
              </a:lnSpc>
              <a:spcBef>
                <a:spcPts val="200"/>
              </a:spcBef>
            </a:pPr>
            <a:r>
              <a:rPr sz="1600" b="1" spc="-5" dirty="0">
                <a:solidFill>
                  <a:srgbClr val="548ED4"/>
                </a:solidFill>
                <a:latin typeface="Arial"/>
                <a:cs typeface="Arial"/>
              </a:rPr>
              <a:t>МЕНЮ </a:t>
            </a:r>
            <a:r>
              <a:rPr sz="1600" b="1" spc="-20" dirty="0">
                <a:solidFill>
                  <a:srgbClr val="548ED4"/>
                </a:solidFill>
                <a:latin typeface="Arial"/>
                <a:cs typeface="Arial"/>
              </a:rPr>
              <a:t>ГОРОДСКИХ</a:t>
            </a:r>
            <a:r>
              <a:rPr sz="1600" b="1" spc="2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48ED4"/>
                </a:solidFill>
                <a:latin typeface="Arial"/>
                <a:cs typeface="Arial"/>
              </a:rPr>
              <a:t>И </a:t>
            </a:r>
            <a:r>
              <a:rPr sz="1600" b="1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548ED4"/>
                </a:solidFill>
                <a:latin typeface="Arial"/>
                <a:cs typeface="Arial"/>
              </a:rPr>
              <a:t>СЕЛЬСКИХ</a:t>
            </a:r>
            <a:r>
              <a:rPr sz="1600" b="1" spc="-4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548ED4"/>
                </a:solidFill>
                <a:latin typeface="Arial"/>
                <a:cs typeface="Arial"/>
              </a:rPr>
              <a:t>ОРГАНИЗАЦИЙ</a:t>
            </a:r>
            <a:endParaRPr sz="16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2740131" y="7947735"/>
            <a:ext cx="1965325" cy="507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95"/>
              </a:lnSpc>
              <a:spcBef>
                <a:spcPts val="95"/>
              </a:spcBef>
            </a:pPr>
            <a:r>
              <a:rPr sz="1600" b="1" spc="-15" dirty="0">
                <a:solidFill>
                  <a:srgbClr val="7E7E7E"/>
                </a:solidFill>
                <a:latin typeface="Arial"/>
                <a:cs typeface="Arial"/>
              </a:rPr>
              <a:t>ЛУЧШЕЕ</a:t>
            </a:r>
            <a:r>
              <a:rPr sz="1600" b="1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600" b="1" spc="-25" dirty="0" smtClean="0">
                <a:solidFill>
                  <a:srgbClr val="7E7E7E"/>
                </a:solidFill>
                <a:latin typeface="Arial"/>
                <a:cs typeface="Arial"/>
              </a:rPr>
              <a:t>БЛЮДО</a:t>
            </a:r>
            <a:r>
              <a:rPr sz="1600" b="1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600" b="1" spc="-5" dirty="0" smtClean="0">
                <a:solidFill>
                  <a:srgbClr val="7E7E7E"/>
                </a:solidFill>
                <a:latin typeface="Arial"/>
                <a:cs typeface="Arial"/>
              </a:rPr>
              <a:t>В</a:t>
            </a:r>
            <a:endParaRPr sz="1600" dirty="0">
              <a:latin typeface="Arial"/>
              <a:cs typeface="Arial"/>
            </a:endParaRPr>
          </a:p>
          <a:p>
            <a:pPr marL="635" algn="ctr">
              <a:lnSpc>
                <a:spcPts val="1895"/>
              </a:lnSpc>
            </a:pPr>
            <a:r>
              <a:rPr sz="1600" b="1" spc="-10" dirty="0">
                <a:solidFill>
                  <a:srgbClr val="7E7E7E"/>
                </a:solidFill>
                <a:latin typeface="Arial"/>
                <a:cs typeface="Arial"/>
              </a:rPr>
              <a:t>МЕНЮ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453878" y="5534405"/>
            <a:ext cx="1706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ЛУЧШИЙ</a:t>
            </a:r>
            <a:r>
              <a:rPr sz="1600" b="1" spc="20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35" dirty="0">
                <a:solidFill>
                  <a:srgbClr val="80AC46"/>
                </a:solidFill>
                <a:latin typeface="Arial"/>
                <a:cs typeface="Arial"/>
              </a:rPr>
              <a:t>ПОВАР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396354" y="5181346"/>
            <a:ext cx="21272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D3462E"/>
                </a:solidFill>
                <a:latin typeface="Arial"/>
                <a:cs typeface="Arial"/>
              </a:rPr>
              <a:t>ИНФОРМАЦИОННАЯ </a:t>
            </a:r>
            <a:r>
              <a:rPr sz="1600" b="1" spc="-430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D3462E"/>
                </a:solidFill>
                <a:latin typeface="Arial"/>
                <a:cs typeface="Arial"/>
              </a:rPr>
              <a:t>ПОДАЧА</a:t>
            </a:r>
            <a:r>
              <a:rPr sz="1600" b="1" spc="40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D3462E"/>
                </a:solidFill>
                <a:latin typeface="Arial"/>
                <a:cs typeface="Arial"/>
              </a:rPr>
              <a:t>МЕНЮ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0423393" y="6016434"/>
            <a:ext cx="1084242" cy="752932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201717" y="5837745"/>
            <a:ext cx="948121" cy="79183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6829385" y="7864817"/>
            <a:ext cx="1114900" cy="534619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0842257" y="7979219"/>
            <a:ext cx="1202399" cy="467029"/>
          </a:xfrm>
          <a:prstGeom prst="rect">
            <a:avLst/>
          </a:prstGeom>
        </p:spPr>
      </p:pic>
      <p:sp>
        <p:nvSpPr>
          <p:cNvPr id="105" name="object 105"/>
          <p:cNvSpPr txBox="1"/>
          <p:nvPr/>
        </p:nvSpPr>
        <p:spPr>
          <a:xfrm>
            <a:off x="14668881" y="4549901"/>
            <a:ext cx="29171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D3462E"/>
                </a:solidFill>
                <a:latin typeface="Microsoft Sans Serif"/>
                <a:cs typeface="Microsoft Sans Serif"/>
              </a:rPr>
              <a:t>Р</a:t>
            </a:r>
            <a:r>
              <a:rPr sz="2000" spc="-10" dirty="0">
                <a:solidFill>
                  <a:srgbClr val="80AC46"/>
                </a:solidFill>
                <a:latin typeface="Microsoft Sans Serif"/>
                <a:cs typeface="Microsoft Sans Serif"/>
              </a:rPr>
              <a:t>ЕГ</a:t>
            </a:r>
            <a:r>
              <a:rPr sz="2000" spc="-10" dirty="0">
                <a:solidFill>
                  <a:srgbClr val="FFC000"/>
                </a:solidFill>
                <a:latin typeface="Microsoft Sans Serif"/>
                <a:cs typeface="Microsoft Sans Serif"/>
              </a:rPr>
              <a:t>ИО</a:t>
            </a:r>
            <a:r>
              <a:rPr sz="20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НА</a:t>
            </a:r>
            <a:r>
              <a:rPr sz="2000" spc="-10" dirty="0">
                <a:solidFill>
                  <a:srgbClr val="D3462E"/>
                </a:solidFill>
                <a:latin typeface="Microsoft Sans Serif"/>
                <a:cs typeface="Microsoft Sans Serif"/>
              </a:rPr>
              <a:t>ЛЬ</a:t>
            </a:r>
            <a:r>
              <a:rPr sz="2000" spc="-10" dirty="0">
                <a:solidFill>
                  <a:srgbClr val="80AC46"/>
                </a:solidFill>
                <a:latin typeface="Microsoft Sans Serif"/>
                <a:cs typeface="Microsoft Sans Serif"/>
              </a:rPr>
              <a:t>НЫЙ</a:t>
            </a:r>
            <a:r>
              <a:rPr sz="2000" spc="-50" dirty="0">
                <a:solidFill>
                  <a:srgbClr val="80AC46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D3462E"/>
                </a:solidFill>
                <a:latin typeface="Microsoft Sans Serif"/>
                <a:cs typeface="Microsoft Sans Serif"/>
              </a:rPr>
              <a:t>Э</a:t>
            </a:r>
            <a:r>
              <a:rPr sz="2000" spc="-30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000" spc="-30" dirty="0">
                <a:solidFill>
                  <a:srgbClr val="D3462E"/>
                </a:solidFill>
                <a:latin typeface="Microsoft Sans Serif"/>
                <a:cs typeface="Microsoft Sans Serif"/>
              </a:rPr>
              <a:t>А</a:t>
            </a:r>
            <a:r>
              <a:rPr sz="2000" spc="-30" dirty="0">
                <a:solidFill>
                  <a:srgbClr val="FFC000"/>
                </a:solidFill>
                <a:latin typeface="Microsoft Sans Serif"/>
                <a:cs typeface="Microsoft Sans Serif"/>
              </a:rPr>
              <a:t>П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4542769" y="5132070"/>
            <a:ext cx="3230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D3462E"/>
                </a:solidFill>
                <a:latin typeface="Arial"/>
                <a:cs typeface="Arial"/>
              </a:rPr>
              <a:t>с</a:t>
            </a:r>
            <a:r>
              <a:rPr sz="2000" b="1" spc="-2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E7E7E"/>
                </a:solidFill>
                <a:latin typeface="Arial"/>
                <a:cs typeface="Arial"/>
              </a:rPr>
              <a:t>10.10.2021</a:t>
            </a:r>
            <a:r>
              <a:rPr sz="2000" b="1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3462E"/>
                </a:solidFill>
                <a:latin typeface="Arial"/>
                <a:cs typeface="Arial"/>
              </a:rPr>
              <a:t>по</a:t>
            </a:r>
            <a:r>
              <a:rPr sz="2000" b="1" spc="-20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797CD"/>
                </a:solidFill>
                <a:latin typeface="Arial"/>
                <a:cs typeface="Arial"/>
              </a:rPr>
              <a:t>10.12.2021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419" y="4142404"/>
            <a:ext cx="3941445" cy="2120265"/>
            <a:chOff x="329184" y="4142232"/>
            <a:chExt cx="3941445" cy="2120265"/>
          </a:xfrm>
        </p:grpSpPr>
        <p:sp>
          <p:nvSpPr>
            <p:cNvPr id="3" name="object 3"/>
            <p:cNvSpPr/>
            <p:nvPr/>
          </p:nvSpPr>
          <p:spPr>
            <a:xfrm>
              <a:off x="329184" y="4142232"/>
              <a:ext cx="3941445" cy="2120265"/>
            </a:xfrm>
            <a:custGeom>
              <a:avLst/>
              <a:gdLst/>
              <a:ahLst/>
              <a:cxnLst/>
              <a:rect l="l" t="t" r="r" b="b"/>
              <a:pathLst>
                <a:path w="3941445" h="2120265">
                  <a:moveTo>
                    <a:pt x="3587750" y="0"/>
                  </a:moveTo>
                  <a:lnTo>
                    <a:pt x="353326" y="0"/>
                  </a:lnTo>
                  <a:lnTo>
                    <a:pt x="305382" y="3226"/>
                  </a:lnTo>
                  <a:lnTo>
                    <a:pt x="259398" y="12624"/>
                  </a:lnTo>
                  <a:lnTo>
                    <a:pt x="215796" y="27773"/>
                  </a:lnTo>
                  <a:lnTo>
                    <a:pt x="174996" y="48250"/>
                  </a:lnTo>
                  <a:lnTo>
                    <a:pt x="137419" y="73635"/>
                  </a:lnTo>
                  <a:lnTo>
                    <a:pt x="103487" y="103505"/>
                  </a:lnTo>
                  <a:lnTo>
                    <a:pt x="73620" y="137438"/>
                  </a:lnTo>
                  <a:lnTo>
                    <a:pt x="48239" y="175015"/>
                  </a:lnTo>
                  <a:lnTo>
                    <a:pt x="27766" y="215812"/>
                  </a:lnTo>
                  <a:lnTo>
                    <a:pt x="12621" y="259409"/>
                  </a:lnTo>
                  <a:lnTo>
                    <a:pt x="3225" y="305383"/>
                  </a:lnTo>
                  <a:lnTo>
                    <a:pt x="0" y="353313"/>
                  </a:lnTo>
                  <a:lnTo>
                    <a:pt x="0" y="1766569"/>
                  </a:lnTo>
                  <a:lnTo>
                    <a:pt x="3225" y="1814500"/>
                  </a:lnTo>
                  <a:lnTo>
                    <a:pt x="12621" y="1860474"/>
                  </a:lnTo>
                  <a:lnTo>
                    <a:pt x="27766" y="1904071"/>
                  </a:lnTo>
                  <a:lnTo>
                    <a:pt x="48239" y="1944868"/>
                  </a:lnTo>
                  <a:lnTo>
                    <a:pt x="73620" y="1982445"/>
                  </a:lnTo>
                  <a:lnTo>
                    <a:pt x="103487" y="2016378"/>
                  </a:lnTo>
                  <a:lnTo>
                    <a:pt x="137419" y="2046248"/>
                  </a:lnTo>
                  <a:lnTo>
                    <a:pt x="174996" y="2071633"/>
                  </a:lnTo>
                  <a:lnTo>
                    <a:pt x="215796" y="2092110"/>
                  </a:lnTo>
                  <a:lnTo>
                    <a:pt x="259398" y="2107259"/>
                  </a:lnTo>
                  <a:lnTo>
                    <a:pt x="305382" y="2116657"/>
                  </a:lnTo>
                  <a:lnTo>
                    <a:pt x="353326" y="2119883"/>
                  </a:lnTo>
                  <a:lnTo>
                    <a:pt x="3587750" y="2119883"/>
                  </a:lnTo>
                  <a:lnTo>
                    <a:pt x="3635680" y="2116657"/>
                  </a:lnTo>
                  <a:lnTo>
                    <a:pt x="3681654" y="2107259"/>
                  </a:lnTo>
                  <a:lnTo>
                    <a:pt x="3725251" y="2092110"/>
                  </a:lnTo>
                  <a:lnTo>
                    <a:pt x="3766048" y="2071633"/>
                  </a:lnTo>
                  <a:lnTo>
                    <a:pt x="3803625" y="2046248"/>
                  </a:lnTo>
                  <a:lnTo>
                    <a:pt x="3837558" y="2016378"/>
                  </a:lnTo>
                  <a:lnTo>
                    <a:pt x="3867428" y="1982445"/>
                  </a:lnTo>
                  <a:lnTo>
                    <a:pt x="3892813" y="1944868"/>
                  </a:lnTo>
                  <a:lnTo>
                    <a:pt x="3913290" y="1904071"/>
                  </a:lnTo>
                  <a:lnTo>
                    <a:pt x="3928439" y="1860474"/>
                  </a:lnTo>
                  <a:lnTo>
                    <a:pt x="3937837" y="1814500"/>
                  </a:lnTo>
                  <a:lnTo>
                    <a:pt x="3941064" y="1766569"/>
                  </a:lnTo>
                  <a:lnTo>
                    <a:pt x="3941064" y="353313"/>
                  </a:lnTo>
                  <a:lnTo>
                    <a:pt x="3937837" y="305383"/>
                  </a:lnTo>
                  <a:lnTo>
                    <a:pt x="3928439" y="259409"/>
                  </a:lnTo>
                  <a:lnTo>
                    <a:pt x="3913290" y="215812"/>
                  </a:lnTo>
                  <a:lnTo>
                    <a:pt x="3892813" y="175015"/>
                  </a:lnTo>
                  <a:lnTo>
                    <a:pt x="3867428" y="137438"/>
                  </a:lnTo>
                  <a:lnTo>
                    <a:pt x="3837558" y="103505"/>
                  </a:lnTo>
                  <a:lnTo>
                    <a:pt x="3803625" y="73635"/>
                  </a:lnTo>
                  <a:lnTo>
                    <a:pt x="3766048" y="48250"/>
                  </a:lnTo>
                  <a:lnTo>
                    <a:pt x="3725251" y="27773"/>
                  </a:lnTo>
                  <a:lnTo>
                    <a:pt x="3681654" y="12624"/>
                  </a:lnTo>
                  <a:lnTo>
                    <a:pt x="3635680" y="3226"/>
                  </a:lnTo>
                  <a:lnTo>
                    <a:pt x="3587750" y="0"/>
                  </a:lnTo>
                  <a:close/>
                </a:path>
              </a:pathLst>
            </a:custGeom>
            <a:solidFill>
              <a:srgbClr val="379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1979" y="4462272"/>
              <a:ext cx="3450590" cy="1464945"/>
            </a:xfrm>
            <a:custGeom>
              <a:avLst/>
              <a:gdLst/>
              <a:ahLst/>
              <a:cxnLst/>
              <a:rect l="l" t="t" r="r" b="b"/>
              <a:pathLst>
                <a:path w="3450590" h="1464945">
                  <a:moveTo>
                    <a:pt x="3206242" y="0"/>
                  </a:moveTo>
                  <a:lnTo>
                    <a:pt x="244094" y="0"/>
                  </a:lnTo>
                  <a:lnTo>
                    <a:pt x="194900" y="4961"/>
                  </a:lnTo>
                  <a:lnTo>
                    <a:pt x="149081" y="19190"/>
                  </a:lnTo>
                  <a:lnTo>
                    <a:pt x="107618" y="41703"/>
                  </a:lnTo>
                  <a:lnTo>
                    <a:pt x="71493" y="71516"/>
                  </a:lnTo>
                  <a:lnTo>
                    <a:pt x="41687" y="107646"/>
                  </a:lnTo>
                  <a:lnTo>
                    <a:pt x="19181" y="149107"/>
                  </a:lnTo>
                  <a:lnTo>
                    <a:pt x="4959" y="194918"/>
                  </a:lnTo>
                  <a:lnTo>
                    <a:pt x="0" y="244093"/>
                  </a:lnTo>
                  <a:lnTo>
                    <a:pt x="0" y="1220469"/>
                  </a:lnTo>
                  <a:lnTo>
                    <a:pt x="4959" y="1269645"/>
                  </a:lnTo>
                  <a:lnTo>
                    <a:pt x="19181" y="1315456"/>
                  </a:lnTo>
                  <a:lnTo>
                    <a:pt x="41687" y="1356917"/>
                  </a:lnTo>
                  <a:lnTo>
                    <a:pt x="71493" y="1393047"/>
                  </a:lnTo>
                  <a:lnTo>
                    <a:pt x="107618" y="1422860"/>
                  </a:lnTo>
                  <a:lnTo>
                    <a:pt x="149081" y="1445373"/>
                  </a:lnTo>
                  <a:lnTo>
                    <a:pt x="194900" y="1459602"/>
                  </a:lnTo>
                  <a:lnTo>
                    <a:pt x="244094" y="1464564"/>
                  </a:lnTo>
                  <a:lnTo>
                    <a:pt x="3206242" y="1464564"/>
                  </a:lnTo>
                  <a:lnTo>
                    <a:pt x="3255417" y="1459602"/>
                  </a:lnTo>
                  <a:lnTo>
                    <a:pt x="3301228" y="1445373"/>
                  </a:lnTo>
                  <a:lnTo>
                    <a:pt x="3342689" y="1422860"/>
                  </a:lnTo>
                  <a:lnTo>
                    <a:pt x="3378819" y="1393047"/>
                  </a:lnTo>
                  <a:lnTo>
                    <a:pt x="3408632" y="1356917"/>
                  </a:lnTo>
                  <a:lnTo>
                    <a:pt x="3431145" y="1315456"/>
                  </a:lnTo>
                  <a:lnTo>
                    <a:pt x="3445374" y="1269645"/>
                  </a:lnTo>
                  <a:lnTo>
                    <a:pt x="3450336" y="1220469"/>
                  </a:lnTo>
                  <a:lnTo>
                    <a:pt x="3450336" y="244093"/>
                  </a:lnTo>
                  <a:lnTo>
                    <a:pt x="3445374" y="194918"/>
                  </a:lnTo>
                  <a:lnTo>
                    <a:pt x="3431145" y="149107"/>
                  </a:lnTo>
                  <a:lnTo>
                    <a:pt x="3408632" y="107646"/>
                  </a:lnTo>
                  <a:lnTo>
                    <a:pt x="3378819" y="71516"/>
                  </a:lnTo>
                  <a:lnTo>
                    <a:pt x="3342689" y="41703"/>
                  </a:lnTo>
                  <a:lnTo>
                    <a:pt x="3301228" y="19190"/>
                  </a:lnTo>
                  <a:lnTo>
                    <a:pt x="3255417" y="4961"/>
                  </a:lnTo>
                  <a:lnTo>
                    <a:pt x="3206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05" y="1421525"/>
            <a:ext cx="3645512" cy="20933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4234" y="9598150"/>
            <a:ext cx="683609" cy="63897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802493" y="9483911"/>
            <a:ext cx="909955" cy="801370"/>
            <a:chOff x="5802493" y="9483911"/>
            <a:chExt cx="909955" cy="8013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2493" y="9483911"/>
              <a:ext cx="731288" cy="8007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4417" y="9744880"/>
              <a:ext cx="327943" cy="47463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89533" y="9508235"/>
            <a:ext cx="564374" cy="6019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46756" y="9660362"/>
            <a:ext cx="661032" cy="6110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45686" y="9703300"/>
            <a:ext cx="437273" cy="5364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68744" y="8934387"/>
            <a:ext cx="709352" cy="67535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57025" y="9408597"/>
            <a:ext cx="527563" cy="6593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333461" y="9738520"/>
            <a:ext cx="428689" cy="544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33439" y="9825354"/>
            <a:ext cx="292622" cy="4616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5235" y="8261794"/>
            <a:ext cx="507498" cy="6617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888373" y="8690087"/>
            <a:ext cx="573007" cy="8073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376531" y="9316770"/>
            <a:ext cx="558088" cy="52598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14386" y="9611067"/>
            <a:ext cx="722401" cy="67593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66407" y="9372996"/>
            <a:ext cx="330881" cy="38355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686689" y="9718547"/>
            <a:ext cx="567783" cy="53077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4040372" y="8851585"/>
            <a:ext cx="782952" cy="91263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9257" y="9726650"/>
            <a:ext cx="619671" cy="56034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188641" y="8672004"/>
            <a:ext cx="636009" cy="71258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53581" y="9341002"/>
            <a:ext cx="588162" cy="58070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4810993" y="8952483"/>
            <a:ext cx="1152525" cy="1020444"/>
            <a:chOff x="14810993" y="8952483"/>
            <a:chExt cx="1152525" cy="1020444"/>
          </a:xfrm>
        </p:grpSpPr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426044" y="9524446"/>
              <a:ext cx="537012" cy="4479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810993" y="8952483"/>
              <a:ext cx="683298" cy="670369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7450168" y="8627719"/>
            <a:ext cx="796175" cy="80713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735130" y="8860091"/>
            <a:ext cx="712228" cy="72021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772978" y="9408772"/>
            <a:ext cx="533596" cy="78907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139974" y="9796042"/>
            <a:ext cx="484314" cy="48320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66191" y="7871965"/>
            <a:ext cx="512175" cy="51511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763982" y="8896972"/>
            <a:ext cx="686473" cy="68295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5898824" y="9269895"/>
            <a:ext cx="1946910" cy="1000125"/>
            <a:chOff x="15898824" y="9269895"/>
            <a:chExt cx="1946910" cy="1000125"/>
          </a:xfrm>
        </p:grpSpPr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162017" y="9269895"/>
              <a:ext cx="683412" cy="72293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06139" y="9372508"/>
              <a:ext cx="953922" cy="8971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898824" y="9630423"/>
              <a:ext cx="679475" cy="638467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057323" y="9709836"/>
            <a:ext cx="520839" cy="55266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683110" y="9546717"/>
            <a:ext cx="585990" cy="642366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520171" y="9543859"/>
            <a:ext cx="619531" cy="58300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225610" y="8530911"/>
            <a:ext cx="611314" cy="61815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4789722" y="9593630"/>
            <a:ext cx="673646" cy="69336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5621000" y="9089135"/>
            <a:ext cx="749807" cy="60197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2801600" y="9521950"/>
            <a:ext cx="725423" cy="673608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13603223" y="9598150"/>
            <a:ext cx="1254760" cy="688975"/>
            <a:chOff x="13603223" y="9598150"/>
            <a:chExt cx="1254760" cy="688975"/>
          </a:xfrm>
        </p:grpSpPr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603223" y="9598150"/>
              <a:ext cx="743711" cy="6888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217395" y="9685972"/>
              <a:ext cx="640295" cy="601024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139970" y="9639484"/>
            <a:ext cx="624573" cy="56001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5130271" y="182879"/>
            <a:ext cx="1603248" cy="976883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4324350" y="1483613"/>
            <a:ext cx="8651875" cy="1632585"/>
          </a:xfrm>
          <a:custGeom>
            <a:avLst/>
            <a:gdLst/>
            <a:ahLst/>
            <a:cxnLst/>
            <a:rect l="l" t="t" r="r" b="b"/>
            <a:pathLst>
              <a:path w="8651875" h="1632585">
                <a:moveTo>
                  <a:pt x="0" y="272033"/>
                </a:moveTo>
                <a:lnTo>
                  <a:pt x="4382" y="223135"/>
                </a:lnTo>
                <a:lnTo>
                  <a:pt x="17019" y="177112"/>
                </a:lnTo>
                <a:lnTo>
                  <a:pt x="37140" y="134732"/>
                </a:lnTo>
                <a:lnTo>
                  <a:pt x="63978" y="96765"/>
                </a:lnTo>
                <a:lnTo>
                  <a:pt x="96765" y="63978"/>
                </a:lnTo>
                <a:lnTo>
                  <a:pt x="134732" y="37140"/>
                </a:lnTo>
                <a:lnTo>
                  <a:pt x="177112" y="17019"/>
                </a:lnTo>
                <a:lnTo>
                  <a:pt x="223135" y="4382"/>
                </a:lnTo>
                <a:lnTo>
                  <a:pt x="272034" y="0"/>
                </a:lnTo>
                <a:lnTo>
                  <a:pt x="8379714" y="0"/>
                </a:lnTo>
                <a:lnTo>
                  <a:pt x="8428612" y="4382"/>
                </a:lnTo>
                <a:lnTo>
                  <a:pt x="8474635" y="17019"/>
                </a:lnTo>
                <a:lnTo>
                  <a:pt x="8517015" y="37140"/>
                </a:lnTo>
                <a:lnTo>
                  <a:pt x="8554982" y="63978"/>
                </a:lnTo>
                <a:lnTo>
                  <a:pt x="8587769" y="96765"/>
                </a:lnTo>
                <a:lnTo>
                  <a:pt x="8614607" y="134732"/>
                </a:lnTo>
                <a:lnTo>
                  <a:pt x="8634728" y="177112"/>
                </a:lnTo>
                <a:lnTo>
                  <a:pt x="8647365" y="223135"/>
                </a:lnTo>
                <a:lnTo>
                  <a:pt x="8651748" y="272033"/>
                </a:lnTo>
                <a:lnTo>
                  <a:pt x="8651748" y="1360169"/>
                </a:lnTo>
                <a:lnTo>
                  <a:pt x="8647365" y="1409068"/>
                </a:lnTo>
                <a:lnTo>
                  <a:pt x="8634728" y="1455091"/>
                </a:lnTo>
                <a:lnTo>
                  <a:pt x="8614607" y="1497471"/>
                </a:lnTo>
                <a:lnTo>
                  <a:pt x="8587769" y="1535438"/>
                </a:lnTo>
                <a:lnTo>
                  <a:pt x="8554982" y="1568225"/>
                </a:lnTo>
                <a:lnTo>
                  <a:pt x="8517015" y="1595063"/>
                </a:lnTo>
                <a:lnTo>
                  <a:pt x="8474635" y="1615184"/>
                </a:lnTo>
                <a:lnTo>
                  <a:pt x="8428612" y="1627821"/>
                </a:lnTo>
                <a:lnTo>
                  <a:pt x="8379714" y="1632203"/>
                </a:lnTo>
                <a:lnTo>
                  <a:pt x="272034" y="1632203"/>
                </a:lnTo>
                <a:lnTo>
                  <a:pt x="223135" y="1627821"/>
                </a:lnTo>
                <a:lnTo>
                  <a:pt x="177112" y="1615184"/>
                </a:lnTo>
                <a:lnTo>
                  <a:pt x="134732" y="1595063"/>
                </a:lnTo>
                <a:lnTo>
                  <a:pt x="96765" y="1568225"/>
                </a:lnTo>
                <a:lnTo>
                  <a:pt x="63978" y="1535438"/>
                </a:lnTo>
                <a:lnTo>
                  <a:pt x="37140" y="1497471"/>
                </a:lnTo>
                <a:lnTo>
                  <a:pt x="17019" y="1455091"/>
                </a:lnTo>
                <a:lnTo>
                  <a:pt x="4382" y="1409068"/>
                </a:lnTo>
                <a:lnTo>
                  <a:pt x="0" y="1360169"/>
                </a:lnTo>
                <a:lnTo>
                  <a:pt x="0" y="272033"/>
                </a:lnTo>
                <a:close/>
              </a:path>
            </a:pathLst>
          </a:custGeom>
          <a:ln w="25908">
            <a:solidFill>
              <a:srgbClr val="1C9C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3275056" y="2516505"/>
            <a:ext cx="18510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https://dopobr.68edu.ru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54" name="object 5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3707349" y="1494066"/>
            <a:ext cx="924277" cy="889958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525367" y="9923643"/>
            <a:ext cx="407050" cy="36335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858406" y="9688637"/>
            <a:ext cx="537286" cy="572846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163828" y="7129653"/>
            <a:ext cx="3734435" cy="3129915"/>
            <a:chOff x="163828" y="7129653"/>
            <a:chExt cx="3734435" cy="3129915"/>
          </a:xfrm>
        </p:grpSpPr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51240" y="9518594"/>
              <a:ext cx="560545" cy="71922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4586" y="8889365"/>
              <a:ext cx="641438" cy="63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94890" y="9579941"/>
              <a:ext cx="596205" cy="67903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55653" y="9773967"/>
              <a:ext cx="365797" cy="45529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89634" y="8999029"/>
              <a:ext cx="787755" cy="74077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66610" y="8326247"/>
              <a:ext cx="962279" cy="94822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41676" y="8990076"/>
              <a:ext cx="749808" cy="60502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53689" y="8683071"/>
              <a:ext cx="544277" cy="44878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9793" y="8210462"/>
              <a:ext cx="709352" cy="67535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234564" y="9065658"/>
              <a:ext cx="544277" cy="4487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74799" y="8548014"/>
              <a:ext cx="781062" cy="70308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775320" y="7955788"/>
              <a:ext cx="851560" cy="85873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2218" y="7953070"/>
              <a:ext cx="796175" cy="80713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00988" y="7411986"/>
              <a:ext cx="953922" cy="89711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3828" y="7129653"/>
              <a:ext cx="655042" cy="720216"/>
            </a:xfrm>
            <a:prstGeom prst="rect">
              <a:avLst/>
            </a:prstGeom>
          </p:spPr>
        </p:pic>
      </p:grp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5738240" y="1688033"/>
            <a:ext cx="5868035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5" dirty="0">
                <a:solidFill>
                  <a:srgbClr val="548ED4"/>
                </a:solidFill>
              </a:rPr>
              <a:t>«Чудо-столовая»</a:t>
            </a:r>
            <a:endParaRPr sz="5400" dirty="0"/>
          </a:p>
          <a:p>
            <a:pPr marL="105410">
              <a:lnSpc>
                <a:spcPct val="100000"/>
              </a:lnSpc>
              <a:spcBef>
                <a:spcPts val="90"/>
              </a:spcBef>
            </a:pPr>
            <a:r>
              <a:rPr sz="2400" b="0" spc="-45" dirty="0">
                <a:solidFill>
                  <a:srgbClr val="548ED4"/>
                </a:solidFill>
                <a:latin typeface="Microsoft Sans Serif"/>
                <a:cs typeface="Microsoft Sans Serif"/>
              </a:rPr>
              <a:t>конкурс</a:t>
            </a:r>
            <a:r>
              <a:rPr sz="2400" b="0" spc="25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30" dirty="0">
                <a:solidFill>
                  <a:srgbClr val="548ED4"/>
                </a:solidFill>
                <a:latin typeface="Microsoft Sans Serif"/>
                <a:cs typeface="Microsoft Sans Serif"/>
              </a:rPr>
              <a:t>творческих</a:t>
            </a:r>
            <a:r>
              <a:rPr sz="2400" b="0" spc="10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5" dirty="0">
                <a:solidFill>
                  <a:srgbClr val="548ED4"/>
                </a:solidFill>
                <a:latin typeface="Microsoft Sans Serif"/>
                <a:cs typeface="Microsoft Sans Serif"/>
              </a:rPr>
              <a:t>работ</a:t>
            </a:r>
            <a:r>
              <a:rPr sz="2400" b="0" spc="15" dirty="0">
                <a:solidFill>
                  <a:srgbClr val="548ED4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548ED4"/>
                </a:solidFill>
                <a:latin typeface="Microsoft Sans Serif"/>
                <a:cs typeface="Microsoft Sans Serif"/>
              </a:rPr>
              <a:t>обучающихся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057759" y="3783584"/>
            <a:ext cx="4951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3797CD"/>
                </a:solidFill>
                <a:latin typeface="Microsoft Sans Serif"/>
                <a:cs typeface="Microsoft Sans Serif"/>
              </a:rPr>
              <a:t>Ш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К</a:t>
            </a:r>
            <a:r>
              <a:rPr sz="2400" spc="-35" dirty="0">
                <a:solidFill>
                  <a:srgbClr val="80AC46"/>
                </a:solidFill>
                <a:latin typeface="Microsoft Sans Serif"/>
                <a:cs typeface="Microsoft Sans Serif"/>
              </a:rPr>
              <a:t>ОЛ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ЬН</a:t>
            </a:r>
            <a:r>
              <a:rPr sz="2400" spc="-35" dirty="0">
                <a:solidFill>
                  <a:srgbClr val="FFC000"/>
                </a:solidFill>
                <a:latin typeface="Microsoft Sans Serif"/>
                <a:cs typeface="Microsoft Sans Serif"/>
              </a:rPr>
              <a:t>ЫЙ</a:t>
            </a:r>
            <a:r>
              <a:rPr sz="2400" spc="15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Э</a:t>
            </a:r>
            <a:r>
              <a:rPr sz="2400" spc="-35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А</a:t>
            </a:r>
            <a:r>
              <a:rPr sz="2400" spc="-35" dirty="0">
                <a:solidFill>
                  <a:srgbClr val="FFC000"/>
                </a:solidFill>
                <a:latin typeface="Microsoft Sans Serif"/>
                <a:cs typeface="Microsoft Sans Serif"/>
              </a:rPr>
              <a:t>П</a:t>
            </a:r>
            <a:r>
              <a:rPr sz="2400" spc="20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D3462E"/>
                </a:solidFill>
                <a:latin typeface="Microsoft Sans Serif"/>
                <a:cs typeface="Microsoft Sans Serif"/>
              </a:rPr>
              <a:t>(ЗАЯВОЧНЫЙ)</a:t>
            </a:r>
            <a:endParaRPr sz="2400">
              <a:latin typeface="Microsoft Sans Serif"/>
              <a:cs typeface="Microsoft Sans Serif"/>
            </a:endParaRPr>
          </a:p>
          <a:p>
            <a:pPr marL="1092835">
              <a:lnSpc>
                <a:spcPct val="100000"/>
              </a:lnSpc>
            </a:pP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C9CD7"/>
                </a:solidFill>
                <a:latin typeface="Arial"/>
                <a:cs typeface="Arial"/>
              </a:rPr>
              <a:t>01.09.2021</a:t>
            </a:r>
            <a:r>
              <a:rPr sz="2400" b="1" spc="10" dirty="0">
                <a:solidFill>
                  <a:srgbClr val="1C9CD7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по</a:t>
            </a:r>
            <a:r>
              <a:rPr sz="2400" b="1" spc="-1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E7E7E"/>
                </a:solidFill>
                <a:latin typeface="Arial"/>
                <a:cs typeface="Arial"/>
              </a:rPr>
              <a:t>01.10.2021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138275" y="4881117"/>
            <a:ext cx="38703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М</a:t>
            </a:r>
            <a:r>
              <a:rPr sz="24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У</a:t>
            </a:r>
            <a:r>
              <a:rPr sz="2400" spc="-15" dirty="0">
                <a:solidFill>
                  <a:srgbClr val="92D050"/>
                </a:solidFill>
                <a:latin typeface="Microsoft Sans Serif"/>
                <a:cs typeface="Microsoft Sans Serif"/>
              </a:rPr>
              <a:t>НИ</a:t>
            </a:r>
            <a:r>
              <a:rPr sz="24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ЦИП</a:t>
            </a:r>
            <a:r>
              <a:rPr sz="24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АЛ</a:t>
            </a:r>
            <a:r>
              <a:rPr sz="24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ЬН</a:t>
            </a:r>
            <a:r>
              <a:rPr sz="24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Ы</a:t>
            </a:r>
            <a:r>
              <a:rPr sz="2400" spc="-15" dirty="0">
                <a:solidFill>
                  <a:srgbClr val="80AC46"/>
                </a:solidFill>
                <a:latin typeface="Microsoft Sans Serif"/>
                <a:cs typeface="Microsoft Sans Serif"/>
              </a:rPr>
              <a:t>Й 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Э</a:t>
            </a:r>
            <a:r>
              <a:rPr sz="2400" spc="-35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А</a:t>
            </a:r>
            <a:r>
              <a:rPr sz="2400" spc="-35" dirty="0">
                <a:solidFill>
                  <a:srgbClr val="FFC000"/>
                </a:solidFill>
                <a:latin typeface="Microsoft Sans Serif"/>
                <a:cs typeface="Microsoft Sans Serif"/>
              </a:rPr>
              <a:t>П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8AE17"/>
                </a:solidFill>
                <a:latin typeface="Arial"/>
                <a:cs typeface="Arial"/>
              </a:rPr>
              <a:t>01.10.2021</a:t>
            </a:r>
            <a:r>
              <a:rPr sz="2400" b="1" spc="1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по</a:t>
            </a:r>
            <a:r>
              <a:rPr sz="2400" b="1" spc="-1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0AC46"/>
                </a:solidFill>
                <a:latin typeface="Arial"/>
                <a:cs typeface="Arial"/>
              </a:rPr>
              <a:t>25.10.2021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4138275" y="5978397"/>
            <a:ext cx="38703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Р</a:t>
            </a:r>
            <a:r>
              <a:rPr sz="2400" spc="-15" dirty="0">
                <a:solidFill>
                  <a:srgbClr val="80AC46"/>
                </a:solidFill>
                <a:latin typeface="Microsoft Sans Serif"/>
                <a:cs typeface="Microsoft Sans Serif"/>
              </a:rPr>
              <a:t>ЕГ</a:t>
            </a:r>
            <a:r>
              <a:rPr sz="24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ИО</a:t>
            </a:r>
            <a:r>
              <a:rPr sz="24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НА</a:t>
            </a:r>
            <a:r>
              <a:rPr sz="2400" spc="-15" dirty="0">
                <a:solidFill>
                  <a:srgbClr val="D3462E"/>
                </a:solidFill>
                <a:latin typeface="Microsoft Sans Serif"/>
                <a:cs typeface="Microsoft Sans Serif"/>
              </a:rPr>
              <a:t>ЛЬ</a:t>
            </a:r>
            <a:r>
              <a:rPr sz="2400" spc="-15" dirty="0">
                <a:solidFill>
                  <a:srgbClr val="80AC46"/>
                </a:solidFill>
                <a:latin typeface="Microsoft Sans Serif"/>
                <a:cs typeface="Microsoft Sans Serif"/>
              </a:rPr>
              <a:t>НЫЙ</a:t>
            </a:r>
            <a:r>
              <a:rPr sz="2400" spc="-30" dirty="0">
                <a:solidFill>
                  <a:srgbClr val="80AC46"/>
                </a:solidFill>
                <a:latin typeface="Microsoft Sans Serif"/>
                <a:cs typeface="Microsoft Sans Serif"/>
              </a:rPr>
              <a:t> 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Э</a:t>
            </a:r>
            <a:r>
              <a:rPr sz="2400" spc="-35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400" spc="-35" dirty="0">
                <a:solidFill>
                  <a:srgbClr val="D3462E"/>
                </a:solidFill>
                <a:latin typeface="Microsoft Sans Serif"/>
                <a:cs typeface="Microsoft Sans Serif"/>
              </a:rPr>
              <a:t>А</a:t>
            </a:r>
            <a:r>
              <a:rPr sz="2400" spc="-35" dirty="0">
                <a:solidFill>
                  <a:srgbClr val="FFC000"/>
                </a:solidFill>
                <a:latin typeface="Microsoft Sans Serif"/>
                <a:cs typeface="Microsoft Sans Serif"/>
              </a:rPr>
              <a:t>П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E7E7E"/>
                </a:solidFill>
                <a:latin typeface="Arial"/>
                <a:cs typeface="Arial"/>
              </a:rPr>
              <a:t>25.10.2021</a:t>
            </a:r>
            <a:r>
              <a:rPr sz="2400" b="1" spc="1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3462E"/>
                </a:solidFill>
                <a:latin typeface="Arial"/>
                <a:cs typeface="Arial"/>
              </a:rPr>
              <a:t>по</a:t>
            </a:r>
            <a:r>
              <a:rPr sz="2400" b="1" spc="-1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797CD"/>
                </a:solidFill>
                <a:latin typeface="Arial"/>
                <a:cs typeface="Arial"/>
              </a:rPr>
              <a:t>10.12.2021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89204" y="4251959"/>
            <a:ext cx="3676015" cy="1882139"/>
          </a:xfrm>
          <a:custGeom>
            <a:avLst/>
            <a:gdLst/>
            <a:ahLst/>
            <a:cxnLst/>
            <a:rect l="l" t="t" r="r" b="b"/>
            <a:pathLst>
              <a:path w="3676015" h="1882139">
                <a:moveTo>
                  <a:pt x="0" y="313689"/>
                </a:moveTo>
                <a:lnTo>
                  <a:pt x="3401" y="267339"/>
                </a:lnTo>
                <a:lnTo>
                  <a:pt x="13281" y="223098"/>
                </a:lnTo>
                <a:lnTo>
                  <a:pt x="29156" y="181454"/>
                </a:lnTo>
                <a:lnTo>
                  <a:pt x="50539" y="142890"/>
                </a:lnTo>
                <a:lnTo>
                  <a:pt x="76945" y="107893"/>
                </a:lnTo>
                <a:lnTo>
                  <a:pt x="107890" y="76949"/>
                </a:lnTo>
                <a:lnTo>
                  <a:pt x="142888" y="50541"/>
                </a:lnTo>
                <a:lnTo>
                  <a:pt x="181453" y="29158"/>
                </a:lnTo>
                <a:lnTo>
                  <a:pt x="223101" y="13282"/>
                </a:lnTo>
                <a:lnTo>
                  <a:pt x="267345" y="3401"/>
                </a:lnTo>
                <a:lnTo>
                  <a:pt x="313702" y="0"/>
                </a:lnTo>
                <a:lnTo>
                  <a:pt x="3362198" y="0"/>
                </a:lnTo>
                <a:lnTo>
                  <a:pt x="3408548" y="3401"/>
                </a:lnTo>
                <a:lnTo>
                  <a:pt x="3452789" y="13282"/>
                </a:lnTo>
                <a:lnTo>
                  <a:pt x="3494433" y="29158"/>
                </a:lnTo>
                <a:lnTo>
                  <a:pt x="3532997" y="50541"/>
                </a:lnTo>
                <a:lnTo>
                  <a:pt x="3567994" y="76949"/>
                </a:lnTo>
                <a:lnTo>
                  <a:pt x="3598938" y="107893"/>
                </a:lnTo>
                <a:lnTo>
                  <a:pt x="3625346" y="142890"/>
                </a:lnTo>
                <a:lnTo>
                  <a:pt x="3646729" y="181454"/>
                </a:lnTo>
                <a:lnTo>
                  <a:pt x="3662605" y="223098"/>
                </a:lnTo>
                <a:lnTo>
                  <a:pt x="3672486" y="267339"/>
                </a:lnTo>
                <a:lnTo>
                  <a:pt x="3675888" y="313689"/>
                </a:lnTo>
                <a:lnTo>
                  <a:pt x="3675888" y="1568450"/>
                </a:lnTo>
                <a:lnTo>
                  <a:pt x="3672486" y="1614800"/>
                </a:lnTo>
                <a:lnTo>
                  <a:pt x="3662605" y="1659041"/>
                </a:lnTo>
                <a:lnTo>
                  <a:pt x="3646729" y="1700685"/>
                </a:lnTo>
                <a:lnTo>
                  <a:pt x="3625346" y="1739249"/>
                </a:lnTo>
                <a:lnTo>
                  <a:pt x="3598938" y="1774246"/>
                </a:lnTo>
                <a:lnTo>
                  <a:pt x="3567994" y="1805190"/>
                </a:lnTo>
                <a:lnTo>
                  <a:pt x="3532997" y="1831598"/>
                </a:lnTo>
                <a:lnTo>
                  <a:pt x="3494433" y="1852981"/>
                </a:lnTo>
                <a:lnTo>
                  <a:pt x="3452789" y="1868857"/>
                </a:lnTo>
                <a:lnTo>
                  <a:pt x="3408548" y="1878738"/>
                </a:lnTo>
                <a:lnTo>
                  <a:pt x="3362198" y="1882139"/>
                </a:lnTo>
                <a:lnTo>
                  <a:pt x="313702" y="1882139"/>
                </a:lnTo>
                <a:lnTo>
                  <a:pt x="267345" y="1878738"/>
                </a:lnTo>
                <a:lnTo>
                  <a:pt x="223101" y="1868857"/>
                </a:lnTo>
                <a:lnTo>
                  <a:pt x="181453" y="1852981"/>
                </a:lnTo>
                <a:lnTo>
                  <a:pt x="142888" y="1831598"/>
                </a:lnTo>
                <a:lnTo>
                  <a:pt x="107890" y="1805190"/>
                </a:lnTo>
                <a:lnTo>
                  <a:pt x="76945" y="1774246"/>
                </a:lnTo>
                <a:lnTo>
                  <a:pt x="50539" y="1739249"/>
                </a:lnTo>
                <a:lnTo>
                  <a:pt x="29156" y="1700685"/>
                </a:lnTo>
                <a:lnTo>
                  <a:pt x="13281" y="1659041"/>
                </a:lnTo>
                <a:lnTo>
                  <a:pt x="3401" y="1614800"/>
                </a:lnTo>
                <a:lnTo>
                  <a:pt x="0" y="1568450"/>
                </a:lnTo>
                <a:lnTo>
                  <a:pt x="0" y="313689"/>
                </a:lnTo>
                <a:close/>
              </a:path>
            </a:pathLst>
          </a:custGeom>
          <a:ln w="640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1055624" y="4605020"/>
            <a:ext cx="24739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1C9CD7"/>
                </a:solidFill>
                <a:latin typeface="Microsoft Sans Serif"/>
                <a:cs typeface="Microsoft Sans Serif"/>
              </a:rPr>
              <a:t>ДЛЯ</a:t>
            </a:r>
            <a:r>
              <a:rPr sz="2400" spc="-35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1C9CD7"/>
                </a:solidFill>
                <a:latin typeface="Microsoft Sans Serif"/>
                <a:cs typeface="Microsoft Sans Serif"/>
              </a:rPr>
              <a:t>УЧАЩИХСЯ </a:t>
            </a:r>
            <a:r>
              <a:rPr sz="2400" spc="-620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1C9CD7"/>
                </a:solidFill>
                <a:latin typeface="Microsoft Sans Serif"/>
                <a:cs typeface="Microsoft Sans Serif"/>
              </a:rPr>
              <a:t>В</a:t>
            </a:r>
            <a:r>
              <a:rPr sz="2400" spc="5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spc="-60" dirty="0">
                <a:solidFill>
                  <a:srgbClr val="1C9CD7"/>
                </a:solidFill>
                <a:latin typeface="Microsoft Sans Serif"/>
                <a:cs typeface="Microsoft Sans Serif"/>
              </a:rPr>
              <a:t>ВОЗРАСТЕ</a:t>
            </a:r>
            <a:endParaRPr sz="2400" dirty="0">
              <a:latin typeface="Microsoft Sans Serif"/>
              <a:cs typeface="Microsoft Sans Serif"/>
            </a:endParaRPr>
          </a:p>
          <a:p>
            <a:pPr marL="85725">
              <a:lnSpc>
                <a:spcPct val="100000"/>
              </a:lnSpc>
            </a:pPr>
            <a:r>
              <a:rPr sz="2400" dirty="0">
                <a:solidFill>
                  <a:srgbClr val="1C9CD7"/>
                </a:solidFill>
                <a:latin typeface="Microsoft Sans Serif"/>
                <a:cs typeface="Microsoft Sans Serif"/>
              </a:rPr>
              <a:t>ОТ</a:t>
            </a:r>
            <a:r>
              <a:rPr sz="2400" spc="-10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1C9CD7"/>
                </a:solidFill>
                <a:latin typeface="Microsoft Sans Serif"/>
                <a:cs typeface="Microsoft Sans Serif"/>
              </a:rPr>
              <a:t>7</a:t>
            </a:r>
            <a:r>
              <a:rPr sz="2400" spc="5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spc="-120" dirty="0">
                <a:solidFill>
                  <a:srgbClr val="1C9CD7"/>
                </a:solidFill>
                <a:latin typeface="Microsoft Sans Serif"/>
                <a:cs typeface="Microsoft Sans Serif"/>
              </a:rPr>
              <a:t>ДО</a:t>
            </a:r>
            <a:r>
              <a:rPr sz="2400" spc="10" dirty="0">
                <a:solidFill>
                  <a:srgbClr val="1C9CD7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1C9CD7"/>
                </a:solidFill>
                <a:latin typeface="Microsoft Sans Serif"/>
                <a:cs typeface="Microsoft Sans Serif"/>
              </a:rPr>
              <a:t>17 </a:t>
            </a:r>
            <a:r>
              <a:rPr sz="2400" spc="-45" dirty="0">
                <a:solidFill>
                  <a:srgbClr val="1C9CD7"/>
                </a:solidFill>
                <a:latin typeface="Microsoft Sans Serif"/>
                <a:cs typeface="Microsoft Sans Serif"/>
              </a:rPr>
              <a:t>ЛЕТ</a:t>
            </a:r>
            <a:endParaRPr sz="2400" dirty="0">
              <a:latin typeface="Microsoft Sans Serif"/>
              <a:cs typeface="Microsoft Sans Serif"/>
            </a:endParaRPr>
          </a:p>
        </p:txBody>
      </p:sp>
      <p:pic>
        <p:nvPicPr>
          <p:cNvPr id="79" name="object 7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6409796" y="1496136"/>
            <a:ext cx="901700" cy="865516"/>
          </a:xfrm>
          <a:prstGeom prst="rect">
            <a:avLst/>
          </a:prstGeom>
        </p:spPr>
      </p:pic>
      <p:sp>
        <p:nvSpPr>
          <p:cNvPr id="80" name="object 80"/>
          <p:cNvSpPr txBox="1"/>
          <p:nvPr/>
        </p:nvSpPr>
        <p:spPr>
          <a:xfrm>
            <a:off x="15848457" y="2510155"/>
            <a:ext cx="2087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https://podrostok.68edu.ru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81" name="object 8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480686" y="9430466"/>
            <a:ext cx="385740" cy="392272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4283786" y="8695982"/>
            <a:ext cx="1506220" cy="1146175"/>
            <a:chOff x="4283786" y="8695982"/>
            <a:chExt cx="1506220" cy="1146175"/>
          </a:xfrm>
        </p:grpSpPr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333872" y="9385643"/>
              <a:ext cx="455815" cy="45651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283786" y="8741029"/>
              <a:ext cx="757466" cy="63127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72418" y="8695982"/>
              <a:ext cx="796175" cy="807135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635812" y="0"/>
            <a:ext cx="885301" cy="1141547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2234689" y="132796"/>
            <a:ext cx="1051113" cy="872031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89431" y="114300"/>
            <a:ext cx="1025652" cy="1025651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643925" y="122603"/>
            <a:ext cx="944992" cy="946561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6078200" y="245363"/>
            <a:ext cx="1455419" cy="868679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245864" y="5954267"/>
            <a:ext cx="1722119" cy="124815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789676" y="3842003"/>
            <a:ext cx="1844039" cy="122623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9477756" y="3764279"/>
            <a:ext cx="2026920" cy="129997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2179807" y="5129784"/>
            <a:ext cx="1520952" cy="2145792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7182932" y="6194018"/>
            <a:ext cx="3405504" cy="992505"/>
            <a:chOff x="7182932" y="6194018"/>
            <a:chExt cx="3405504" cy="992505"/>
          </a:xfrm>
        </p:grpSpPr>
        <p:pic>
          <p:nvPicPr>
            <p:cNvPr id="96" name="object 9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182932" y="6194018"/>
              <a:ext cx="983123" cy="95201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682944" y="6197510"/>
              <a:ext cx="905135" cy="988720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5503504" y="7909483"/>
            <a:ext cx="901271" cy="704672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338490" y="8022221"/>
            <a:ext cx="1047693" cy="713629"/>
          </a:xfrm>
          <a:prstGeom prst="rect">
            <a:avLst/>
          </a:prstGeom>
        </p:spPr>
      </p:pic>
      <p:sp>
        <p:nvSpPr>
          <p:cNvPr id="100" name="object 100"/>
          <p:cNvSpPr txBox="1"/>
          <p:nvPr/>
        </p:nvSpPr>
        <p:spPr>
          <a:xfrm>
            <a:off x="3280917" y="7219315"/>
            <a:ext cx="340550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СЕРИЯ</a:t>
            </a:r>
            <a:r>
              <a:rPr sz="1600" b="1" spc="-35" dirty="0">
                <a:solidFill>
                  <a:srgbClr val="80AC46"/>
                </a:solidFill>
                <a:latin typeface="Arial"/>
                <a:cs typeface="Arial"/>
              </a:rPr>
              <a:t> ФОТОГРАФИЙ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20" dirty="0">
                <a:solidFill>
                  <a:srgbClr val="80AC46"/>
                </a:solidFill>
                <a:latin typeface="Arial"/>
                <a:cs typeface="Arial"/>
              </a:rPr>
              <a:t>«ХЛЕБА</a:t>
            </a: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К </a:t>
            </a:r>
            <a:r>
              <a:rPr sz="1600" b="1" dirty="0">
                <a:solidFill>
                  <a:srgbClr val="80AC46"/>
                </a:solidFill>
                <a:latin typeface="Arial"/>
                <a:cs typeface="Arial"/>
              </a:rPr>
              <a:t>ОБЕДУ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80AC46"/>
                </a:solidFill>
                <a:latin typeface="Arial"/>
                <a:cs typeface="Arial"/>
              </a:rPr>
              <a:t>В</a:t>
            </a:r>
            <a:r>
              <a:rPr sz="1600" b="1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МЕРУ</a:t>
            </a: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БЕРИ!»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420602" y="7373239"/>
            <a:ext cx="23691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D3462E"/>
                </a:solidFill>
                <a:latin typeface="Arial"/>
                <a:cs typeface="Arial"/>
              </a:rPr>
              <a:t>РИСУНОК: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D3462E"/>
                </a:solidFill>
                <a:latin typeface="Arial"/>
                <a:cs typeface="Arial"/>
              </a:rPr>
              <a:t>«ВКУСНО</a:t>
            </a:r>
            <a:r>
              <a:rPr sz="1600" b="1" spc="-1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D3462E"/>
                </a:solidFill>
                <a:latin typeface="Arial"/>
                <a:cs typeface="Arial"/>
              </a:rPr>
              <a:t>И</a:t>
            </a:r>
            <a:r>
              <a:rPr sz="1600" b="1" spc="-25" dirty="0">
                <a:solidFill>
                  <a:srgbClr val="D3462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D3462E"/>
                </a:solidFill>
                <a:latin typeface="Arial"/>
                <a:cs typeface="Arial"/>
              </a:rPr>
              <a:t>ПОЛЕЗНО»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715247" y="5236210"/>
            <a:ext cx="3490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C9CD7"/>
                </a:solidFill>
                <a:latin typeface="Arial"/>
                <a:cs typeface="Arial"/>
              </a:rPr>
              <a:t>ВИДЕОРОЛИК: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15" dirty="0">
                <a:solidFill>
                  <a:srgbClr val="1C9CD7"/>
                </a:solidFill>
                <a:latin typeface="Arial"/>
                <a:cs typeface="Arial"/>
              </a:rPr>
              <a:t>«КАЖДУЮ</a:t>
            </a:r>
            <a:r>
              <a:rPr sz="1600" b="1" spc="70" dirty="0">
                <a:solidFill>
                  <a:srgbClr val="1C9CD7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1C9CD7"/>
                </a:solidFill>
                <a:latin typeface="Arial"/>
                <a:cs typeface="Arial"/>
              </a:rPr>
              <a:t>КРОШКУ</a:t>
            </a:r>
            <a:r>
              <a:rPr sz="1600" b="1" spc="80" dirty="0">
                <a:solidFill>
                  <a:srgbClr val="1C9CD7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C9CD7"/>
                </a:solidFill>
                <a:latin typeface="Arial"/>
                <a:cs typeface="Arial"/>
              </a:rPr>
              <a:t>– В </a:t>
            </a:r>
            <a:r>
              <a:rPr sz="1600" b="1" dirty="0">
                <a:solidFill>
                  <a:srgbClr val="1C9CD7"/>
                </a:solidFill>
                <a:latin typeface="Arial"/>
                <a:cs typeface="Arial"/>
              </a:rPr>
              <a:t>ЛАДОШКУ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325236" y="5211826"/>
            <a:ext cx="28174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545" marR="5080" indent="-304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8AE17"/>
                </a:solidFill>
                <a:latin typeface="Arial"/>
                <a:cs typeface="Arial"/>
              </a:rPr>
              <a:t>ВИДЕОКЛИП </a:t>
            </a:r>
            <a:r>
              <a:rPr sz="1600" b="1" spc="-15" dirty="0">
                <a:solidFill>
                  <a:srgbClr val="F8AE17"/>
                </a:solidFill>
                <a:latin typeface="Arial"/>
                <a:cs typeface="Arial"/>
              </a:rPr>
              <a:t>КОНТРОЛЕ </a:t>
            </a:r>
            <a:r>
              <a:rPr sz="1600" b="1" spc="-10" dirty="0">
                <a:solidFill>
                  <a:srgbClr val="F8AE17"/>
                </a:solidFill>
                <a:latin typeface="Arial"/>
                <a:cs typeface="Arial"/>
              </a:rPr>
              <a:t>ЗА </a:t>
            </a:r>
            <a:r>
              <a:rPr sz="1600" b="1" spc="-43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8AE17"/>
                </a:solidFill>
                <a:latin typeface="Arial"/>
                <a:cs typeface="Arial"/>
              </a:rPr>
              <a:t>ОРГАНИЗАЦИЕЙ</a:t>
            </a:r>
            <a:r>
              <a:rPr sz="1600" b="1" spc="3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8AE17"/>
                </a:solidFill>
                <a:latin typeface="Arial"/>
                <a:cs typeface="Arial"/>
              </a:rPr>
              <a:t>ПИТАНИЯ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15768649" y="7703236"/>
            <a:ext cx="2519680" cy="1206500"/>
            <a:chOff x="15768649" y="7703236"/>
            <a:chExt cx="2519680" cy="1206500"/>
          </a:xfrm>
        </p:grpSpPr>
        <p:pic>
          <p:nvPicPr>
            <p:cNvPr id="105" name="object 10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7742788" y="8346521"/>
              <a:ext cx="544368" cy="45036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7708320" y="7748337"/>
              <a:ext cx="579678" cy="61969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226815" y="7946733"/>
              <a:ext cx="972489" cy="96269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967682" y="7703236"/>
              <a:ext cx="686473" cy="68295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154905" y="8302345"/>
              <a:ext cx="558088" cy="52599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768649" y="8092414"/>
              <a:ext cx="616000" cy="750582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3460310" y="8991286"/>
            <a:ext cx="611314" cy="618156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1262486" y="9153829"/>
            <a:ext cx="449346" cy="423246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9563646" y="9639610"/>
            <a:ext cx="630669" cy="647388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927610" y="8952877"/>
            <a:ext cx="647839" cy="609257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6630923" y="7127747"/>
            <a:ext cx="4507865" cy="2584450"/>
            <a:chOff x="6630923" y="7127747"/>
            <a:chExt cx="4507865" cy="2584450"/>
          </a:xfrm>
        </p:grpSpPr>
        <p:pic>
          <p:nvPicPr>
            <p:cNvPr id="116" name="object 11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0591215" y="9162084"/>
              <a:ext cx="547141" cy="54961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630923" y="7127747"/>
              <a:ext cx="4319016" cy="23698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50437" y="2797556"/>
            <a:ext cx="1591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h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tt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p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s://</a:t>
            </a:r>
            <a:r>
              <a:rPr sz="1200" spc="5" dirty="0">
                <a:solidFill>
                  <a:srgbClr val="3797CD"/>
                </a:solidFill>
                <a:latin typeface="Microsoft Sans Serif"/>
                <a:cs typeface="Microsoft Sans Serif"/>
              </a:rPr>
              <a:t>d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op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ob</a:t>
            </a:r>
            <a:r>
              <a:rPr sz="1200" spc="-65" dirty="0">
                <a:solidFill>
                  <a:srgbClr val="3797CD"/>
                </a:solidFill>
                <a:latin typeface="Microsoft Sans Serif"/>
                <a:cs typeface="Microsoft Sans Serif"/>
              </a:rPr>
              <a:t>r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.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6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8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e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du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.ru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35159" y="1819224"/>
            <a:ext cx="879122" cy="7893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796" y="9914060"/>
            <a:ext cx="346821" cy="3458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580" y="7581100"/>
            <a:ext cx="368838" cy="54610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017412" y="6661404"/>
            <a:ext cx="4623435" cy="3600450"/>
            <a:chOff x="6017412" y="6661404"/>
            <a:chExt cx="4623435" cy="36004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406" y="9688637"/>
              <a:ext cx="537286" cy="5728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3112" y="6661404"/>
              <a:ext cx="3267455" cy="31699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7412" y="7132917"/>
              <a:ext cx="1471396" cy="82840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94890" y="8530005"/>
            <a:ext cx="1127125" cy="1729105"/>
            <a:chOff x="894890" y="8530005"/>
            <a:chExt cx="1127125" cy="172910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6698" y="8530005"/>
              <a:ext cx="455815" cy="4565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890" y="9579941"/>
              <a:ext cx="596205" cy="6790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5653" y="9773967"/>
              <a:ext cx="365797" cy="4552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9634" y="8999029"/>
              <a:ext cx="787755" cy="740778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74586" y="8889365"/>
            <a:ext cx="641985" cy="1348740"/>
            <a:chOff x="174586" y="8889365"/>
            <a:chExt cx="641985" cy="134874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1240" y="9518594"/>
              <a:ext cx="560545" cy="7192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4586" y="8889365"/>
              <a:ext cx="641438" cy="63943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«Высшая</a:t>
            </a:r>
            <a:r>
              <a:rPr spc="-90" dirty="0"/>
              <a:t> </a:t>
            </a:r>
            <a:r>
              <a:rPr dirty="0"/>
              <a:t>проба»</a:t>
            </a:r>
          </a:p>
          <a:p>
            <a:pPr marL="1346835" marR="1284605" algn="ctr">
              <a:lnSpc>
                <a:spcPct val="100000"/>
              </a:lnSpc>
              <a:spcBef>
                <a:spcPts val="110"/>
              </a:spcBef>
            </a:pPr>
            <a:r>
              <a:rPr sz="2000" b="0" spc="-20" dirty="0">
                <a:latin typeface="Microsoft Sans Serif"/>
                <a:cs typeface="Microsoft Sans Serif"/>
              </a:rPr>
              <a:t>экспертный</a:t>
            </a:r>
            <a:r>
              <a:rPr sz="2000" b="0" spc="5" dirty="0">
                <a:latin typeface="Microsoft Sans Serif"/>
                <a:cs typeface="Microsoft Sans Serif"/>
              </a:rPr>
              <a:t> </a:t>
            </a:r>
            <a:r>
              <a:rPr sz="2000" b="0" spc="-15" dirty="0">
                <a:latin typeface="Microsoft Sans Serif"/>
                <a:cs typeface="Microsoft Sans Serif"/>
              </a:rPr>
              <a:t>рейтинговый </a:t>
            </a:r>
            <a:r>
              <a:rPr sz="2000" b="0" spc="-40" dirty="0">
                <a:latin typeface="Microsoft Sans Serif"/>
                <a:cs typeface="Microsoft Sans Serif"/>
              </a:rPr>
              <a:t>конкурс </a:t>
            </a:r>
            <a:r>
              <a:rPr sz="2000" b="0" spc="-520" dirty="0">
                <a:latin typeface="Microsoft Sans Serif"/>
                <a:cs typeface="Microsoft Sans Serif"/>
              </a:rPr>
              <a:t> </a:t>
            </a:r>
            <a:r>
              <a:rPr sz="2000" b="0" spc="-20" dirty="0">
                <a:latin typeface="Microsoft Sans Serif"/>
                <a:cs typeface="Microsoft Sans Serif"/>
              </a:rPr>
              <a:t>поставщиков</a:t>
            </a:r>
            <a:r>
              <a:rPr sz="2000" b="0" dirty="0">
                <a:latin typeface="Microsoft Sans Serif"/>
                <a:cs typeface="Microsoft Sans Serif"/>
              </a:rPr>
              <a:t> </a:t>
            </a:r>
            <a:r>
              <a:rPr sz="2000" b="0" spc="-30" dirty="0">
                <a:latin typeface="Microsoft Sans Serif"/>
                <a:cs typeface="Microsoft Sans Serif"/>
              </a:rPr>
              <a:t>школьного</a:t>
            </a:r>
            <a:r>
              <a:rPr sz="2000" b="0" spc="-15" dirty="0">
                <a:latin typeface="Microsoft Sans Serif"/>
                <a:cs typeface="Microsoft Sans Serif"/>
              </a:rPr>
              <a:t> питания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686789" y="6691376"/>
            <a:ext cx="387032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504D"/>
                </a:solidFill>
                <a:latin typeface="Arial"/>
                <a:cs typeface="Arial"/>
              </a:rPr>
              <a:t>Срок</a:t>
            </a:r>
            <a:r>
              <a:rPr sz="2400" b="1" spc="-4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Arial"/>
                <a:cs typeface="Arial"/>
              </a:rPr>
              <a:t>проведения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1C9CD7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1C9CD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8AE17"/>
                </a:solidFill>
                <a:latin typeface="Arial"/>
                <a:cs typeface="Arial"/>
              </a:rPr>
              <a:t>01.09.2021</a:t>
            </a:r>
            <a:r>
              <a:rPr sz="2400" b="1" spc="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C9CD7"/>
                </a:solidFill>
                <a:latin typeface="Arial"/>
                <a:cs typeface="Arial"/>
              </a:rPr>
              <a:t>по</a:t>
            </a:r>
            <a:r>
              <a:rPr sz="2400" b="1" spc="-15" dirty="0">
                <a:solidFill>
                  <a:srgbClr val="1C9CD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E7E7E"/>
                </a:solidFill>
                <a:latin typeface="Arial"/>
                <a:cs typeface="Arial"/>
              </a:rPr>
              <a:t>10.12.2021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31315" y="4559250"/>
            <a:ext cx="3133725" cy="958850"/>
          </a:xfrm>
          <a:custGeom>
            <a:avLst/>
            <a:gdLst/>
            <a:ahLst/>
            <a:cxnLst/>
            <a:rect l="l" t="t" r="r" b="b"/>
            <a:pathLst>
              <a:path w="3133725" h="958850">
                <a:moveTo>
                  <a:pt x="0" y="159765"/>
                </a:moveTo>
                <a:lnTo>
                  <a:pt x="8142" y="109256"/>
                </a:lnTo>
                <a:lnTo>
                  <a:pt x="30817" y="65397"/>
                </a:lnTo>
                <a:lnTo>
                  <a:pt x="65397" y="30817"/>
                </a:lnTo>
                <a:lnTo>
                  <a:pt x="109256" y="8142"/>
                </a:lnTo>
                <a:lnTo>
                  <a:pt x="159765" y="0"/>
                </a:lnTo>
                <a:lnTo>
                  <a:pt x="2973578" y="0"/>
                </a:lnTo>
                <a:lnTo>
                  <a:pt x="3024087" y="8142"/>
                </a:lnTo>
                <a:lnTo>
                  <a:pt x="3067946" y="30817"/>
                </a:lnTo>
                <a:lnTo>
                  <a:pt x="3102526" y="65397"/>
                </a:lnTo>
                <a:lnTo>
                  <a:pt x="3125201" y="109256"/>
                </a:lnTo>
                <a:lnTo>
                  <a:pt x="3133343" y="159765"/>
                </a:lnTo>
                <a:lnTo>
                  <a:pt x="3133343" y="798829"/>
                </a:lnTo>
                <a:lnTo>
                  <a:pt x="3125201" y="849339"/>
                </a:lnTo>
                <a:lnTo>
                  <a:pt x="3102526" y="893198"/>
                </a:lnTo>
                <a:lnTo>
                  <a:pt x="3067946" y="927778"/>
                </a:lnTo>
                <a:lnTo>
                  <a:pt x="3024087" y="950453"/>
                </a:lnTo>
                <a:lnTo>
                  <a:pt x="2973578" y="958596"/>
                </a:lnTo>
                <a:lnTo>
                  <a:pt x="159765" y="958596"/>
                </a:lnTo>
                <a:lnTo>
                  <a:pt x="109256" y="950453"/>
                </a:lnTo>
                <a:lnTo>
                  <a:pt x="65397" y="927778"/>
                </a:lnTo>
                <a:lnTo>
                  <a:pt x="30817" y="893198"/>
                </a:lnTo>
                <a:lnTo>
                  <a:pt x="8142" y="849339"/>
                </a:lnTo>
                <a:lnTo>
                  <a:pt x="0" y="798829"/>
                </a:lnTo>
                <a:lnTo>
                  <a:pt x="0" y="159765"/>
                </a:lnTo>
                <a:close/>
              </a:path>
            </a:pathLst>
          </a:custGeom>
          <a:ln w="640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41676" y="8990076"/>
            <a:ext cx="749808" cy="60502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73302" y="6364351"/>
            <a:ext cx="318452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Организации </a:t>
            </a:r>
            <a:r>
              <a:rPr sz="2000" dirty="0">
                <a:solidFill>
                  <a:srgbClr val="F8AE17"/>
                </a:solidFill>
                <a:latin typeface="Microsoft Sans Serif"/>
                <a:cs typeface="Microsoft Sans Serif"/>
              </a:rPr>
              <a:t>- </a:t>
            </a:r>
            <a:r>
              <a:rPr sz="200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поставщики </a:t>
            </a:r>
            <a:r>
              <a:rPr sz="2000" spc="-52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8AE17"/>
                </a:solidFill>
                <a:latin typeface="Microsoft Sans Serif"/>
                <a:cs typeface="Microsoft Sans Serif"/>
              </a:rPr>
              <a:t>питания</a:t>
            </a:r>
            <a:endParaRPr sz="2000" dirty="0">
              <a:latin typeface="Microsoft Sans Serif"/>
              <a:cs typeface="Microsoft Sans Serif"/>
            </a:endParaRPr>
          </a:p>
          <a:p>
            <a:pPr marL="129539" marR="123825" algn="ctr">
              <a:lnSpc>
                <a:spcPct val="100000"/>
              </a:lnSpc>
            </a:pPr>
            <a:r>
              <a:rPr sz="2000" dirty="0">
                <a:solidFill>
                  <a:srgbClr val="F8AE17"/>
                </a:solidFill>
                <a:latin typeface="Microsoft Sans Serif"/>
                <a:cs typeface="Microsoft Sans Serif"/>
              </a:rPr>
              <a:t>в </a:t>
            </a:r>
            <a:r>
              <a:rPr sz="2000" spc="-20" dirty="0">
                <a:solidFill>
                  <a:srgbClr val="F8AE17"/>
                </a:solidFill>
                <a:latin typeface="Microsoft Sans Serif"/>
                <a:cs typeface="Microsoft Sans Serif"/>
              </a:rPr>
              <a:t>общеобразовательные </a:t>
            </a:r>
            <a:r>
              <a:rPr sz="2000" spc="-520" dirty="0">
                <a:solidFill>
                  <a:srgbClr val="F8AE17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8AE17"/>
                </a:solidFill>
                <a:latin typeface="Microsoft Sans Serif"/>
                <a:cs typeface="Microsoft Sans Serif"/>
              </a:rPr>
              <a:t>учреждения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68701" y="1861724"/>
            <a:ext cx="819855" cy="78500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4188573" y="3065819"/>
            <a:ext cx="17964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https://podrostok.68edu.ru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80686" y="9430466"/>
            <a:ext cx="385740" cy="39227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33872" y="9385642"/>
            <a:ext cx="455815" cy="45651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55973" y="8231555"/>
            <a:ext cx="455815" cy="456514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14248511" y="8231555"/>
            <a:ext cx="1066800" cy="676275"/>
            <a:chOff x="14248511" y="8231555"/>
            <a:chExt cx="1066800" cy="67627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58873" y="8231555"/>
              <a:ext cx="455815" cy="4565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48511" y="8249958"/>
              <a:ext cx="600367" cy="65779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053999" y="4839969"/>
            <a:ext cx="2971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0" dirty="0">
                <a:solidFill>
                  <a:srgbClr val="D3462E"/>
                </a:solidFill>
                <a:latin typeface="Arial"/>
                <a:cs typeface="Arial"/>
              </a:rPr>
              <a:t>УЧАСТНИКИ: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029972" y="8407107"/>
            <a:ext cx="724306" cy="70542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854337" y="8267013"/>
            <a:ext cx="641438" cy="63943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326584" y="7995564"/>
            <a:ext cx="960780" cy="92845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709183" y="74800"/>
            <a:ext cx="1063466" cy="137993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223467" y="244429"/>
            <a:ext cx="1334702" cy="111072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66572" y="190500"/>
            <a:ext cx="1327404" cy="132740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626701" y="202966"/>
            <a:ext cx="1220205" cy="122169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050767" y="321563"/>
            <a:ext cx="1661159" cy="9906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934613" y="7387945"/>
            <a:ext cx="1644431" cy="78766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036820" y="4477511"/>
            <a:ext cx="2625852" cy="1514856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4762246" y="6422898"/>
            <a:ext cx="3644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80AC46"/>
                </a:solidFill>
                <a:latin typeface="Arial"/>
                <a:cs typeface="Arial"/>
              </a:rPr>
              <a:t>ЛУЧШИЙ</a:t>
            </a:r>
            <a:r>
              <a:rPr sz="1600" b="1" spc="55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80AC46"/>
                </a:solidFill>
                <a:latin typeface="Arial"/>
                <a:cs typeface="Arial"/>
              </a:rPr>
              <a:t>ПОСТАВЩИК</a:t>
            </a:r>
            <a:r>
              <a:rPr sz="1600" b="1" spc="50" dirty="0">
                <a:solidFill>
                  <a:srgbClr val="80AC4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80AC46"/>
                </a:solidFill>
                <a:latin typeface="Arial"/>
                <a:cs typeface="Arial"/>
              </a:rPr>
              <a:t>ПРОДУКЦИИ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220676" y="4302347"/>
            <a:ext cx="2320533" cy="2005393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9819258" y="6363716"/>
            <a:ext cx="35458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8369" marR="5080" indent="-91630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504D"/>
                </a:solidFill>
                <a:latin typeface="Arial"/>
                <a:cs typeface="Arial"/>
              </a:rPr>
              <a:t>ИНФОРМАЦИОННОЕ</a:t>
            </a:r>
            <a:r>
              <a:rPr sz="1600" b="1" spc="-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504D"/>
                </a:solidFill>
                <a:latin typeface="Arial"/>
                <a:cs typeface="Arial"/>
              </a:rPr>
              <a:t>ОСВЕЩЕНИЕ </a:t>
            </a:r>
            <a:r>
              <a:rPr sz="1600" b="1" spc="-43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504D"/>
                </a:solidFill>
                <a:latin typeface="Arial"/>
                <a:cs typeface="Arial"/>
              </a:rPr>
              <a:t>ДЕЯТЕЛЬНОСТИ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68630" y="4116070"/>
            <a:ext cx="4649470" cy="2022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C0504D"/>
                </a:solidFill>
                <a:latin typeface="Microsoft Sans Serif"/>
                <a:cs typeface="Microsoft Sans Serif"/>
              </a:rPr>
              <a:t>РЕ</a:t>
            </a:r>
            <a:r>
              <a:rPr sz="3200" spc="-15" dirty="0">
                <a:solidFill>
                  <a:srgbClr val="77923B"/>
                </a:solidFill>
                <a:latin typeface="Microsoft Sans Serif"/>
                <a:cs typeface="Microsoft Sans Serif"/>
              </a:rPr>
              <a:t>ГИ</a:t>
            </a:r>
            <a:r>
              <a:rPr sz="3200" spc="-15" dirty="0">
                <a:solidFill>
                  <a:srgbClr val="E36C09"/>
                </a:solidFill>
                <a:latin typeface="Microsoft Sans Serif"/>
                <a:cs typeface="Microsoft Sans Serif"/>
              </a:rPr>
              <a:t>О</a:t>
            </a:r>
            <a:r>
              <a:rPr sz="3200" spc="-15" dirty="0">
                <a:solidFill>
                  <a:srgbClr val="00AFEF"/>
                </a:solidFill>
                <a:latin typeface="Microsoft Sans Serif"/>
                <a:cs typeface="Microsoft Sans Serif"/>
              </a:rPr>
              <a:t>НА</a:t>
            </a:r>
            <a:r>
              <a:rPr sz="3200" spc="-15" dirty="0">
                <a:solidFill>
                  <a:srgbClr val="C0504D"/>
                </a:solidFill>
                <a:latin typeface="Microsoft Sans Serif"/>
                <a:cs typeface="Microsoft Sans Serif"/>
              </a:rPr>
              <a:t>Л</a:t>
            </a:r>
            <a:r>
              <a:rPr sz="3200" spc="-15" dirty="0">
                <a:solidFill>
                  <a:srgbClr val="E39B25"/>
                </a:solidFill>
                <a:latin typeface="Microsoft Sans Serif"/>
                <a:cs typeface="Microsoft Sans Serif"/>
              </a:rPr>
              <a:t>ЬН</a:t>
            </a:r>
            <a:r>
              <a:rPr sz="3200" spc="-15" dirty="0">
                <a:solidFill>
                  <a:srgbClr val="C0504D"/>
                </a:solidFill>
                <a:latin typeface="Microsoft Sans Serif"/>
                <a:cs typeface="Microsoft Sans Serif"/>
              </a:rPr>
              <a:t>Ы</a:t>
            </a:r>
            <a:r>
              <a:rPr sz="3200" spc="-15" dirty="0">
                <a:solidFill>
                  <a:srgbClr val="77923B"/>
                </a:solidFill>
                <a:latin typeface="Microsoft Sans Serif"/>
                <a:cs typeface="Microsoft Sans Serif"/>
              </a:rPr>
              <a:t>Й</a:t>
            </a:r>
            <a:r>
              <a:rPr sz="3200" spc="-40" dirty="0">
                <a:solidFill>
                  <a:srgbClr val="77923B"/>
                </a:solidFill>
                <a:latin typeface="Microsoft Sans Serif"/>
                <a:cs typeface="Microsoft Sans Serif"/>
              </a:rPr>
              <a:t> </a:t>
            </a:r>
            <a:r>
              <a:rPr sz="3200" spc="-40" dirty="0">
                <a:solidFill>
                  <a:srgbClr val="C0504D"/>
                </a:solidFill>
                <a:latin typeface="Microsoft Sans Serif"/>
                <a:cs typeface="Microsoft Sans Serif"/>
              </a:rPr>
              <a:t>Э</a:t>
            </a:r>
            <a:r>
              <a:rPr sz="3200" spc="-40" dirty="0">
                <a:solidFill>
                  <a:srgbClr val="E39B24"/>
                </a:solidFill>
                <a:latin typeface="Microsoft Sans Serif"/>
                <a:cs typeface="Microsoft Sans Serif"/>
              </a:rPr>
              <a:t>ТА</a:t>
            </a:r>
            <a:r>
              <a:rPr sz="3200" spc="-40" dirty="0">
                <a:solidFill>
                  <a:srgbClr val="00AFEF"/>
                </a:solidFill>
                <a:latin typeface="Microsoft Sans Serif"/>
                <a:cs typeface="Microsoft Sans Serif"/>
              </a:rPr>
              <a:t>П</a:t>
            </a:r>
            <a:endParaRPr sz="3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550" dirty="0">
              <a:latin typeface="Microsoft Sans Serif"/>
              <a:cs typeface="Microsoft Sans Serif"/>
            </a:endParaRPr>
          </a:p>
          <a:p>
            <a:pPr marL="255270" algn="ctr">
              <a:lnSpc>
                <a:spcPct val="100000"/>
              </a:lnSpc>
              <a:spcBef>
                <a:spcPts val="5"/>
              </a:spcBef>
            </a:pPr>
            <a:r>
              <a:rPr sz="2800" spc="-20" dirty="0">
                <a:solidFill>
                  <a:srgbClr val="77923B"/>
                </a:solidFill>
                <a:latin typeface="Microsoft Sans Serif"/>
                <a:cs typeface="Microsoft Sans Serif"/>
              </a:rPr>
              <a:t>Прием</a:t>
            </a:r>
            <a:r>
              <a:rPr sz="2800" spc="20" dirty="0">
                <a:solidFill>
                  <a:srgbClr val="77923B"/>
                </a:solidFill>
                <a:latin typeface="Microsoft Sans Serif"/>
                <a:cs typeface="Microsoft Sans Serif"/>
              </a:rPr>
              <a:t> </a:t>
            </a:r>
            <a:r>
              <a:rPr sz="2800" spc="-60" dirty="0">
                <a:solidFill>
                  <a:srgbClr val="77923B"/>
                </a:solidFill>
                <a:latin typeface="Microsoft Sans Serif"/>
                <a:cs typeface="Microsoft Sans Serif"/>
              </a:rPr>
              <a:t>заявок</a:t>
            </a:r>
            <a:r>
              <a:rPr sz="2800" spc="20" dirty="0">
                <a:solidFill>
                  <a:srgbClr val="77923B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77923B"/>
                </a:solidFill>
                <a:latin typeface="Microsoft Sans Serif"/>
                <a:cs typeface="Microsoft Sans Serif"/>
              </a:rPr>
              <a:t>до</a:t>
            </a:r>
            <a:endParaRPr sz="2800" dirty="0">
              <a:latin typeface="Microsoft Sans Serif"/>
              <a:cs typeface="Microsoft Sans Serif"/>
            </a:endParaRPr>
          </a:p>
          <a:p>
            <a:pPr marL="255270" algn="ctr">
              <a:lnSpc>
                <a:spcPct val="100000"/>
              </a:lnSpc>
            </a:pPr>
            <a:r>
              <a:rPr sz="2800" b="1" spc="-20" dirty="0">
                <a:solidFill>
                  <a:srgbClr val="D3462E"/>
                </a:solidFill>
                <a:latin typeface="Arial"/>
                <a:cs typeface="Arial"/>
              </a:rPr>
              <a:t>25.11.2021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61" y="1013989"/>
            <a:ext cx="6860523" cy="36337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27" y="8127098"/>
            <a:ext cx="478403" cy="5927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3132" y="8495908"/>
            <a:ext cx="492945" cy="5586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4234" y="9598150"/>
            <a:ext cx="683609" cy="6389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09711" y="8032063"/>
            <a:ext cx="641438" cy="6394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2493" y="9483911"/>
            <a:ext cx="731288" cy="8007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00022" y="7791132"/>
            <a:ext cx="724306" cy="70542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84416" y="9744880"/>
            <a:ext cx="327943" cy="4746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89533" y="9508235"/>
            <a:ext cx="564374" cy="6019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32838" y="8784907"/>
            <a:ext cx="599897" cy="65627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46756" y="9660362"/>
            <a:ext cx="661032" cy="61106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45686" y="9703300"/>
            <a:ext cx="437273" cy="5364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68744" y="8934387"/>
            <a:ext cx="709352" cy="67535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539475" y="9174480"/>
            <a:ext cx="377692" cy="46481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57025" y="9408597"/>
            <a:ext cx="527563" cy="6593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333461" y="9738520"/>
            <a:ext cx="428689" cy="544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333439" y="9825354"/>
            <a:ext cx="292622" cy="46164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9025" y="8172894"/>
            <a:ext cx="648715" cy="6706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875729" y="8481179"/>
            <a:ext cx="693145" cy="8041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376531" y="9316770"/>
            <a:ext cx="558088" cy="5259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314386" y="9611067"/>
            <a:ext cx="722401" cy="67593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826514" y="9372996"/>
            <a:ext cx="387201" cy="39291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686689" y="9718547"/>
            <a:ext cx="567783" cy="53077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040372" y="8851585"/>
            <a:ext cx="782952" cy="91263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452443" y="9624580"/>
            <a:ext cx="525326" cy="63745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188641" y="8672004"/>
            <a:ext cx="636009" cy="71258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553581" y="9341002"/>
            <a:ext cx="588162" cy="58070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5300569" y="9327596"/>
            <a:ext cx="537012" cy="44791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861969" y="9147352"/>
            <a:ext cx="624573" cy="56001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630018" y="8719121"/>
            <a:ext cx="683298" cy="6703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7450168" y="8627719"/>
            <a:ext cx="796175" cy="80713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47546" y="8279434"/>
            <a:ext cx="640295" cy="64166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3777748" y="8203641"/>
            <a:ext cx="860755" cy="86789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735130" y="8860091"/>
            <a:ext cx="712228" cy="72021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772978" y="9408772"/>
            <a:ext cx="533596" cy="78907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832454" y="9682901"/>
            <a:ext cx="594664" cy="58272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96341" y="7657716"/>
            <a:ext cx="512175" cy="51511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676438" y="8843061"/>
            <a:ext cx="487387" cy="48440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2763982" y="8896972"/>
            <a:ext cx="686473" cy="682955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5773348" y="9269895"/>
            <a:ext cx="2072639" cy="1000125"/>
            <a:chOff x="15773348" y="9269895"/>
            <a:chExt cx="2072639" cy="1000125"/>
          </a:xfrm>
        </p:grpSpPr>
        <p:pic>
          <p:nvPicPr>
            <p:cNvPr id="42" name="object 4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62017" y="9269895"/>
              <a:ext cx="683412" cy="72293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306139" y="9372508"/>
              <a:ext cx="953922" cy="89711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773348" y="9595496"/>
              <a:ext cx="679475" cy="638467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057323" y="9709836"/>
            <a:ext cx="520839" cy="55266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1683110" y="9546717"/>
            <a:ext cx="585990" cy="64236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0537449" y="9551239"/>
            <a:ext cx="594848" cy="57070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5225610" y="8530911"/>
            <a:ext cx="611314" cy="61815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4706764" y="9388322"/>
            <a:ext cx="696582" cy="73530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5621000" y="9089135"/>
            <a:ext cx="749807" cy="60197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801600" y="9521950"/>
            <a:ext cx="725423" cy="673608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3603223" y="9598150"/>
            <a:ext cx="1362710" cy="688975"/>
            <a:chOff x="13603223" y="9598150"/>
            <a:chExt cx="1362710" cy="688975"/>
          </a:xfrm>
        </p:grpSpPr>
        <p:pic>
          <p:nvPicPr>
            <p:cNvPr id="53" name="object 5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603223" y="9598150"/>
              <a:ext cx="743711" cy="6888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325345" y="9684384"/>
              <a:ext cx="640295" cy="602612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139970" y="9639484"/>
            <a:ext cx="624573" cy="56001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5130271" y="182879"/>
            <a:ext cx="1603248" cy="97688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8534796" y="9914060"/>
            <a:ext cx="346821" cy="34581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099972" y="7657300"/>
            <a:ext cx="400384" cy="546106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858406" y="9688637"/>
            <a:ext cx="537286" cy="57284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066698" y="8530005"/>
            <a:ext cx="455815" cy="45651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251240" y="9518594"/>
            <a:ext cx="560545" cy="71922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894890" y="9579941"/>
            <a:ext cx="596205" cy="679034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989634" y="8999029"/>
            <a:ext cx="1031875" cy="1230630"/>
            <a:chOff x="989634" y="8999029"/>
            <a:chExt cx="1031875" cy="1230630"/>
          </a:xfrm>
        </p:grpSpPr>
        <p:pic>
          <p:nvPicPr>
            <p:cNvPr id="64" name="object 6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55653" y="9773967"/>
              <a:ext cx="365797" cy="4552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89634" y="8999029"/>
              <a:ext cx="787755" cy="740778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586" y="8889365"/>
            <a:ext cx="641438" cy="63943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741676" y="8990076"/>
            <a:ext cx="749808" cy="605028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480686" y="9430466"/>
            <a:ext cx="385740" cy="39227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333872" y="9385642"/>
            <a:ext cx="455815" cy="456514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206948" y="7039116"/>
            <a:ext cx="1059815" cy="918210"/>
            <a:chOff x="206948" y="7039116"/>
            <a:chExt cx="1059815" cy="918210"/>
          </a:xfrm>
        </p:grpSpPr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06948" y="7039116"/>
              <a:ext cx="684043" cy="6138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8101" y="7429347"/>
              <a:ext cx="558647" cy="527469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2971761" y="8043498"/>
            <a:ext cx="926465" cy="1088390"/>
            <a:chOff x="2971761" y="8043498"/>
            <a:chExt cx="926465" cy="1088390"/>
          </a:xfrm>
        </p:grpSpPr>
        <p:pic>
          <p:nvPicPr>
            <p:cNvPr id="74" name="object 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353688" y="8683071"/>
              <a:ext cx="544277" cy="44878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71761" y="8043498"/>
              <a:ext cx="611314" cy="618156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736082" y="7215"/>
            <a:ext cx="1052417" cy="135645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2247131" y="171991"/>
            <a:ext cx="1319182" cy="109297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89431" y="114300"/>
            <a:ext cx="1312164" cy="1312164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631435" y="114300"/>
            <a:ext cx="1231391" cy="1232916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6078200" y="245363"/>
            <a:ext cx="1641348" cy="979931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3606800" y="4815738"/>
            <a:ext cx="8703945" cy="2738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7200"/>
              </a:lnSpc>
              <a:spcBef>
                <a:spcPts val="100"/>
              </a:spcBef>
            </a:pPr>
            <a:r>
              <a:rPr sz="28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Н</a:t>
            </a:r>
            <a:r>
              <a:rPr sz="28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а</a:t>
            </a:r>
            <a:r>
              <a:rPr sz="2800" spc="4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80AC46"/>
                </a:solidFill>
                <a:latin typeface="Microsoft Sans Serif"/>
                <a:cs typeface="Microsoft Sans Serif"/>
              </a:rPr>
              <a:t>Ва</a:t>
            </a:r>
            <a:r>
              <a:rPr sz="28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ш</a:t>
            </a:r>
            <a:r>
              <a:rPr sz="2800" spc="-5" dirty="0">
                <a:solidFill>
                  <a:srgbClr val="FFC000"/>
                </a:solidFill>
                <a:latin typeface="Microsoft Sans Serif"/>
                <a:cs typeface="Microsoft Sans Serif"/>
              </a:rPr>
              <a:t>и</a:t>
            </a:r>
            <a:r>
              <a:rPr sz="2800" spc="30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в</a:t>
            </a:r>
            <a:r>
              <a:rPr sz="2800" spc="-15" dirty="0">
                <a:solidFill>
                  <a:srgbClr val="C00000"/>
                </a:solidFill>
                <a:latin typeface="Microsoft Sans Serif"/>
                <a:cs typeface="Microsoft Sans Serif"/>
              </a:rPr>
              <a:t>оп</a:t>
            </a:r>
            <a:r>
              <a:rPr sz="2800" spc="-15" dirty="0">
                <a:solidFill>
                  <a:srgbClr val="80AC46"/>
                </a:solidFill>
                <a:latin typeface="Microsoft Sans Serif"/>
                <a:cs typeface="Microsoft Sans Serif"/>
              </a:rPr>
              <a:t>р</a:t>
            </a:r>
            <a:r>
              <a:rPr sz="28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о</a:t>
            </a:r>
            <a:r>
              <a:rPr sz="28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сы</a:t>
            </a:r>
            <a:r>
              <a:rPr sz="2800" spc="45" dirty="0">
                <a:solidFill>
                  <a:srgbClr val="3797CD"/>
                </a:solidFill>
                <a:latin typeface="Microsoft Sans Serif"/>
                <a:cs typeface="Microsoft Sans Serif"/>
              </a:rPr>
              <a:t> </a:t>
            </a:r>
            <a:r>
              <a:rPr sz="2800" spc="-30" dirty="0">
                <a:solidFill>
                  <a:srgbClr val="C00000"/>
                </a:solidFill>
                <a:latin typeface="Microsoft Sans Serif"/>
                <a:cs typeface="Microsoft Sans Serif"/>
              </a:rPr>
              <a:t>п</a:t>
            </a:r>
            <a:r>
              <a:rPr sz="2800" spc="-30" dirty="0">
                <a:solidFill>
                  <a:srgbClr val="FFC000"/>
                </a:solidFill>
                <a:latin typeface="Microsoft Sans Serif"/>
                <a:cs typeface="Microsoft Sans Serif"/>
              </a:rPr>
              <a:t>о</a:t>
            </a:r>
            <a:r>
              <a:rPr sz="2800" spc="40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80AC46"/>
                </a:solidFill>
                <a:latin typeface="Microsoft Sans Serif"/>
                <a:cs typeface="Microsoft Sans Serif"/>
              </a:rPr>
              <a:t>уч</a:t>
            </a:r>
            <a:r>
              <a:rPr sz="2800" spc="-5" dirty="0">
                <a:solidFill>
                  <a:srgbClr val="C00000"/>
                </a:solidFill>
                <a:latin typeface="Microsoft Sans Serif"/>
                <a:cs typeface="Microsoft Sans Serif"/>
              </a:rPr>
              <a:t>ас</a:t>
            </a:r>
            <a:r>
              <a:rPr sz="28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ти</a:t>
            </a:r>
            <a:r>
              <a:rPr sz="2800" spc="-5" dirty="0">
                <a:solidFill>
                  <a:srgbClr val="FFC000"/>
                </a:solidFill>
                <a:latin typeface="Microsoft Sans Serif"/>
                <a:cs typeface="Microsoft Sans Serif"/>
              </a:rPr>
              <a:t>ю</a:t>
            </a:r>
            <a:r>
              <a:rPr sz="2800" spc="45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80AC46"/>
                </a:solidFill>
                <a:latin typeface="Microsoft Sans Serif"/>
                <a:cs typeface="Microsoft Sans Serif"/>
              </a:rPr>
              <a:t>в</a:t>
            </a:r>
            <a:r>
              <a:rPr sz="2800" spc="25" dirty="0">
                <a:solidFill>
                  <a:srgbClr val="80AC46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3797CD"/>
                </a:solidFill>
                <a:latin typeface="Microsoft Sans Serif"/>
                <a:cs typeface="Microsoft Sans Serif"/>
              </a:rPr>
              <a:t>Ол</a:t>
            </a:r>
            <a:r>
              <a:rPr sz="2800" spc="-20" dirty="0">
                <a:solidFill>
                  <a:srgbClr val="FFC000"/>
                </a:solidFill>
                <a:latin typeface="Microsoft Sans Serif"/>
                <a:cs typeface="Microsoft Sans Serif"/>
              </a:rPr>
              <a:t>им</a:t>
            </a:r>
            <a:r>
              <a:rPr sz="2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</a:t>
            </a:r>
            <a:r>
              <a:rPr sz="2800" spc="-20" dirty="0">
                <a:solidFill>
                  <a:srgbClr val="80AC46"/>
                </a:solidFill>
                <a:latin typeface="Microsoft Sans Serif"/>
                <a:cs typeface="Microsoft Sans Serif"/>
              </a:rPr>
              <a:t>иа</a:t>
            </a:r>
            <a:r>
              <a:rPr sz="2800" spc="-20" dirty="0">
                <a:solidFill>
                  <a:srgbClr val="C00000"/>
                </a:solidFill>
                <a:latin typeface="Microsoft Sans Serif"/>
                <a:cs typeface="Microsoft Sans Serif"/>
              </a:rPr>
              <a:t>де</a:t>
            </a:r>
            <a:r>
              <a:rPr sz="2800" spc="7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80AC46"/>
                </a:solidFill>
                <a:latin typeface="Microsoft Sans Serif"/>
                <a:cs typeface="Microsoft Sans Serif"/>
              </a:rPr>
              <a:t>от</a:t>
            </a:r>
            <a:r>
              <a:rPr sz="2800" spc="-25" dirty="0">
                <a:solidFill>
                  <a:srgbClr val="C00000"/>
                </a:solidFill>
                <a:latin typeface="Microsoft Sans Serif"/>
                <a:cs typeface="Microsoft Sans Serif"/>
              </a:rPr>
              <a:t>ве</a:t>
            </a:r>
            <a:r>
              <a:rPr sz="2800" spc="-25" dirty="0">
                <a:solidFill>
                  <a:srgbClr val="3797CD"/>
                </a:solidFill>
                <a:latin typeface="Microsoft Sans Serif"/>
                <a:cs typeface="Microsoft Sans Serif"/>
              </a:rPr>
              <a:t>т</a:t>
            </a:r>
            <a:r>
              <a:rPr sz="2800" spc="-25" dirty="0">
                <a:solidFill>
                  <a:srgbClr val="FFC000"/>
                </a:solidFill>
                <a:latin typeface="Microsoft Sans Serif"/>
                <a:cs typeface="Microsoft Sans Serif"/>
              </a:rPr>
              <a:t>ят</a:t>
            </a:r>
            <a:r>
              <a:rPr sz="2800" spc="-25" dirty="0">
                <a:solidFill>
                  <a:srgbClr val="3797CD"/>
                </a:solidFill>
                <a:latin typeface="Microsoft Sans Serif"/>
                <a:cs typeface="Microsoft Sans Serif"/>
              </a:rPr>
              <a:t>: </a:t>
            </a:r>
            <a:r>
              <a:rPr sz="2800" spc="-730" dirty="0">
                <a:solidFill>
                  <a:srgbClr val="3797CD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FFC000"/>
                </a:solidFill>
                <a:latin typeface="Microsoft Sans Serif"/>
                <a:cs typeface="Microsoft Sans Serif"/>
              </a:rPr>
              <a:t>шк</a:t>
            </a:r>
            <a:r>
              <a:rPr sz="2800" spc="-25" dirty="0">
                <a:solidFill>
                  <a:srgbClr val="3797CD"/>
                </a:solidFill>
                <a:latin typeface="Microsoft Sans Serif"/>
                <a:cs typeface="Microsoft Sans Serif"/>
              </a:rPr>
              <a:t>ол</a:t>
            </a:r>
            <a:r>
              <a:rPr sz="2800" spc="-25" dirty="0">
                <a:solidFill>
                  <a:srgbClr val="92D050"/>
                </a:solidFill>
                <a:latin typeface="Microsoft Sans Serif"/>
                <a:cs typeface="Microsoft Sans Serif"/>
              </a:rPr>
              <a:t>ьн</a:t>
            </a:r>
            <a:r>
              <a:rPr sz="2800" spc="-25" dirty="0">
                <a:solidFill>
                  <a:srgbClr val="C00000"/>
                </a:solidFill>
                <a:latin typeface="Microsoft Sans Serif"/>
                <a:cs typeface="Microsoft Sans Serif"/>
              </a:rPr>
              <a:t>ые</a:t>
            </a:r>
            <a:r>
              <a:rPr sz="2800" spc="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3797CD"/>
                </a:solidFill>
                <a:latin typeface="Microsoft Sans Serif"/>
                <a:cs typeface="Microsoft Sans Serif"/>
              </a:rPr>
              <a:t>ку</a:t>
            </a:r>
            <a:r>
              <a:rPr sz="2800" spc="-35" dirty="0">
                <a:solidFill>
                  <a:srgbClr val="C00000"/>
                </a:solidFill>
                <a:latin typeface="Microsoft Sans Serif"/>
                <a:cs typeface="Microsoft Sans Serif"/>
              </a:rPr>
              <a:t>ра</a:t>
            </a:r>
            <a:r>
              <a:rPr sz="2800" spc="-35" dirty="0">
                <a:solidFill>
                  <a:srgbClr val="FFC000"/>
                </a:solidFill>
                <a:latin typeface="Microsoft Sans Serif"/>
                <a:cs typeface="Microsoft Sans Serif"/>
              </a:rPr>
              <a:t>то</a:t>
            </a:r>
            <a:r>
              <a:rPr sz="2800" spc="-35" dirty="0">
                <a:solidFill>
                  <a:srgbClr val="80AC46"/>
                </a:solidFill>
                <a:latin typeface="Microsoft Sans Serif"/>
                <a:cs typeface="Microsoft Sans Serif"/>
              </a:rPr>
              <a:t>ры</a:t>
            </a:r>
            <a:endParaRPr sz="2800">
              <a:latin typeface="Microsoft Sans Serif"/>
              <a:cs typeface="Microsoft Sans Serif"/>
            </a:endParaRPr>
          </a:p>
          <a:p>
            <a:pPr marL="1928495" marR="1920875" algn="ctr">
              <a:lnSpc>
                <a:spcPts val="5520"/>
              </a:lnSpc>
              <a:spcBef>
                <a:spcPts val="105"/>
              </a:spcBef>
            </a:pPr>
            <a:r>
              <a:rPr sz="28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му</a:t>
            </a:r>
            <a:r>
              <a:rPr sz="28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ни</a:t>
            </a:r>
            <a:r>
              <a:rPr sz="2800" spc="-15" dirty="0">
                <a:solidFill>
                  <a:srgbClr val="C00000"/>
                </a:solidFill>
                <a:latin typeface="Microsoft Sans Serif"/>
                <a:cs typeface="Microsoft Sans Serif"/>
              </a:rPr>
              <a:t>ци</a:t>
            </a:r>
            <a:r>
              <a:rPr sz="2800" spc="-15" dirty="0">
                <a:solidFill>
                  <a:srgbClr val="80AC46"/>
                </a:solidFill>
                <a:latin typeface="Microsoft Sans Serif"/>
                <a:cs typeface="Microsoft Sans Serif"/>
              </a:rPr>
              <a:t>па</a:t>
            </a:r>
            <a:r>
              <a:rPr sz="28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ль</a:t>
            </a:r>
            <a:r>
              <a:rPr sz="2800" spc="-15" dirty="0">
                <a:solidFill>
                  <a:srgbClr val="FFC000"/>
                </a:solidFill>
                <a:latin typeface="Microsoft Sans Serif"/>
                <a:cs typeface="Microsoft Sans Serif"/>
              </a:rPr>
              <a:t>ные</a:t>
            </a:r>
            <a:r>
              <a:rPr sz="2800" spc="55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40" dirty="0">
                <a:solidFill>
                  <a:srgbClr val="C00000"/>
                </a:solidFill>
                <a:latin typeface="Microsoft Sans Serif"/>
                <a:cs typeface="Microsoft Sans Serif"/>
              </a:rPr>
              <a:t>ор</a:t>
            </a:r>
            <a:r>
              <a:rPr sz="2800" spc="-40" dirty="0">
                <a:solidFill>
                  <a:srgbClr val="80AC46"/>
                </a:solidFill>
                <a:latin typeface="Microsoft Sans Serif"/>
                <a:cs typeface="Microsoft Sans Serif"/>
              </a:rPr>
              <a:t>гко</a:t>
            </a:r>
            <a:r>
              <a:rPr sz="2800" spc="-40" dirty="0">
                <a:solidFill>
                  <a:srgbClr val="3797CD"/>
                </a:solidFill>
                <a:latin typeface="Microsoft Sans Serif"/>
                <a:cs typeface="Microsoft Sans Serif"/>
              </a:rPr>
              <a:t>ми</a:t>
            </a:r>
            <a:r>
              <a:rPr sz="2800" spc="-40" dirty="0">
                <a:solidFill>
                  <a:srgbClr val="C00000"/>
                </a:solidFill>
                <a:latin typeface="Microsoft Sans Serif"/>
                <a:cs typeface="Microsoft Sans Serif"/>
              </a:rPr>
              <a:t>те</a:t>
            </a:r>
            <a:r>
              <a:rPr sz="2800" spc="-40" dirty="0">
                <a:solidFill>
                  <a:srgbClr val="FFC000"/>
                </a:solidFill>
                <a:latin typeface="Microsoft Sans Serif"/>
                <a:cs typeface="Microsoft Sans Serif"/>
              </a:rPr>
              <a:t>ты </a:t>
            </a:r>
            <a:r>
              <a:rPr sz="2800" spc="-725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ре</a:t>
            </a:r>
            <a:r>
              <a:rPr sz="2800" spc="-10" dirty="0">
                <a:solidFill>
                  <a:srgbClr val="FFC000"/>
                </a:solidFill>
                <a:latin typeface="Microsoft Sans Serif"/>
                <a:cs typeface="Microsoft Sans Serif"/>
              </a:rPr>
              <a:t>ги</a:t>
            </a:r>
            <a:r>
              <a:rPr sz="28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он</a:t>
            </a:r>
            <a:r>
              <a:rPr sz="2800" spc="-10" dirty="0">
                <a:solidFill>
                  <a:srgbClr val="80AC46"/>
                </a:solidFill>
                <a:latin typeface="Microsoft Sans Serif"/>
                <a:cs typeface="Microsoft Sans Serif"/>
              </a:rPr>
              <a:t>ал</a:t>
            </a:r>
            <a:r>
              <a:rPr sz="2800" spc="-10" dirty="0">
                <a:solidFill>
                  <a:srgbClr val="3797CD"/>
                </a:solidFill>
                <a:latin typeface="Microsoft Sans Serif"/>
                <a:cs typeface="Microsoft Sans Serif"/>
              </a:rPr>
              <a:t>ьн</a:t>
            </a:r>
            <a:r>
              <a:rPr sz="2800" spc="-10" dirty="0">
                <a:solidFill>
                  <a:srgbClr val="FFC000"/>
                </a:solidFill>
                <a:latin typeface="Microsoft Sans Serif"/>
                <a:cs typeface="Microsoft Sans Serif"/>
              </a:rPr>
              <a:t>ый</a:t>
            </a:r>
            <a:r>
              <a:rPr sz="2800" spc="80" dirty="0">
                <a:solidFill>
                  <a:srgbClr val="FFC000"/>
                </a:solidFill>
                <a:latin typeface="Microsoft Sans Serif"/>
                <a:cs typeface="Microsoft Sans Serif"/>
              </a:rPr>
              <a:t> </a:t>
            </a:r>
            <a:r>
              <a:rPr sz="2800" spc="-55" dirty="0">
                <a:solidFill>
                  <a:srgbClr val="C00000"/>
                </a:solidFill>
                <a:latin typeface="Microsoft Sans Serif"/>
                <a:cs typeface="Microsoft Sans Serif"/>
              </a:rPr>
              <a:t>ор</a:t>
            </a:r>
            <a:r>
              <a:rPr sz="2800" spc="-55" dirty="0">
                <a:solidFill>
                  <a:srgbClr val="80AC46"/>
                </a:solidFill>
                <a:latin typeface="Microsoft Sans Serif"/>
                <a:cs typeface="Microsoft Sans Serif"/>
              </a:rPr>
              <a:t>гк</a:t>
            </a:r>
            <a:r>
              <a:rPr sz="2800" spc="-55" dirty="0">
                <a:solidFill>
                  <a:srgbClr val="3797CD"/>
                </a:solidFill>
                <a:latin typeface="Microsoft Sans Serif"/>
                <a:cs typeface="Microsoft Sans Serif"/>
              </a:rPr>
              <a:t>ом</a:t>
            </a:r>
            <a:r>
              <a:rPr sz="2800" spc="-55" dirty="0">
                <a:solidFill>
                  <a:srgbClr val="FFC000"/>
                </a:solidFill>
                <a:latin typeface="Microsoft Sans Serif"/>
                <a:cs typeface="Microsoft Sans Serif"/>
              </a:rPr>
              <a:t>ит</a:t>
            </a:r>
            <a:r>
              <a:rPr sz="2800" spc="-55" dirty="0">
                <a:solidFill>
                  <a:srgbClr val="3797CD"/>
                </a:solidFill>
                <a:latin typeface="Microsoft Sans Serif"/>
                <a:cs typeface="Microsoft Sans Serif"/>
              </a:rPr>
              <a:t>ет</a:t>
            </a:r>
            <a:endParaRPr sz="2800">
              <a:latin typeface="Microsoft Sans Serif"/>
              <a:cs typeface="Microsoft Sans Serif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0" y="6197917"/>
            <a:ext cx="3259454" cy="2005964"/>
            <a:chOff x="0" y="6197917"/>
            <a:chExt cx="3259454" cy="2005964"/>
          </a:xfrm>
        </p:grpSpPr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0" y="6197917"/>
              <a:ext cx="737861" cy="85661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91007" y="6570459"/>
              <a:ext cx="770623" cy="77199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32210" y="6905852"/>
              <a:ext cx="605615" cy="78387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30109" y="6996137"/>
              <a:ext cx="586168" cy="5825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131580" y="7157211"/>
              <a:ext cx="1127874" cy="1046314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3404615" y="7842504"/>
            <a:ext cx="2586355" cy="1668780"/>
            <a:chOff x="3404615" y="7842504"/>
            <a:chExt cx="2586355" cy="1668780"/>
          </a:xfrm>
        </p:grpSpPr>
        <p:pic>
          <p:nvPicPr>
            <p:cNvPr id="89" name="object 8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601082" y="8513229"/>
              <a:ext cx="992873" cy="9980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445251" y="8923020"/>
              <a:ext cx="545591" cy="48768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945204" y="8261604"/>
              <a:ext cx="712228" cy="72021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04615" y="7842504"/>
              <a:ext cx="749808" cy="605028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6951471" y="8980931"/>
            <a:ext cx="2886075" cy="929640"/>
            <a:chOff x="6951471" y="8980931"/>
            <a:chExt cx="2886075" cy="929640"/>
          </a:xfrm>
        </p:grpSpPr>
        <p:pic>
          <p:nvPicPr>
            <p:cNvPr id="94" name="object 9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951471" y="9040024"/>
              <a:ext cx="832231" cy="86995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60118" y="9147352"/>
              <a:ext cx="624573" cy="560019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95231" y="9017507"/>
              <a:ext cx="742187" cy="72999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14003" y="8980931"/>
              <a:ext cx="648715" cy="670623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074637" y="8837421"/>
            <a:ext cx="668148" cy="800477"/>
          </a:xfrm>
          <a:prstGeom prst="rect">
            <a:avLst/>
          </a:prstGeom>
        </p:spPr>
      </p:pic>
      <p:grpSp>
        <p:nvGrpSpPr>
          <p:cNvPr id="99" name="object 99"/>
          <p:cNvGrpSpPr/>
          <p:nvPr/>
        </p:nvGrpSpPr>
        <p:grpSpPr>
          <a:xfrm>
            <a:off x="10448835" y="8881897"/>
            <a:ext cx="1396365" cy="880744"/>
            <a:chOff x="10448835" y="8881897"/>
            <a:chExt cx="1396365" cy="880744"/>
          </a:xfrm>
        </p:grpSpPr>
        <p:pic>
          <p:nvPicPr>
            <p:cNvPr id="100" name="object 10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0875263" y="8881897"/>
              <a:ext cx="969721" cy="81789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8835" y="9122727"/>
              <a:ext cx="641438" cy="639432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2385547" y="8555659"/>
            <a:ext cx="535355" cy="59564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069188" y="8426107"/>
            <a:ext cx="599897" cy="656272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12614147" y="5660135"/>
            <a:ext cx="5674360" cy="3175635"/>
            <a:chOff x="12614147" y="5660135"/>
            <a:chExt cx="5674360" cy="3175635"/>
          </a:xfrm>
        </p:grpSpPr>
        <p:pic>
          <p:nvPicPr>
            <p:cNvPr id="105" name="object 10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045236" y="7007131"/>
              <a:ext cx="560535" cy="71922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992855" y="8205215"/>
              <a:ext cx="614171" cy="60350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6359390" y="7483728"/>
              <a:ext cx="861618" cy="84721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32378" y="6845922"/>
              <a:ext cx="478403" cy="59277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265986" y="7472118"/>
              <a:ext cx="507230" cy="64898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585054" y="6244018"/>
              <a:ext cx="648715" cy="67062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7617782" y="7501839"/>
              <a:ext cx="670217" cy="75695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7583873" y="8135264"/>
              <a:ext cx="684225" cy="68069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71936" y="6992315"/>
              <a:ext cx="641438" cy="63943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6790593" y="7851647"/>
              <a:ext cx="932726" cy="96222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436085" y="6881342"/>
              <a:ext cx="585990" cy="64236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5186913" y="7648663"/>
              <a:ext cx="888745" cy="83654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6885919" y="6269735"/>
              <a:ext cx="743711" cy="72999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877070" y="7602778"/>
              <a:ext cx="624573" cy="56001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4649932" y="8152447"/>
              <a:ext cx="686473" cy="68294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2614147" y="5660135"/>
              <a:ext cx="2788919" cy="1844039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10940288" y="2210308"/>
            <a:ext cx="3815715" cy="65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4865" marR="5080" indent="-812800">
              <a:lnSpc>
                <a:spcPct val="115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AE17"/>
                </a:solidFill>
                <a:latin typeface="Arial"/>
                <a:cs typeface="Arial"/>
              </a:rPr>
              <a:t>Всю</a:t>
            </a:r>
            <a:r>
              <a:rPr sz="1800" b="1" spc="-2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8AE17"/>
                </a:solidFill>
                <a:latin typeface="Arial"/>
                <a:cs typeface="Arial"/>
              </a:rPr>
              <a:t>информацию</a:t>
            </a:r>
            <a:r>
              <a:rPr sz="1800" b="1" spc="3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8AE17"/>
                </a:solidFill>
                <a:latin typeface="Arial"/>
                <a:cs typeface="Arial"/>
              </a:rPr>
              <a:t>об</a:t>
            </a:r>
            <a:r>
              <a:rPr sz="1800" b="1" spc="-1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8AE17"/>
                </a:solidFill>
                <a:latin typeface="Arial"/>
                <a:cs typeface="Arial"/>
              </a:rPr>
              <a:t>Олимпиаде </a:t>
            </a:r>
            <a:r>
              <a:rPr sz="1800" b="1" spc="-484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8AE17"/>
                </a:solidFill>
                <a:latin typeface="Arial"/>
                <a:cs typeface="Arial"/>
              </a:rPr>
              <a:t>Вы</a:t>
            </a:r>
            <a:r>
              <a:rPr sz="1800" b="1" spc="-10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8AE17"/>
                </a:solidFill>
                <a:latin typeface="Arial"/>
                <a:cs typeface="Arial"/>
              </a:rPr>
              <a:t>найдете</a:t>
            </a:r>
            <a:r>
              <a:rPr sz="1800" b="1" spc="35" dirty="0">
                <a:solidFill>
                  <a:srgbClr val="F8AE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8AE17"/>
                </a:solidFill>
                <a:latin typeface="Arial"/>
                <a:cs typeface="Arial"/>
              </a:rPr>
              <a:t>здесь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5293100" y="3198444"/>
            <a:ext cx="879122" cy="789316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3547458" y="3278315"/>
            <a:ext cx="790351" cy="802023"/>
          </a:xfrm>
          <a:prstGeom prst="rect">
            <a:avLst/>
          </a:prstGeom>
        </p:spPr>
      </p:pic>
      <p:sp>
        <p:nvSpPr>
          <p:cNvPr id="124" name="object 124"/>
          <p:cNvSpPr txBox="1"/>
          <p:nvPr/>
        </p:nvSpPr>
        <p:spPr>
          <a:xfrm>
            <a:off x="14977110" y="4150867"/>
            <a:ext cx="1591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h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tt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p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s://</a:t>
            </a:r>
            <a:r>
              <a:rPr sz="1200" spc="5" dirty="0">
                <a:solidFill>
                  <a:srgbClr val="3797CD"/>
                </a:solidFill>
                <a:latin typeface="Microsoft Sans Serif"/>
                <a:cs typeface="Microsoft Sans Serif"/>
              </a:rPr>
              <a:t>d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op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ob</a:t>
            </a:r>
            <a:r>
              <a:rPr sz="1200" spc="-65" dirty="0">
                <a:solidFill>
                  <a:srgbClr val="3797CD"/>
                </a:solidFill>
                <a:latin typeface="Microsoft Sans Serif"/>
                <a:cs typeface="Microsoft Sans Serif"/>
              </a:rPr>
              <a:t>r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.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6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8</a:t>
            </a:r>
            <a:r>
              <a:rPr sz="1200" spc="-5" dirty="0">
                <a:solidFill>
                  <a:srgbClr val="3797CD"/>
                </a:solidFill>
                <a:latin typeface="Microsoft Sans Serif"/>
                <a:cs typeface="Microsoft Sans Serif"/>
              </a:rPr>
              <a:t>e</a:t>
            </a:r>
            <a:r>
              <a:rPr sz="1200" spc="-15" dirty="0">
                <a:solidFill>
                  <a:srgbClr val="3797CD"/>
                </a:solidFill>
                <a:latin typeface="Microsoft Sans Serif"/>
                <a:cs typeface="Microsoft Sans Serif"/>
              </a:rPr>
              <a:t>du</a:t>
            </a:r>
            <a:r>
              <a:rPr sz="1200" dirty="0">
                <a:solidFill>
                  <a:srgbClr val="3797CD"/>
                </a:solidFill>
                <a:latin typeface="Microsoft Sans Serif"/>
                <a:cs typeface="Microsoft Sans Serif"/>
              </a:rPr>
              <a:t>.ru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8279110" cy="1182370"/>
          </a:xfrm>
          <a:custGeom>
            <a:avLst/>
            <a:gdLst/>
            <a:ahLst/>
            <a:cxnLst/>
            <a:rect l="l" t="t" r="r" b="b"/>
            <a:pathLst>
              <a:path w="18279110" h="1182370">
                <a:moveTo>
                  <a:pt x="0" y="1181862"/>
                </a:moveTo>
                <a:lnTo>
                  <a:pt x="18278856" y="1181862"/>
                </a:lnTo>
                <a:lnTo>
                  <a:pt x="18278856" y="0"/>
                </a:lnTo>
                <a:lnTo>
                  <a:pt x="0" y="0"/>
                </a:lnTo>
                <a:lnTo>
                  <a:pt x="0" y="118186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" y="8833866"/>
            <a:ext cx="18279110" cy="1453515"/>
          </a:xfrm>
          <a:custGeom>
            <a:avLst/>
            <a:gdLst/>
            <a:ahLst/>
            <a:cxnLst/>
            <a:rect l="l" t="t" r="r" b="b"/>
            <a:pathLst>
              <a:path w="18279110" h="1453515">
                <a:moveTo>
                  <a:pt x="0" y="1453133"/>
                </a:moveTo>
                <a:lnTo>
                  <a:pt x="18278856" y="1453133"/>
                </a:lnTo>
                <a:lnTo>
                  <a:pt x="18278856" y="0"/>
                </a:lnTo>
                <a:lnTo>
                  <a:pt x="0" y="0"/>
                </a:lnTo>
                <a:lnTo>
                  <a:pt x="0" y="1453133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3111" y="868680"/>
            <a:ext cx="18305145" cy="8516620"/>
            <a:chOff x="-3111" y="868680"/>
            <a:chExt cx="18305145" cy="8516620"/>
          </a:xfrm>
        </p:grpSpPr>
        <p:sp>
          <p:nvSpPr>
            <p:cNvPr id="5" name="object 5"/>
            <p:cNvSpPr/>
            <p:nvPr/>
          </p:nvSpPr>
          <p:spPr>
            <a:xfrm>
              <a:off x="9905" y="1181862"/>
              <a:ext cx="18279110" cy="7652384"/>
            </a:xfrm>
            <a:custGeom>
              <a:avLst/>
              <a:gdLst/>
              <a:ahLst/>
              <a:cxnLst/>
              <a:rect l="l" t="t" r="r" b="b"/>
              <a:pathLst>
                <a:path w="18279110" h="7652384">
                  <a:moveTo>
                    <a:pt x="18278856" y="0"/>
                  </a:moveTo>
                  <a:lnTo>
                    <a:pt x="0" y="0"/>
                  </a:lnTo>
                  <a:lnTo>
                    <a:pt x="0" y="7652004"/>
                  </a:lnTo>
                  <a:lnTo>
                    <a:pt x="18278856" y="7652004"/>
                  </a:lnTo>
                  <a:lnTo>
                    <a:pt x="18278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905" y="1181862"/>
              <a:ext cx="18279110" cy="7652384"/>
            </a:xfrm>
            <a:custGeom>
              <a:avLst/>
              <a:gdLst/>
              <a:ahLst/>
              <a:cxnLst/>
              <a:rect l="l" t="t" r="r" b="b"/>
              <a:pathLst>
                <a:path w="18279110" h="7652384">
                  <a:moveTo>
                    <a:pt x="0" y="7652004"/>
                  </a:moveTo>
                  <a:lnTo>
                    <a:pt x="18278856" y="7652004"/>
                  </a:lnTo>
                  <a:lnTo>
                    <a:pt x="18278856" y="0"/>
                  </a:lnTo>
                  <a:lnTo>
                    <a:pt x="0" y="0"/>
                  </a:lnTo>
                  <a:lnTo>
                    <a:pt x="0" y="7652004"/>
                  </a:lnTo>
                  <a:close/>
                </a:path>
              </a:pathLst>
            </a:custGeom>
            <a:ln w="25908">
              <a:solidFill>
                <a:srgbClr val="F8E2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484" y="868680"/>
              <a:ext cx="16567404" cy="8516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8679" y="950976"/>
              <a:ext cx="16407765" cy="8356600"/>
            </a:xfrm>
            <a:custGeom>
              <a:avLst/>
              <a:gdLst/>
              <a:ahLst/>
              <a:cxnLst/>
              <a:rect l="l" t="t" r="r" b="b"/>
              <a:pathLst>
                <a:path w="16407765" h="8356600">
                  <a:moveTo>
                    <a:pt x="0" y="8356092"/>
                  </a:moveTo>
                  <a:lnTo>
                    <a:pt x="16407384" y="8356092"/>
                  </a:lnTo>
                  <a:lnTo>
                    <a:pt x="16407384" y="0"/>
                  </a:lnTo>
                  <a:lnTo>
                    <a:pt x="0" y="0"/>
                  </a:lnTo>
                  <a:lnTo>
                    <a:pt x="0" y="8356092"/>
                  </a:lnTo>
                  <a:close/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7452" y="2932175"/>
              <a:ext cx="1441703" cy="1356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7455" y="6883908"/>
              <a:ext cx="1563624" cy="144170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462131" y="4251705"/>
            <a:ext cx="19234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797CD"/>
                </a:solidFill>
                <a:latin typeface="Times New Roman"/>
                <a:cs typeface="Times New Roman"/>
              </a:rPr>
              <a:t>https://dopobr.68edu.ru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9833" y="8399526"/>
            <a:ext cx="21717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797CD"/>
                </a:solidFill>
                <a:latin typeface="Times New Roman"/>
                <a:cs typeface="Times New Roman"/>
              </a:rPr>
              <a:t>https://podrostok.68edu.ru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16493" y="1271777"/>
            <a:ext cx="7793355" cy="155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algn="ctr">
              <a:lnSpc>
                <a:spcPts val="2195"/>
              </a:lnSpc>
              <a:spcBef>
                <a:spcPts val="100"/>
              </a:spcBef>
            </a:pP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</a:rPr>
              <a:t>Тамбовское</a:t>
            </a:r>
            <a:r>
              <a:rPr sz="2000" spc="-4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областное</a:t>
            </a:r>
            <a:r>
              <a:rPr sz="2000" spc="-3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государственное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1955"/>
              </a:lnSpc>
            </a:pP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бюджетное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образовательное</a:t>
            </a: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учреждение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дополнительного</a:t>
            </a:r>
            <a:r>
              <a:rPr sz="2000" spc="2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образования</a:t>
            </a:r>
            <a:endParaRPr sz="2000">
              <a:latin typeface="Times New Roman"/>
              <a:cs typeface="Times New Roman"/>
            </a:endParaRPr>
          </a:p>
          <a:p>
            <a:pPr marL="2030730" marR="2019935" algn="ctr">
              <a:lnSpc>
                <a:spcPts val="1920"/>
              </a:lnSpc>
              <a:spcBef>
                <a:spcPts val="225"/>
              </a:spcBef>
            </a:pP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«Центр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развития творчества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детей </a:t>
            </a:r>
            <a:r>
              <a:rPr sz="2000" spc="-484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и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юношества»</a:t>
            </a:r>
            <a:endParaRPr sz="2000">
              <a:latin typeface="Times New Roman"/>
              <a:cs typeface="Times New Roman"/>
            </a:endParaRPr>
          </a:p>
          <a:p>
            <a:pPr marL="3810" algn="ctr">
              <a:lnSpc>
                <a:spcPts val="1695"/>
              </a:lnSpc>
            </a:pP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8</a:t>
            </a: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(4752)</a:t>
            </a:r>
            <a:r>
              <a:rPr sz="2000" spc="-7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42-95-01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ts val="2160"/>
              </a:lnSpc>
            </a:pP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  <a:hlinkClick r:id="rId5"/>
              </a:rPr>
              <a:t>rmc@obraz.tambov.gov.ru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48232" y="5544438"/>
            <a:ext cx="6099175" cy="1306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ts val="2160"/>
              </a:lnSpc>
              <a:spcBef>
                <a:spcPts val="105"/>
              </a:spcBef>
            </a:pP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Отдел</a:t>
            </a:r>
            <a:r>
              <a:rPr sz="2000" spc="-3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по</a:t>
            </a:r>
            <a:r>
              <a:rPr sz="2000" spc="-2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профилактике</a:t>
            </a:r>
            <a:endParaRPr sz="2000">
              <a:latin typeface="Times New Roman"/>
              <a:cs typeface="Times New Roman"/>
            </a:endParaRPr>
          </a:p>
          <a:p>
            <a:pPr marL="12065" marR="5080" algn="ctr">
              <a:lnSpc>
                <a:spcPts val="1920"/>
              </a:lnSpc>
              <a:spcBef>
                <a:spcPts val="220"/>
              </a:spcBef>
            </a:pP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асоциального</a:t>
            </a:r>
            <a:r>
              <a:rPr sz="2000" spc="2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поведения</a:t>
            </a:r>
            <a:r>
              <a:rPr sz="2000" spc="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пропаганде </a:t>
            </a: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здорового</a:t>
            </a:r>
            <a:r>
              <a:rPr sz="2000" spc="-3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образа </a:t>
            </a:r>
            <a:r>
              <a:rPr sz="2000" spc="-484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жизни</a:t>
            </a:r>
            <a:endParaRPr sz="2000">
              <a:latin typeface="Times New Roman"/>
              <a:cs typeface="Times New Roman"/>
            </a:endParaRPr>
          </a:p>
          <a:p>
            <a:pPr marL="3175" algn="ctr">
              <a:lnSpc>
                <a:spcPts val="1695"/>
              </a:lnSpc>
            </a:pP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8</a:t>
            </a: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(4752)</a:t>
            </a:r>
            <a:r>
              <a:rPr sz="2000" spc="-7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548ED4"/>
                </a:solidFill>
                <a:latin typeface="Times New Roman"/>
                <a:cs typeface="Times New Roman"/>
              </a:rPr>
              <a:t>42-95-35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  <a:hlinkClick r:id="rId6"/>
              </a:rPr>
              <a:t>podrostok.obshestvo@yandex.ru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0508" y="1640205"/>
            <a:ext cx="590550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50"/>
              </a:lnSpc>
              <a:spcBef>
                <a:spcPts val="100"/>
              </a:spcBef>
            </a:pP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Управление</a:t>
            </a:r>
            <a:r>
              <a:rPr sz="2000" spc="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образования</a:t>
            </a: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и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науки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Тамбовский</a:t>
            </a: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област</a:t>
            </a:r>
            <a:r>
              <a:rPr sz="2400" spc="-5" dirty="0">
                <a:solidFill>
                  <a:srgbClr val="548ED4"/>
                </a:solidFill>
                <a:latin typeface="Times New Roman"/>
                <a:cs typeface="Times New Roman"/>
              </a:rPr>
              <a:t>и</a:t>
            </a:r>
            <a:endParaRPr sz="2400">
              <a:latin typeface="Times New Roman"/>
              <a:cs typeface="Times New Roman"/>
            </a:endParaRPr>
          </a:p>
          <a:p>
            <a:pPr marL="635" algn="ctr">
              <a:lnSpc>
                <a:spcPts val="2170"/>
              </a:lnSpc>
            </a:pP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8(4752)</a:t>
            </a:r>
            <a:r>
              <a:rPr sz="2000" spc="-7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72-30-04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  <a:hlinkClick r:id="rId7"/>
              </a:rPr>
              <a:t>post@obraz.tambov.gov.ru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83051" y="2839211"/>
            <a:ext cx="1869948" cy="167335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989833" y="4294123"/>
            <a:ext cx="18853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797CD"/>
                </a:solidFill>
                <a:latin typeface="Times New Roman"/>
                <a:cs typeface="Times New Roman"/>
              </a:rPr>
              <a:t>https://obraz.tmbreg.ru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92718" y="5544438"/>
            <a:ext cx="7778750" cy="1062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8419" algn="ctr">
              <a:lnSpc>
                <a:spcPts val="2160"/>
              </a:lnSpc>
              <a:spcBef>
                <a:spcPts val="105"/>
              </a:spcBef>
            </a:pP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Автономная</a:t>
            </a:r>
            <a:r>
              <a:rPr sz="2000" spc="-3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548ED4"/>
                </a:solidFill>
                <a:latin typeface="Times New Roman"/>
                <a:cs typeface="Times New Roman"/>
              </a:rPr>
              <a:t>некомерческая</a:t>
            </a: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организация</a:t>
            </a:r>
            <a:endParaRPr sz="2000">
              <a:latin typeface="Times New Roman"/>
              <a:cs typeface="Times New Roman"/>
            </a:endParaRPr>
          </a:p>
          <a:p>
            <a:pPr marL="12700" marR="5080" algn="ctr">
              <a:lnSpc>
                <a:spcPts val="1920"/>
              </a:lnSpc>
              <a:spcBef>
                <a:spcPts val="220"/>
              </a:spcBef>
            </a:pP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«Академия </a:t>
            </a:r>
            <a:r>
              <a:rPr sz="2000" spc="-10" dirty="0">
                <a:solidFill>
                  <a:srgbClr val="548ED4"/>
                </a:solidFill>
                <a:latin typeface="Times New Roman"/>
                <a:cs typeface="Times New Roman"/>
              </a:rPr>
              <a:t>дополнительного</a:t>
            </a:r>
            <a:r>
              <a:rPr sz="2000" spc="2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образования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и</a:t>
            </a:r>
            <a:r>
              <a:rPr sz="2000" spc="1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548ED4"/>
                </a:solidFill>
                <a:latin typeface="Times New Roman"/>
                <a:cs typeface="Times New Roman"/>
              </a:rPr>
              <a:t>культурного</a:t>
            </a:r>
            <a:r>
              <a:rPr sz="2000" spc="10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просвещения» </a:t>
            </a:r>
            <a:r>
              <a:rPr sz="2000" spc="-484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8</a:t>
            </a:r>
            <a:r>
              <a:rPr sz="2000" spc="-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(4752)</a:t>
            </a:r>
            <a:r>
              <a:rPr sz="2000" spc="-45" dirty="0">
                <a:solidFill>
                  <a:srgbClr val="548ED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</a:rPr>
              <a:t>42-95-04</a:t>
            </a:r>
            <a:endParaRPr sz="2000">
              <a:latin typeface="Times New Roman"/>
              <a:cs typeface="Times New Roman"/>
            </a:endParaRPr>
          </a:p>
          <a:p>
            <a:pPr marR="55880" algn="ctr">
              <a:lnSpc>
                <a:spcPts val="1935"/>
              </a:lnSpc>
            </a:pPr>
            <a:r>
              <a:rPr sz="2000" dirty="0">
                <a:solidFill>
                  <a:srgbClr val="548ED4"/>
                </a:solidFill>
                <a:latin typeface="Times New Roman"/>
                <a:cs typeface="Times New Roman"/>
                <a:hlinkClick r:id="rId9"/>
              </a:rPr>
              <a:t>akadem-dop@yandex.ru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70893" y="8399526"/>
            <a:ext cx="21228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797CD"/>
                </a:solidFill>
                <a:latin typeface="Times New Roman"/>
                <a:cs typeface="Times New Roman"/>
                <a:hlinkClick r:id="rId10"/>
              </a:rPr>
              <a:t>http://academy68.tilda.ws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611356" y="6726935"/>
            <a:ext cx="1819655" cy="17358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306</Words>
  <Application>Microsoft Office PowerPoint</Application>
  <PresentationFormat>Произвольный</PresentationFormat>
  <Paragraphs>85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Microsoft Sans Serif</vt:lpstr>
      <vt:lpstr>Times New Roman</vt:lpstr>
      <vt:lpstr>Office Theme</vt:lpstr>
      <vt:lpstr>Презентация PowerPoint</vt:lpstr>
      <vt:lpstr>«Школьный обед 2.0» смотр-конкурс на лучшее блюдо школьного меню</vt:lpstr>
      <vt:lpstr>«Чудо-столовая» конкурс творческих работ обучающихся</vt:lpstr>
      <vt:lpstr>«Высшая проба» экспертный рейтинговый конкурс  поставщиков школьного питания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2021-2022</dc:title>
  <dc:creator>user</dc:creator>
  <cp:lastModifiedBy>Пользователь Windows</cp:lastModifiedBy>
  <cp:revision>5</cp:revision>
  <dcterms:created xsi:type="dcterms:W3CDTF">2022-01-11T08:48:04Z</dcterms:created>
  <dcterms:modified xsi:type="dcterms:W3CDTF">2022-01-11T13:30:23Z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2022-01-11T00:00:00Z</vt:filetime>
  </property>
</Properties>
</file>