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0" r:id="rId10"/>
    <p:sldId id="262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A6CAE3-6CBC-49E9-B285-76227B2513A5}" type="doc">
      <dgm:prSet loTypeId="urn:microsoft.com/office/officeart/2005/8/layout/vList5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7BF7FAB-07B9-4942-A7CF-D8B3EE571C50}">
      <dgm:prSet phldrT="[Текст]"/>
      <dgm:spPr/>
      <dgm:t>
        <a:bodyPr/>
        <a:lstStyle/>
        <a:p>
          <a:r>
            <a:rPr lang="ru-RU" dirty="0" smtClean="0">
              <a:solidFill>
                <a:schemeClr val="bg1">
                  <a:lumMod val="95000"/>
                </a:schemeClr>
              </a:solidFill>
            </a:rPr>
            <a:t>Проблема, решаемая в ходе внедрения практики</a:t>
          </a:r>
          <a:endParaRPr lang="ru-RU" dirty="0">
            <a:solidFill>
              <a:schemeClr val="bg1">
                <a:lumMod val="95000"/>
              </a:schemeClr>
            </a:solidFill>
          </a:endParaRPr>
        </a:p>
      </dgm:t>
    </dgm:pt>
    <dgm:pt modelId="{764532CE-054B-41F4-B6BA-A04EE9BFA246}" type="parTrans" cxnId="{09873963-2A75-49B9-BDE1-4AD43011F374}">
      <dgm:prSet/>
      <dgm:spPr/>
      <dgm:t>
        <a:bodyPr/>
        <a:lstStyle/>
        <a:p>
          <a:endParaRPr lang="ru-RU"/>
        </a:p>
      </dgm:t>
    </dgm:pt>
    <dgm:pt modelId="{F772FCF9-504D-493F-A802-EC64505B44D2}" type="sibTrans" cxnId="{09873963-2A75-49B9-BDE1-4AD43011F374}">
      <dgm:prSet/>
      <dgm:spPr/>
      <dgm:t>
        <a:bodyPr/>
        <a:lstStyle/>
        <a:p>
          <a:endParaRPr lang="ru-RU"/>
        </a:p>
      </dgm:t>
    </dgm:pt>
    <dgm:pt modelId="{F42E9213-DAD3-4196-8DB7-8DC28905CA74}">
      <dgm:prSet phldrT="[Текст]" custT="1"/>
      <dgm:spPr/>
      <dgm:t>
        <a:bodyPr/>
        <a:lstStyle/>
        <a:p>
          <a:pPr algn="just"/>
          <a:r>
            <a:rPr lang="ru-RU" sz="1400" dirty="0" smtClean="0">
              <a:solidFill>
                <a:schemeClr val="tx1"/>
              </a:solidFill>
            </a:rPr>
            <a:t>Низкая развитость внутреннего детско-юношеского туризма в округе.</a:t>
          </a:r>
          <a:endParaRPr lang="ru-RU" sz="1400" dirty="0">
            <a:solidFill>
              <a:schemeClr val="tx1"/>
            </a:solidFill>
          </a:endParaRPr>
        </a:p>
      </dgm:t>
    </dgm:pt>
    <dgm:pt modelId="{FD2A6594-B72B-46A9-9273-E1882C58BC20}" type="parTrans" cxnId="{C63252D3-149E-4308-9D45-76C0672B0B13}">
      <dgm:prSet/>
      <dgm:spPr/>
      <dgm:t>
        <a:bodyPr/>
        <a:lstStyle/>
        <a:p>
          <a:endParaRPr lang="ru-RU"/>
        </a:p>
      </dgm:t>
    </dgm:pt>
    <dgm:pt modelId="{A792D3B9-37B5-4D89-ABE2-FEB8B4CEB431}" type="sibTrans" cxnId="{C63252D3-149E-4308-9D45-76C0672B0B13}">
      <dgm:prSet/>
      <dgm:spPr/>
      <dgm:t>
        <a:bodyPr/>
        <a:lstStyle/>
        <a:p>
          <a:endParaRPr lang="ru-RU"/>
        </a:p>
      </dgm:t>
    </dgm:pt>
    <dgm:pt modelId="{93F26231-1F2A-4BE9-9662-6D933584D74F}">
      <dgm:prSet phldrT="[Текст]"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Актуальность практики</a:t>
          </a:r>
          <a:endParaRPr lang="ru-RU" b="0" dirty="0">
            <a:solidFill>
              <a:schemeClr val="tx1"/>
            </a:solidFill>
          </a:endParaRPr>
        </a:p>
      </dgm:t>
    </dgm:pt>
    <dgm:pt modelId="{2FD4F3FD-085C-423B-8A02-F6E9BA37586F}" type="parTrans" cxnId="{A6A8029F-31F9-4F93-8775-9CDB61196C09}">
      <dgm:prSet/>
      <dgm:spPr/>
      <dgm:t>
        <a:bodyPr/>
        <a:lstStyle/>
        <a:p>
          <a:endParaRPr lang="ru-RU"/>
        </a:p>
      </dgm:t>
    </dgm:pt>
    <dgm:pt modelId="{FEACAA26-A06A-45AC-9816-72ED8209F227}" type="sibTrans" cxnId="{A6A8029F-31F9-4F93-8775-9CDB61196C09}">
      <dgm:prSet/>
      <dgm:spPr/>
      <dgm:t>
        <a:bodyPr/>
        <a:lstStyle/>
        <a:p>
          <a:endParaRPr lang="ru-RU"/>
        </a:p>
      </dgm:t>
    </dgm:pt>
    <dgm:pt modelId="{D5650EAF-A849-46AA-AC5F-7AF477F857BA}">
      <dgm:prSet phldrT="[Текст]" custT="1"/>
      <dgm:spPr/>
      <dgm:t>
        <a:bodyPr/>
        <a:lstStyle/>
        <a:p>
          <a:pPr algn="just"/>
          <a:r>
            <a:rPr lang="ru-RU" sz="1400" dirty="0" smtClean="0"/>
            <a:t>Детско-юношеский туризм является одной из наиболее эффективных технологий, способствующих формированию у подрастающего поколения активной жизненной позиции, основ здорового образа жизни, стремления к изучению окружающего мира.   </a:t>
          </a:r>
          <a:endParaRPr lang="ru-RU" sz="1400" dirty="0">
            <a:solidFill>
              <a:srgbClr val="FF0000"/>
            </a:solidFill>
          </a:endParaRPr>
        </a:p>
      </dgm:t>
    </dgm:pt>
    <dgm:pt modelId="{DA9BCB0F-4B3F-4539-9B01-4D936792705E}" type="parTrans" cxnId="{DC42A023-749D-4F70-9BFE-F6764F8E286F}">
      <dgm:prSet/>
      <dgm:spPr/>
      <dgm:t>
        <a:bodyPr/>
        <a:lstStyle/>
        <a:p>
          <a:endParaRPr lang="ru-RU"/>
        </a:p>
      </dgm:t>
    </dgm:pt>
    <dgm:pt modelId="{4E7E4DB9-6C10-4ACB-8C2D-1E057C2301B0}" type="sibTrans" cxnId="{DC42A023-749D-4F70-9BFE-F6764F8E286F}">
      <dgm:prSet/>
      <dgm:spPr/>
      <dgm:t>
        <a:bodyPr/>
        <a:lstStyle/>
        <a:p>
          <a:endParaRPr lang="ru-RU"/>
        </a:p>
      </dgm:t>
    </dgm:pt>
    <dgm:pt modelId="{24082EB1-1633-454D-A781-F318EFDDCF5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Проектная идея </a:t>
          </a:r>
          <a:endParaRPr lang="ru-RU" dirty="0">
            <a:solidFill>
              <a:schemeClr val="tx1"/>
            </a:solidFill>
          </a:endParaRPr>
        </a:p>
      </dgm:t>
    </dgm:pt>
    <dgm:pt modelId="{F690B84F-10BB-4A04-95F8-5C11075E6124}" type="parTrans" cxnId="{ED31F4E9-263F-4618-8B59-4EFD013B9702}">
      <dgm:prSet/>
      <dgm:spPr/>
      <dgm:t>
        <a:bodyPr/>
        <a:lstStyle/>
        <a:p>
          <a:endParaRPr lang="ru-RU"/>
        </a:p>
      </dgm:t>
    </dgm:pt>
    <dgm:pt modelId="{4D7E4B6B-6B14-4FB2-9738-0CAB64285332}" type="sibTrans" cxnId="{ED31F4E9-263F-4618-8B59-4EFD013B9702}">
      <dgm:prSet/>
      <dgm:spPr/>
      <dgm:t>
        <a:bodyPr/>
        <a:lstStyle/>
        <a:p>
          <a:endParaRPr lang="ru-RU"/>
        </a:p>
      </dgm:t>
    </dgm:pt>
    <dgm:pt modelId="{6EE6F69B-09B5-4EA4-9250-88AF62AEF8DA}">
      <dgm:prSet phldrT="[Текст]" custT="1"/>
      <dgm:spPr/>
      <dgm:t>
        <a:bodyPr/>
        <a:lstStyle/>
        <a:p>
          <a:pPr algn="just"/>
          <a:r>
            <a:rPr lang="ru-RU" sz="1400" dirty="0" smtClean="0"/>
            <a:t>Создание детско-юношеской туристско-краеведческой среды на базе образовательных учреждений и учреждений культуры </a:t>
          </a:r>
          <a:r>
            <a:rPr lang="ru-RU" sz="1400" dirty="0" err="1" smtClean="0"/>
            <a:t>Западнодвинского</a:t>
          </a:r>
          <a:r>
            <a:rPr lang="ru-RU" sz="1400" dirty="0" smtClean="0"/>
            <a:t> муниципального округа Тверской области</a:t>
          </a:r>
          <a:endParaRPr lang="ru-RU" sz="1400" dirty="0"/>
        </a:p>
      </dgm:t>
    </dgm:pt>
    <dgm:pt modelId="{62247519-F9FB-4A28-BAA2-993446DA381E}" type="parTrans" cxnId="{7C206240-6C3E-4438-B360-965BCFE6657C}">
      <dgm:prSet/>
      <dgm:spPr/>
      <dgm:t>
        <a:bodyPr/>
        <a:lstStyle/>
        <a:p>
          <a:endParaRPr lang="ru-RU"/>
        </a:p>
      </dgm:t>
    </dgm:pt>
    <dgm:pt modelId="{2C56883A-74D0-4DE0-B0C8-74469043EB10}" type="sibTrans" cxnId="{7C206240-6C3E-4438-B360-965BCFE6657C}">
      <dgm:prSet/>
      <dgm:spPr/>
      <dgm:t>
        <a:bodyPr/>
        <a:lstStyle/>
        <a:p>
          <a:endParaRPr lang="ru-RU"/>
        </a:p>
      </dgm:t>
    </dgm:pt>
    <dgm:pt modelId="{9AB655CC-6CC4-4FA0-9706-A1383D8EB6C2}">
      <dgm:prSet phldrT="[Текст]" custT="1"/>
      <dgm:spPr/>
      <dgm:t>
        <a:bodyPr/>
        <a:lstStyle/>
        <a:p>
          <a:pPr algn="just"/>
          <a:r>
            <a:rPr lang="ru-RU" sz="1400" dirty="0" smtClean="0">
              <a:solidFill>
                <a:schemeClr val="tx1"/>
              </a:solidFill>
            </a:rPr>
            <a:t> Низкая положительная динамика по вовлечению детей и молодежи в активную туристскую деятельность.</a:t>
          </a:r>
          <a:endParaRPr lang="ru-RU" sz="1400" dirty="0">
            <a:solidFill>
              <a:schemeClr val="tx1"/>
            </a:solidFill>
          </a:endParaRPr>
        </a:p>
      </dgm:t>
    </dgm:pt>
    <dgm:pt modelId="{D98DACAB-5AB1-492A-A6AE-425D886E6CC2}" type="parTrans" cxnId="{86009769-1722-47B0-BBD3-5A1D7A75E9AB}">
      <dgm:prSet/>
      <dgm:spPr/>
      <dgm:t>
        <a:bodyPr/>
        <a:lstStyle/>
        <a:p>
          <a:endParaRPr lang="ru-RU"/>
        </a:p>
      </dgm:t>
    </dgm:pt>
    <dgm:pt modelId="{FB09F8D7-86D7-4613-A135-0DC64A63CB65}" type="sibTrans" cxnId="{86009769-1722-47B0-BBD3-5A1D7A75E9AB}">
      <dgm:prSet/>
      <dgm:spPr/>
      <dgm:t>
        <a:bodyPr/>
        <a:lstStyle/>
        <a:p>
          <a:endParaRPr lang="ru-RU"/>
        </a:p>
      </dgm:t>
    </dgm:pt>
    <dgm:pt modelId="{66362015-DB20-4FF9-8691-7B3C7608D880}">
      <dgm:prSet phldrT="[Текст]" custT="1"/>
      <dgm:spPr/>
      <dgm:t>
        <a:bodyPr/>
        <a:lstStyle/>
        <a:p>
          <a:pPr algn="just"/>
          <a:r>
            <a:rPr lang="ru-RU" sz="1400" dirty="0" smtClean="0">
              <a:solidFill>
                <a:schemeClr val="tx1"/>
              </a:solidFill>
            </a:rPr>
            <a:t> Недостаточное количество программ и мероприятий туристкой направленности, отсутствие разработанных туристических маршрутов, недостаточная освещенность    </a:t>
          </a:r>
          <a:r>
            <a:rPr lang="ru-RU" sz="1400" dirty="0" err="1" smtClean="0">
              <a:solidFill>
                <a:schemeClr val="tx1"/>
              </a:solidFill>
            </a:rPr>
            <a:t>туристко-краеведческой</a:t>
          </a:r>
          <a:r>
            <a:rPr lang="ru-RU" sz="1400" dirty="0" smtClean="0">
              <a:solidFill>
                <a:schemeClr val="tx1"/>
              </a:solidFill>
            </a:rPr>
            <a:t> деятельности в СМИ.</a:t>
          </a:r>
          <a:endParaRPr lang="ru-RU" sz="1400" dirty="0">
            <a:solidFill>
              <a:schemeClr val="tx1"/>
            </a:solidFill>
          </a:endParaRPr>
        </a:p>
      </dgm:t>
    </dgm:pt>
    <dgm:pt modelId="{750FA8D0-57FE-4A05-B649-8087CF63005B}" type="sibTrans" cxnId="{D10A32F3-B2C6-4215-9BE9-D71117904B85}">
      <dgm:prSet/>
      <dgm:spPr/>
      <dgm:t>
        <a:bodyPr/>
        <a:lstStyle/>
        <a:p>
          <a:endParaRPr lang="ru-RU"/>
        </a:p>
      </dgm:t>
    </dgm:pt>
    <dgm:pt modelId="{BE4297CA-05B2-4D06-B2CD-DAC0DC53771C}" type="parTrans" cxnId="{D10A32F3-B2C6-4215-9BE9-D71117904B85}">
      <dgm:prSet/>
      <dgm:spPr/>
      <dgm:t>
        <a:bodyPr/>
        <a:lstStyle/>
        <a:p>
          <a:endParaRPr lang="ru-RU"/>
        </a:p>
      </dgm:t>
    </dgm:pt>
    <dgm:pt modelId="{4772EA08-4023-48B6-BA04-C1C1CFDCC1FA}" type="pres">
      <dgm:prSet presAssocID="{D9A6CAE3-6CBC-49E9-B285-76227B2513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263AB2-D908-404E-8C97-DB55DC46A0E4}" type="pres">
      <dgm:prSet presAssocID="{D7BF7FAB-07B9-4942-A7CF-D8B3EE571C50}" presName="linNode" presStyleCnt="0"/>
      <dgm:spPr/>
      <dgm:t>
        <a:bodyPr/>
        <a:lstStyle/>
        <a:p>
          <a:endParaRPr lang="ru-RU"/>
        </a:p>
      </dgm:t>
    </dgm:pt>
    <dgm:pt modelId="{EB7FD3A8-C052-4303-95BF-B89CEC8C3BFF}" type="pres">
      <dgm:prSet presAssocID="{D7BF7FAB-07B9-4942-A7CF-D8B3EE571C50}" presName="parentText" presStyleLbl="node1" presStyleIdx="0" presStyleCnt="3" custScaleX="47392" custLinFactNeighborX="-12316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842B2-A6F9-40EF-83C1-B828A47A5A34}" type="pres">
      <dgm:prSet presAssocID="{D7BF7FAB-07B9-4942-A7CF-D8B3EE571C50}" presName="descendantText" presStyleLbl="alignAccFollowNode1" presStyleIdx="0" presStyleCnt="3" custScaleX="124802" custScaleY="146229" custLinFactNeighborX="-4559" custLinFactNeighborY="-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08762C-E72F-4A65-BF4A-3EE877FE84C6}" type="pres">
      <dgm:prSet presAssocID="{F772FCF9-504D-493F-A802-EC64505B44D2}" presName="sp" presStyleCnt="0"/>
      <dgm:spPr/>
      <dgm:t>
        <a:bodyPr/>
        <a:lstStyle/>
        <a:p>
          <a:endParaRPr lang="ru-RU"/>
        </a:p>
      </dgm:t>
    </dgm:pt>
    <dgm:pt modelId="{0E1236AC-F3E9-42EA-A367-174759720E00}" type="pres">
      <dgm:prSet presAssocID="{93F26231-1F2A-4BE9-9662-6D933584D74F}" presName="linNode" presStyleCnt="0"/>
      <dgm:spPr/>
      <dgm:t>
        <a:bodyPr/>
        <a:lstStyle/>
        <a:p>
          <a:endParaRPr lang="ru-RU"/>
        </a:p>
      </dgm:t>
    </dgm:pt>
    <dgm:pt modelId="{ECF0F520-BDE4-4ECF-BEED-0096D4D2683F}" type="pres">
      <dgm:prSet presAssocID="{93F26231-1F2A-4BE9-9662-6D933584D74F}" presName="parentText" presStyleLbl="node1" presStyleIdx="1" presStyleCnt="3" custScaleX="47090" custLinFactNeighborX="-12316" custLinFactNeighborY="-1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DAC2B3-7F2C-4C1B-BE49-D30C6CC727A3}" type="pres">
      <dgm:prSet presAssocID="{93F26231-1F2A-4BE9-9662-6D933584D74F}" presName="descendantText" presStyleLbl="alignAccFollowNode1" presStyleIdx="1" presStyleCnt="3" custScaleX="124631" custLinFactNeighborX="-4257" custLinFactNeighborY="-7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A2C323-6D48-4CDB-A10D-BED0CFCAF29C}" type="pres">
      <dgm:prSet presAssocID="{FEACAA26-A06A-45AC-9816-72ED8209F227}" presName="sp" presStyleCnt="0"/>
      <dgm:spPr/>
      <dgm:t>
        <a:bodyPr/>
        <a:lstStyle/>
        <a:p>
          <a:endParaRPr lang="ru-RU"/>
        </a:p>
      </dgm:t>
    </dgm:pt>
    <dgm:pt modelId="{EE90ECB1-ACEC-499E-A06E-911CAC64C6A0}" type="pres">
      <dgm:prSet presAssocID="{24082EB1-1633-454D-A781-F318EFDDCF5D}" presName="linNode" presStyleCnt="0"/>
      <dgm:spPr/>
      <dgm:t>
        <a:bodyPr/>
        <a:lstStyle/>
        <a:p>
          <a:endParaRPr lang="ru-RU"/>
        </a:p>
      </dgm:t>
    </dgm:pt>
    <dgm:pt modelId="{8E7A444F-D7B3-46D0-83DD-E3E34B0614A0}" type="pres">
      <dgm:prSet presAssocID="{24082EB1-1633-454D-A781-F318EFDDCF5D}" presName="parentText" presStyleLbl="node1" presStyleIdx="2" presStyleCnt="3" custScaleX="47392" custLinFactNeighborX="-12316" custLinFactNeighborY="14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558021-3871-4500-87D4-137A7D4079C4}" type="pres">
      <dgm:prSet presAssocID="{24082EB1-1633-454D-A781-F318EFDDCF5D}" presName="descendantText" presStyleLbl="alignAccFollowNode1" presStyleIdx="2" presStyleCnt="3" custScaleX="123215" custLinFactNeighborX="-3149" custLinFactNeighborY="-6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1C8462-BB8D-4E5C-80D1-F534B32327D7}" type="presOf" srcId="{F42E9213-DAD3-4196-8DB7-8DC28905CA74}" destId="{9F0842B2-A6F9-40EF-83C1-B828A47A5A34}" srcOrd="0" destOrd="0" presId="urn:microsoft.com/office/officeart/2005/8/layout/vList5"/>
    <dgm:cxn modelId="{1058823B-D16A-4E57-819A-3E1B05B8D5E5}" type="presOf" srcId="{6EE6F69B-09B5-4EA4-9250-88AF62AEF8DA}" destId="{8C558021-3871-4500-87D4-137A7D4079C4}" srcOrd="0" destOrd="0" presId="urn:microsoft.com/office/officeart/2005/8/layout/vList5"/>
    <dgm:cxn modelId="{D10A32F3-B2C6-4215-9BE9-D71117904B85}" srcId="{D7BF7FAB-07B9-4942-A7CF-D8B3EE571C50}" destId="{66362015-DB20-4FF9-8691-7B3C7608D880}" srcOrd="1" destOrd="0" parTransId="{BE4297CA-05B2-4D06-B2CD-DAC0DC53771C}" sibTransId="{750FA8D0-57FE-4A05-B649-8087CF63005B}"/>
    <dgm:cxn modelId="{09873963-2A75-49B9-BDE1-4AD43011F374}" srcId="{D9A6CAE3-6CBC-49E9-B285-76227B2513A5}" destId="{D7BF7FAB-07B9-4942-A7CF-D8B3EE571C50}" srcOrd="0" destOrd="0" parTransId="{764532CE-054B-41F4-B6BA-A04EE9BFA246}" sibTransId="{F772FCF9-504D-493F-A802-EC64505B44D2}"/>
    <dgm:cxn modelId="{ED31F4E9-263F-4618-8B59-4EFD013B9702}" srcId="{D9A6CAE3-6CBC-49E9-B285-76227B2513A5}" destId="{24082EB1-1633-454D-A781-F318EFDDCF5D}" srcOrd="2" destOrd="0" parTransId="{F690B84F-10BB-4A04-95F8-5C11075E6124}" sibTransId="{4D7E4B6B-6B14-4FB2-9738-0CAB64285332}"/>
    <dgm:cxn modelId="{C63252D3-149E-4308-9D45-76C0672B0B13}" srcId="{D7BF7FAB-07B9-4942-A7CF-D8B3EE571C50}" destId="{F42E9213-DAD3-4196-8DB7-8DC28905CA74}" srcOrd="0" destOrd="0" parTransId="{FD2A6594-B72B-46A9-9273-E1882C58BC20}" sibTransId="{A792D3B9-37B5-4D89-ABE2-FEB8B4CEB431}"/>
    <dgm:cxn modelId="{443071B1-F66A-45AD-9EFC-875D3A446D19}" type="presOf" srcId="{D9A6CAE3-6CBC-49E9-B285-76227B2513A5}" destId="{4772EA08-4023-48B6-BA04-C1C1CFDCC1FA}" srcOrd="0" destOrd="0" presId="urn:microsoft.com/office/officeart/2005/8/layout/vList5"/>
    <dgm:cxn modelId="{4CE825D2-686F-4843-A599-EEC97BFDA013}" type="presOf" srcId="{9AB655CC-6CC4-4FA0-9706-A1383D8EB6C2}" destId="{9F0842B2-A6F9-40EF-83C1-B828A47A5A34}" srcOrd="0" destOrd="2" presId="urn:microsoft.com/office/officeart/2005/8/layout/vList5"/>
    <dgm:cxn modelId="{86009769-1722-47B0-BBD3-5A1D7A75E9AB}" srcId="{D7BF7FAB-07B9-4942-A7CF-D8B3EE571C50}" destId="{9AB655CC-6CC4-4FA0-9706-A1383D8EB6C2}" srcOrd="2" destOrd="0" parTransId="{D98DACAB-5AB1-492A-A6AE-425D886E6CC2}" sibTransId="{FB09F8D7-86D7-4613-A135-0DC64A63CB65}"/>
    <dgm:cxn modelId="{DC42A023-749D-4F70-9BFE-F6764F8E286F}" srcId="{93F26231-1F2A-4BE9-9662-6D933584D74F}" destId="{D5650EAF-A849-46AA-AC5F-7AF477F857BA}" srcOrd="0" destOrd="0" parTransId="{DA9BCB0F-4B3F-4539-9B01-4D936792705E}" sibTransId="{4E7E4DB9-6C10-4ACB-8C2D-1E057C2301B0}"/>
    <dgm:cxn modelId="{36F6F1A2-433C-4884-ABDB-488A7F17FAA7}" type="presOf" srcId="{24082EB1-1633-454D-A781-F318EFDDCF5D}" destId="{8E7A444F-D7B3-46D0-83DD-E3E34B0614A0}" srcOrd="0" destOrd="0" presId="urn:microsoft.com/office/officeart/2005/8/layout/vList5"/>
    <dgm:cxn modelId="{A1DE027D-08BA-4BC0-AEEA-BD682228B764}" type="presOf" srcId="{93F26231-1F2A-4BE9-9662-6D933584D74F}" destId="{ECF0F520-BDE4-4ECF-BEED-0096D4D2683F}" srcOrd="0" destOrd="0" presId="urn:microsoft.com/office/officeart/2005/8/layout/vList5"/>
    <dgm:cxn modelId="{4C906E58-407A-46F9-B3D2-F03D0BC694EF}" type="presOf" srcId="{66362015-DB20-4FF9-8691-7B3C7608D880}" destId="{9F0842B2-A6F9-40EF-83C1-B828A47A5A34}" srcOrd="0" destOrd="1" presId="urn:microsoft.com/office/officeart/2005/8/layout/vList5"/>
    <dgm:cxn modelId="{33A5F000-6855-45E2-B41A-F7EB5F07E073}" type="presOf" srcId="{D5650EAF-A849-46AA-AC5F-7AF477F857BA}" destId="{F0DAC2B3-7F2C-4C1B-BE49-D30C6CC727A3}" srcOrd="0" destOrd="0" presId="urn:microsoft.com/office/officeart/2005/8/layout/vList5"/>
    <dgm:cxn modelId="{7C206240-6C3E-4438-B360-965BCFE6657C}" srcId="{24082EB1-1633-454D-A781-F318EFDDCF5D}" destId="{6EE6F69B-09B5-4EA4-9250-88AF62AEF8DA}" srcOrd="0" destOrd="0" parTransId="{62247519-F9FB-4A28-BAA2-993446DA381E}" sibTransId="{2C56883A-74D0-4DE0-B0C8-74469043EB10}"/>
    <dgm:cxn modelId="{D61AEAA0-833D-48C4-95F0-6DD722D20257}" type="presOf" srcId="{D7BF7FAB-07B9-4942-A7CF-D8B3EE571C50}" destId="{EB7FD3A8-C052-4303-95BF-B89CEC8C3BFF}" srcOrd="0" destOrd="0" presId="urn:microsoft.com/office/officeart/2005/8/layout/vList5"/>
    <dgm:cxn modelId="{A6A8029F-31F9-4F93-8775-9CDB61196C09}" srcId="{D9A6CAE3-6CBC-49E9-B285-76227B2513A5}" destId="{93F26231-1F2A-4BE9-9662-6D933584D74F}" srcOrd="1" destOrd="0" parTransId="{2FD4F3FD-085C-423B-8A02-F6E9BA37586F}" sibTransId="{FEACAA26-A06A-45AC-9816-72ED8209F227}"/>
    <dgm:cxn modelId="{F2195AFB-9707-4278-A5FE-1D39708559FB}" type="presParOf" srcId="{4772EA08-4023-48B6-BA04-C1C1CFDCC1FA}" destId="{E8263AB2-D908-404E-8C97-DB55DC46A0E4}" srcOrd="0" destOrd="0" presId="urn:microsoft.com/office/officeart/2005/8/layout/vList5"/>
    <dgm:cxn modelId="{C79F455F-DCA7-4D71-BCFC-5D8938DB1115}" type="presParOf" srcId="{E8263AB2-D908-404E-8C97-DB55DC46A0E4}" destId="{EB7FD3A8-C052-4303-95BF-B89CEC8C3BFF}" srcOrd="0" destOrd="0" presId="urn:microsoft.com/office/officeart/2005/8/layout/vList5"/>
    <dgm:cxn modelId="{B87A48E4-4DAC-4381-A407-47D7E33F28AF}" type="presParOf" srcId="{E8263AB2-D908-404E-8C97-DB55DC46A0E4}" destId="{9F0842B2-A6F9-40EF-83C1-B828A47A5A34}" srcOrd="1" destOrd="0" presId="urn:microsoft.com/office/officeart/2005/8/layout/vList5"/>
    <dgm:cxn modelId="{9AC6DC79-497C-4F4C-85C1-75BFFFDE2197}" type="presParOf" srcId="{4772EA08-4023-48B6-BA04-C1C1CFDCC1FA}" destId="{1608762C-E72F-4A65-BF4A-3EE877FE84C6}" srcOrd="1" destOrd="0" presId="urn:microsoft.com/office/officeart/2005/8/layout/vList5"/>
    <dgm:cxn modelId="{D3DB5171-0FCF-448B-A81A-CDEEC3CA94BA}" type="presParOf" srcId="{4772EA08-4023-48B6-BA04-C1C1CFDCC1FA}" destId="{0E1236AC-F3E9-42EA-A367-174759720E00}" srcOrd="2" destOrd="0" presId="urn:microsoft.com/office/officeart/2005/8/layout/vList5"/>
    <dgm:cxn modelId="{7658E944-F62F-45BE-8272-38F7BE66C205}" type="presParOf" srcId="{0E1236AC-F3E9-42EA-A367-174759720E00}" destId="{ECF0F520-BDE4-4ECF-BEED-0096D4D2683F}" srcOrd="0" destOrd="0" presId="urn:microsoft.com/office/officeart/2005/8/layout/vList5"/>
    <dgm:cxn modelId="{83D91152-4C52-42EF-84FB-1B935FB23D63}" type="presParOf" srcId="{0E1236AC-F3E9-42EA-A367-174759720E00}" destId="{F0DAC2B3-7F2C-4C1B-BE49-D30C6CC727A3}" srcOrd="1" destOrd="0" presId="urn:microsoft.com/office/officeart/2005/8/layout/vList5"/>
    <dgm:cxn modelId="{36A47A13-F439-47C7-8C2F-4D9170350971}" type="presParOf" srcId="{4772EA08-4023-48B6-BA04-C1C1CFDCC1FA}" destId="{B2A2C323-6D48-4CDB-A10D-BED0CFCAF29C}" srcOrd="3" destOrd="0" presId="urn:microsoft.com/office/officeart/2005/8/layout/vList5"/>
    <dgm:cxn modelId="{87978C31-B12D-4D46-AF73-A9916E59AC09}" type="presParOf" srcId="{4772EA08-4023-48B6-BA04-C1C1CFDCC1FA}" destId="{EE90ECB1-ACEC-499E-A06E-911CAC64C6A0}" srcOrd="4" destOrd="0" presId="urn:microsoft.com/office/officeart/2005/8/layout/vList5"/>
    <dgm:cxn modelId="{A58F1646-A15D-44FF-91C0-FC532DB0F220}" type="presParOf" srcId="{EE90ECB1-ACEC-499E-A06E-911CAC64C6A0}" destId="{8E7A444F-D7B3-46D0-83DD-E3E34B0614A0}" srcOrd="0" destOrd="0" presId="urn:microsoft.com/office/officeart/2005/8/layout/vList5"/>
    <dgm:cxn modelId="{D5C7013B-EBE9-4CDB-BCCD-F79C09832ACB}" type="presParOf" srcId="{EE90ECB1-ACEC-499E-A06E-911CAC64C6A0}" destId="{8C558021-3871-4500-87D4-137A7D4079C4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BB8D20-1E99-449D-8632-37A0CF35854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002FB4-4CF5-42FD-B4CD-B6A529D47704}">
      <dgm:prSet phldrT="[Текст]" custT="1"/>
      <dgm:spPr/>
      <dgm:t>
        <a:bodyPr/>
        <a:lstStyle/>
        <a:p>
          <a:pPr algn="just"/>
          <a:r>
            <a:rPr lang="ru-RU" sz="1400" dirty="0" smtClean="0"/>
            <a:t>Создать условия для функционирования детско-юношеской туристско-краеведческой среды с целью развития познавательных способностей детей и подростков, удовлетворения их интересов и потребностей в области туризма и краеведения</a:t>
          </a:r>
          <a:endParaRPr lang="ru-RU" sz="1400" dirty="0"/>
        </a:p>
      </dgm:t>
    </dgm:pt>
    <dgm:pt modelId="{FEF9EC1C-50AC-4E15-BEDC-D9A5DEEBF702}" type="parTrans" cxnId="{491FB5A7-CD45-4D53-A74E-E83480BFA526}">
      <dgm:prSet/>
      <dgm:spPr/>
      <dgm:t>
        <a:bodyPr/>
        <a:lstStyle/>
        <a:p>
          <a:endParaRPr lang="ru-RU"/>
        </a:p>
      </dgm:t>
    </dgm:pt>
    <dgm:pt modelId="{B409D6C2-F5C1-4398-B8BF-70BCAF4C2606}" type="sibTrans" cxnId="{491FB5A7-CD45-4D53-A74E-E83480BFA526}">
      <dgm:prSet/>
      <dgm:spPr/>
      <dgm:t>
        <a:bodyPr/>
        <a:lstStyle/>
        <a:p>
          <a:endParaRPr lang="ru-RU"/>
        </a:p>
      </dgm:t>
    </dgm:pt>
    <dgm:pt modelId="{31AA8C37-C81F-4211-A56A-D003844331A5}">
      <dgm:prSet phldrT="[Текст]" custT="1"/>
      <dgm:spPr/>
      <dgm:t>
        <a:bodyPr/>
        <a:lstStyle/>
        <a:p>
          <a:pPr algn="just"/>
          <a:r>
            <a:rPr lang="ru-RU" sz="1400" dirty="0" smtClean="0"/>
            <a:t>Внедрить в образовательное пространство гибкую и открытую систему непрерывного туристско-краеведческого образования, которая поможет учащимся стать активными членами общества, способными адаптироваться к условиям современной жизни.</a:t>
          </a:r>
          <a:endParaRPr lang="ru-RU" sz="1400" dirty="0"/>
        </a:p>
      </dgm:t>
    </dgm:pt>
    <dgm:pt modelId="{2B7936A6-8FE7-4E34-A27B-B3B1AB38E51C}" type="parTrans" cxnId="{7D2622A5-B300-4A20-93AF-3F6C4EB06DE0}">
      <dgm:prSet/>
      <dgm:spPr/>
      <dgm:t>
        <a:bodyPr/>
        <a:lstStyle/>
        <a:p>
          <a:endParaRPr lang="ru-RU"/>
        </a:p>
      </dgm:t>
    </dgm:pt>
    <dgm:pt modelId="{C00DC32C-A415-495B-8A57-418AC09B4ABE}" type="sibTrans" cxnId="{7D2622A5-B300-4A20-93AF-3F6C4EB06DE0}">
      <dgm:prSet/>
      <dgm:spPr/>
      <dgm:t>
        <a:bodyPr/>
        <a:lstStyle/>
        <a:p>
          <a:endParaRPr lang="ru-RU"/>
        </a:p>
      </dgm:t>
    </dgm:pt>
    <dgm:pt modelId="{AF1789B8-9B67-468A-84D0-327F1566383E}">
      <dgm:prSet phldrT="[Текст]" custT="1"/>
      <dgm:spPr/>
      <dgm:t>
        <a:bodyPr/>
        <a:lstStyle/>
        <a:p>
          <a:r>
            <a:rPr lang="ru-RU" sz="1400" dirty="0" smtClean="0"/>
            <a:t>Создать условия для продуктивного самоопределения личности через повышение уровня физической подготовки учащихся, развитие умения работать в команде, приобщение к здоровому образу жизни через туризм. </a:t>
          </a:r>
          <a:endParaRPr lang="ru-RU" sz="1400" dirty="0"/>
        </a:p>
      </dgm:t>
    </dgm:pt>
    <dgm:pt modelId="{13590A5F-CB33-4CAF-9D43-9D8F49193503}" type="parTrans" cxnId="{BFED3518-A12D-4730-BDFC-5AD7BF82106B}">
      <dgm:prSet/>
      <dgm:spPr/>
      <dgm:t>
        <a:bodyPr/>
        <a:lstStyle/>
        <a:p>
          <a:endParaRPr lang="ru-RU"/>
        </a:p>
      </dgm:t>
    </dgm:pt>
    <dgm:pt modelId="{B0DCCB36-A89D-4112-AB94-42AEB219153B}" type="sibTrans" cxnId="{BFED3518-A12D-4730-BDFC-5AD7BF82106B}">
      <dgm:prSet/>
      <dgm:spPr/>
      <dgm:t>
        <a:bodyPr/>
        <a:lstStyle/>
        <a:p>
          <a:endParaRPr lang="ru-RU"/>
        </a:p>
      </dgm:t>
    </dgm:pt>
    <dgm:pt modelId="{23B91EAC-9389-4491-8DEC-F2C97080B7DC}">
      <dgm:prSet phldrT="[Текст]" custT="1"/>
      <dgm:spPr/>
      <dgm:t>
        <a:bodyPr/>
        <a:lstStyle/>
        <a:p>
          <a:r>
            <a:rPr lang="ru-RU" sz="1400" dirty="0" smtClean="0"/>
            <a:t>Организовать и провести спортивные, экологические, оздоровительные, творческие и познавательные мероприятия туристской направленности. </a:t>
          </a:r>
          <a:endParaRPr lang="ru-RU" sz="1400" dirty="0"/>
        </a:p>
      </dgm:t>
    </dgm:pt>
    <dgm:pt modelId="{2414C8A4-F56C-41D1-A7F4-47B2E7402929}" type="parTrans" cxnId="{4B43B999-CCDD-4F25-9261-DD2F29E8D173}">
      <dgm:prSet/>
      <dgm:spPr/>
      <dgm:t>
        <a:bodyPr/>
        <a:lstStyle/>
        <a:p>
          <a:endParaRPr lang="ru-RU"/>
        </a:p>
      </dgm:t>
    </dgm:pt>
    <dgm:pt modelId="{77A1B8C2-85DA-48E3-841A-3901F6AEAE66}" type="sibTrans" cxnId="{4B43B999-CCDD-4F25-9261-DD2F29E8D173}">
      <dgm:prSet/>
      <dgm:spPr/>
      <dgm:t>
        <a:bodyPr/>
        <a:lstStyle/>
        <a:p>
          <a:endParaRPr lang="ru-RU"/>
        </a:p>
      </dgm:t>
    </dgm:pt>
    <dgm:pt modelId="{5075BEE0-0334-46F5-8F7A-D4F03959E31D}">
      <dgm:prSet phldrT="[Текст]" custT="1"/>
      <dgm:spPr/>
      <dgm:t>
        <a:bodyPr/>
        <a:lstStyle/>
        <a:p>
          <a:r>
            <a:rPr lang="ru-RU" sz="1400" dirty="0" smtClean="0"/>
            <a:t>Осуществлять обмен педагогическим опытом в области развития различных форм активного детско-юношеского туризма.</a:t>
          </a:r>
          <a:endParaRPr lang="ru-RU" sz="1400" dirty="0"/>
        </a:p>
      </dgm:t>
    </dgm:pt>
    <dgm:pt modelId="{A4AD5655-DEC2-4F77-936A-C0F1038B1921}" type="parTrans" cxnId="{C3976332-5E1B-4947-9761-30D4AC650664}">
      <dgm:prSet/>
      <dgm:spPr/>
      <dgm:t>
        <a:bodyPr/>
        <a:lstStyle/>
        <a:p>
          <a:endParaRPr lang="ru-RU"/>
        </a:p>
      </dgm:t>
    </dgm:pt>
    <dgm:pt modelId="{8B45C957-AA90-4DFD-8B39-FEDF07D454AF}" type="sibTrans" cxnId="{C3976332-5E1B-4947-9761-30D4AC650664}">
      <dgm:prSet/>
      <dgm:spPr/>
      <dgm:t>
        <a:bodyPr/>
        <a:lstStyle/>
        <a:p>
          <a:endParaRPr lang="ru-RU"/>
        </a:p>
      </dgm:t>
    </dgm:pt>
    <dgm:pt modelId="{835BB01D-AB73-4908-AF6D-92062BEE0081}" type="pres">
      <dgm:prSet presAssocID="{F5BB8D20-1E99-449D-8632-37A0CF35854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C01F3C-D948-41EB-9916-1E3C28AB9F39}" type="pres">
      <dgm:prSet presAssocID="{36002FB4-4CF5-42FD-B4CD-B6A529D47704}" presName="parentLin" presStyleCnt="0"/>
      <dgm:spPr/>
    </dgm:pt>
    <dgm:pt modelId="{BA14D04F-7C35-4449-A789-30AE9242CD9F}" type="pres">
      <dgm:prSet presAssocID="{36002FB4-4CF5-42FD-B4CD-B6A529D47704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C644F343-ECB4-4D23-A95E-6AA795D6D074}" type="pres">
      <dgm:prSet presAssocID="{36002FB4-4CF5-42FD-B4CD-B6A529D47704}" presName="parentText" presStyleLbl="node1" presStyleIdx="0" presStyleCnt="5" custScaleX="1345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F5C4B2-3DF1-451F-A371-F3A08FE3AF28}" type="pres">
      <dgm:prSet presAssocID="{36002FB4-4CF5-42FD-B4CD-B6A529D47704}" presName="negativeSpace" presStyleCnt="0"/>
      <dgm:spPr/>
    </dgm:pt>
    <dgm:pt modelId="{7BB33BC1-A3AD-4788-A7D1-B74B44720100}" type="pres">
      <dgm:prSet presAssocID="{36002FB4-4CF5-42FD-B4CD-B6A529D47704}" presName="childText" presStyleLbl="conFgAcc1" presStyleIdx="0" presStyleCnt="5">
        <dgm:presLayoutVars>
          <dgm:bulletEnabled val="1"/>
        </dgm:presLayoutVars>
      </dgm:prSet>
      <dgm:spPr/>
    </dgm:pt>
    <dgm:pt modelId="{F723D3FA-4F28-4F0A-8FA3-6986EEA27C69}" type="pres">
      <dgm:prSet presAssocID="{B409D6C2-F5C1-4398-B8BF-70BCAF4C2606}" presName="spaceBetweenRectangles" presStyleCnt="0"/>
      <dgm:spPr/>
    </dgm:pt>
    <dgm:pt modelId="{A29056B9-D153-4E17-9514-5699B3698586}" type="pres">
      <dgm:prSet presAssocID="{31AA8C37-C81F-4211-A56A-D003844331A5}" presName="parentLin" presStyleCnt="0"/>
      <dgm:spPr/>
    </dgm:pt>
    <dgm:pt modelId="{99EEBBC4-A22E-4024-9B91-837D73ADBE16}" type="pres">
      <dgm:prSet presAssocID="{31AA8C37-C81F-4211-A56A-D003844331A5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C02FB5F4-E1ED-4BBA-970F-A02EC64D4781}" type="pres">
      <dgm:prSet presAssocID="{31AA8C37-C81F-4211-A56A-D003844331A5}" presName="parentText" presStyleLbl="node1" presStyleIdx="1" presStyleCnt="5" custScaleX="1405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D49765-5920-41EA-8F0D-5D44385D4ACF}" type="pres">
      <dgm:prSet presAssocID="{31AA8C37-C81F-4211-A56A-D003844331A5}" presName="negativeSpace" presStyleCnt="0"/>
      <dgm:spPr/>
    </dgm:pt>
    <dgm:pt modelId="{0FA8D84C-0204-41F6-81B3-A9D15F96AE87}" type="pres">
      <dgm:prSet presAssocID="{31AA8C37-C81F-4211-A56A-D003844331A5}" presName="childText" presStyleLbl="conFgAcc1" presStyleIdx="1" presStyleCnt="5">
        <dgm:presLayoutVars>
          <dgm:bulletEnabled val="1"/>
        </dgm:presLayoutVars>
      </dgm:prSet>
      <dgm:spPr/>
    </dgm:pt>
    <dgm:pt modelId="{8632C8B4-B408-4199-AB4C-10A55F36A040}" type="pres">
      <dgm:prSet presAssocID="{C00DC32C-A415-495B-8A57-418AC09B4ABE}" presName="spaceBetweenRectangles" presStyleCnt="0"/>
      <dgm:spPr/>
    </dgm:pt>
    <dgm:pt modelId="{06A79AB7-1E7A-42F6-AE39-DD6DC5BBBD52}" type="pres">
      <dgm:prSet presAssocID="{AF1789B8-9B67-468A-84D0-327F1566383E}" presName="parentLin" presStyleCnt="0"/>
      <dgm:spPr/>
    </dgm:pt>
    <dgm:pt modelId="{230BEF7D-57CE-4774-A26D-44D4EF155F99}" type="pres">
      <dgm:prSet presAssocID="{AF1789B8-9B67-468A-84D0-327F1566383E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178DB19-F265-4F79-9213-D8DBF1246EF4}" type="pres">
      <dgm:prSet presAssocID="{AF1789B8-9B67-468A-84D0-327F1566383E}" presName="parentText" presStyleLbl="node1" presStyleIdx="2" presStyleCnt="5" custScaleX="1391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C7826-E9FC-4216-94E9-C5221C8E2275}" type="pres">
      <dgm:prSet presAssocID="{AF1789B8-9B67-468A-84D0-327F1566383E}" presName="negativeSpace" presStyleCnt="0"/>
      <dgm:spPr/>
    </dgm:pt>
    <dgm:pt modelId="{FF866CD6-7147-4988-8547-57F796AB4306}" type="pres">
      <dgm:prSet presAssocID="{AF1789B8-9B67-468A-84D0-327F1566383E}" presName="childText" presStyleLbl="conFgAcc1" presStyleIdx="2" presStyleCnt="5">
        <dgm:presLayoutVars>
          <dgm:bulletEnabled val="1"/>
        </dgm:presLayoutVars>
      </dgm:prSet>
      <dgm:spPr/>
    </dgm:pt>
    <dgm:pt modelId="{6EA25C47-94A8-4E75-8943-9260BFEA307D}" type="pres">
      <dgm:prSet presAssocID="{B0DCCB36-A89D-4112-AB94-42AEB219153B}" presName="spaceBetweenRectangles" presStyleCnt="0"/>
      <dgm:spPr/>
    </dgm:pt>
    <dgm:pt modelId="{B76382FA-66B2-4F98-9674-B788C126A655}" type="pres">
      <dgm:prSet presAssocID="{23B91EAC-9389-4491-8DEC-F2C97080B7DC}" presName="parentLin" presStyleCnt="0"/>
      <dgm:spPr/>
    </dgm:pt>
    <dgm:pt modelId="{0C39B6EC-D18D-4772-92C9-E8D370EFE259}" type="pres">
      <dgm:prSet presAssocID="{23B91EAC-9389-4491-8DEC-F2C97080B7DC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08AB1376-7A98-44C7-A338-90D22249DA15}" type="pres">
      <dgm:prSet presAssocID="{23B91EAC-9389-4491-8DEC-F2C97080B7DC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6DBBA-F064-4786-8C84-F3325BAA928D}" type="pres">
      <dgm:prSet presAssocID="{23B91EAC-9389-4491-8DEC-F2C97080B7DC}" presName="negativeSpace" presStyleCnt="0"/>
      <dgm:spPr/>
    </dgm:pt>
    <dgm:pt modelId="{6EE7C21E-6003-498C-B6AE-0B5E9050191C}" type="pres">
      <dgm:prSet presAssocID="{23B91EAC-9389-4491-8DEC-F2C97080B7DC}" presName="childText" presStyleLbl="conFgAcc1" presStyleIdx="3" presStyleCnt="5">
        <dgm:presLayoutVars>
          <dgm:bulletEnabled val="1"/>
        </dgm:presLayoutVars>
      </dgm:prSet>
      <dgm:spPr/>
    </dgm:pt>
    <dgm:pt modelId="{9804B39F-4B14-40FC-96A8-910CCD0456F3}" type="pres">
      <dgm:prSet presAssocID="{77A1B8C2-85DA-48E3-841A-3901F6AEAE66}" presName="spaceBetweenRectangles" presStyleCnt="0"/>
      <dgm:spPr/>
    </dgm:pt>
    <dgm:pt modelId="{B37B1D19-5513-483F-A998-7E2F9846BE69}" type="pres">
      <dgm:prSet presAssocID="{5075BEE0-0334-46F5-8F7A-D4F03959E31D}" presName="parentLin" presStyleCnt="0"/>
      <dgm:spPr/>
    </dgm:pt>
    <dgm:pt modelId="{1D889015-9FC7-4A93-8D30-71A6D6EA740C}" type="pres">
      <dgm:prSet presAssocID="{5075BEE0-0334-46F5-8F7A-D4F03959E31D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D5796D80-BD8A-4D2B-9BE5-D5FAD1028BAC}" type="pres">
      <dgm:prSet presAssocID="{5075BEE0-0334-46F5-8F7A-D4F03959E31D}" presName="parentText" presStyleLbl="node1" presStyleIdx="4" presStyleCnt="5" custScaleX="1391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D62BA6-BA55-4E2A-8341-C6A9AE902293}" type="pres">
      <dgm:prSet presAssocID="{5075BEE0-0334-46F5-8F7A-D4F03959E31D}" presName="negativeSpace" presStyleCnt="0"/>
      <dgm:spPr/>
    </dgm:pt>
    <dgm:pt modelId="{DBC9076E-F4E1-45B1-9A60-34B28BEE0714}" type="pres">
      <dgm:prSet presAssocID="{5075BEE0-0334-46F5-8F7A-D4F03959E31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B43B999-CCDD-4F25-9261-DD2F29E8D173}" srcId="{F5BB8D20-1E99-449D-8632-37A0CF358549}" destId="{23B91EAC-9389-4491-8DEC-F2C97080B7DC}" srcOrd="3" destOrd="0" parTransId="{2414C8A4-F56C-41D1-A7F4-47B2E7402929}" sibTransId="{77A1B8C2-85DA-48E3-841A-3901F6AEAE66}"/>
    <dgm:cxn modelId="{7D2622A5-B300-4A20-93AF-3F6C4EB06DE0}" srcId="{F5BB8D20-1E99-449D-8632-37A0CF358549}" destId="{31AA8C37-C81F-4211-A56A-D003844331A5}" srcOrd="1" destOrd="0" parTransId="{2B7936A6-8FE7-4E34-A27B-B3B1AB38E51C}" sibTransId="{C00DC32C-A415-495B-8A57-418AC09B4ABE}"/>
    <dgm:cxn modelId="{7A858F98-DCAB-46A3-A304-31ECEBA82287}" type="presOf" srcId="{F5BB8D20-1E99-449D-8632-37A0CF358549}" destId="{835BB01D-AB73-4908-AF6D-92062BEE0081}" srcOrd="0" destOrd="0" presId="urn:microsoft.com/office/officeart/2005/8/layout/list1"/>
    <dgm:cxn modelId="{08B685CB-54B0-425E-AF6F-B65E83D47B18}" type="presOf" srcId="{AF1789B8-9B67-468A-84D0-327F1566383E}" destId="{B178DB19-F265-4F79-9213-D8DBF1246EF4}" srcOrd="1" destOrd="0" presId="urn:microsoft.com/office/officeart/2005/8/layout/list1"/>
    <dgm:cxn modelId="{8BDE0A4B-6FB2-4CD8-9249-96A6A6EF205C}" type="presOf" srcId="{23B91EAC-9389-4491-8DEC-F2C97080B7DC}" destId="{08AB1376-7A98-44C7-A338-90D22249DA15}" srcOrd="1" destOrd="0" presId="urn:microsoft.com/office/officeart/2005/8/layout/list1"/>
    <dgm:cxn modelId="{026AEC59-EAD7-4D6E-A434-3B16AA811B65}" type="presOf" srcId="{5075BEE0-0334-46F5-8F7A-D4F03959E31D}" destId="{D5796D80-BD8A-4D2B-9BE5-D5FAD1028BAC}" srcOrd="1" destOrd="0" presId="urn:microsoft.com/office/officeart/2005/8/layout/list1"/>
    <dgm:cxn modelId="{BFED3518-A12D-4730-BDFC-5AD7BF82106B}" srcId="{F5BB8D20-1E99-449D-8632-37A0CF358549}" destId="{AF1789B8-9B67-468A-84D0-327F1566383E}" srcOrd="2" destOrd="0" parTransId="{13590A5F-CB33-4CAF-9D43-9D8F49193503}" sibTransId="{B0DCCB36-A89D-4112-AB94-42AEB219153B}"/>
    <dgm:cxn modelId="{5ED5368E-2404-4504-A1B8-C46BDDCA3B60}" type="presOf" srcId="{23B91EAC-9389-4491-8DEC-F2C97080B7DC}" destId="{0C39B6EC-D18D-4772-92C9-E8D370EFE259}" srcOrd="0" destOrd="0" presId="urn:microsoft.com/office/officeart/2005/8/layout/list1"/>
    <dgm:cxn modelId="{0E98599C-D9A6-4F95-B5DF-646A88C1F95F}" type="presOf" srcId="{5075BEE0-0334-46F5-8F7A-D4F03959E31D}" destId="{1D889015-9FC7-4A93-8D30-71A6D6EA740C}" srcOrd="0" destOrd="0" presId="urn:microsoft.com/office/officeart/2005/8/layout/list1"/>
    <dgm:cxn modelId="{491FB5A7-CD45-4D53-A74E-E83480BFA526}" srcId="{F5BB8D20-1E99-449D-8632-37A0CF358549}" destId="{36002FB4-4CF5-42FD-B4CD-B6A529D47704}" srcOrd="0" destOrd="0" parTransId="{FEF9EC1C-50AC-4E15-BEDC-D9A5DEEBF702}" sibTransId="{B409D6C2-F5C1-4398-B8BF-70BCAF4C2606}"/>
    <dgm:cxn modelId="{E881A984-681C-45DF-BD10-78F57D3124FB}" type="presOf" srcId="{36002FB4-4CF5-42FD-B4CD-B6A529D47704}" destId="{BA14D04F-7C35-4449-A789-30AE9242CD9F}" srcOrd="0" destOrd="0" presId="urn:microsoft.com/office/officeart/2005/8/layout/list1"/>
    <dgm:cxn modelId="{C2D88846-95F2-4D8E-B9F8-CA7DA8CE98D8}" type="presOf" srcId="{36002FB4-4CF5-42FD-B4CD-B6A529D47704}" destId="{C644F343-ECB4-4D23-A95E-6AA795D6D074}" srcOrd="1" destOrd="0" presId="urn:microsoft.com/office/officeart/2005/8/layout/list1"/>
    <dgm:cxn modelId="{C3976332-5E1B-4947-9761-30D4AC650664}" srcId="{F5BB8D20-1E99-449D-8632-37A0CF358549}" destId="{5075BEE0-0334-46F5-8F7A-D4F03959E31D}" srcOrd="4" destOrd="0" parTransId="{A4AD5655-DEC2-4F77-936A-C0F1038B1921}" sibTransId="{8B45C957-AA90-4DFD-8B39-FEDF07D454AF}"/>
    <dgm:cxn modelId="{3C9E11FF-AF7D-4773-93EC-6AC9E7A1E742}" type="presOf" srcId="{31AA8C37-C81F-4211-A56A-D003844331A5}" destId="{99EEBBC4-A22E-4024-9B91-837D73ADBE16}" srcOrd="0" destOrd="0" presId="urn:microsoft.com/office/officeart/2005/8/layout/list1"/>
    <dgm:cxn modelId="{67612FFA-9021-4AAB-B894-0E6345368BC8}" type="presOf" srcId="{AF1789B8-9B67-468A-84D0-327F1566383E}" destId="{230BEF7D-57CE-4774-A26D-44D4EF155F99}" srcOrd="0" destOrd="0" presId="urn:microsoft.com/office/officeart/2005/8/layout/list1"/>
    <dgm:cxn modelId="{37902B19-835B-4FF8-9A6D-E4D228AA3BC5}" type="presOf" srcId="{31AA8C37-C81F-4211-A56A-D003844331A5}" destId="{C02FB5F4-E1ED-4BBA-970F-A02EC64D4781}" srcOrd="1" destOrd="0" presId="urn:microsoft.com/office/officeart/2005/8/layout/list1"/>
    <dgm:cxn modelId="{EB8CB960-89D7-4EF9-88A3-048FA5128015}" type="presParOf" srcId="{835BB01D-AB73-4908-AF6D-92062BEE0081}" destId="{FCC01F3C-D948-41EB-9916-1E3C28AB9F39}" srcOrd="0" destOrd="0" presId="urn:microsoft.com/office/officeart/2005/8/layout/list1"/>
    <dgm:cxn modelId="{294E2FEB-10AD-4CBC-BE46-B8F29CE4334B}" type="presParOf" srcId="{FCC01F3C-D948-41EB-9916-1E3C28AB9F39}" destId="{BA14D04F-7C35-4449-A789-30AE9242CD9F}" srcOrd="0" destOrd="0" presId="urn:microsoft.com/office/officeart/2005/8/layout/list1"/>
    <dgm:cxn modelId="{5D13DE5B-19CB-446D-BEA3-95AF3BE861F2}" type="presParOf" srcId="{FCC01F3C-D948-41EB-9916-1E3C28AB9F39}" destId="{C644F343-ECB4-4D23-A95E-6AA795D6D074}" srcOrd="1" destOrd="0" presId="urn:microsoft.com/office/officeart/2005/8/layout/list1"/>
    <dgm:cxn modelId="{C19687C8-D00F-4062-8624-A0895B049BBA}" type="presParOf" srcId="{835BB01D-AB73-4908-AF6D-92062BEE0081}" destId="{B0F5C4B2-3DF1-451F-A371-F3A08FE3AF28}" srcOrd="1" destOrd="0" presId="urn:microsoft.com/office/officeart/2005/8/layout/list1"/>
    <dgm:cxn modelId="{D76EE2F3-46D4-41AB-9A0A-0CC387451337}" type="presParOf" srcId="{835BB01D-AB73-4908-AF6D-92062BEE0081}" destId="{7BB33BC1-A3AD-4788-A7D1-B74B44720100}" srcOrd="2" destOrd="0" presId="urn:microsoft.com/office/officeart/2005/8/layout/list1"/>
    <dgm:cxn modelId="{0B7F2772-2C7D-4583-BC32-03AE162D0F00}" type="presParOf" srcId="{835BB01D-AB73-4908-AF6D-92062BEE0081}" destId="{F723D3FA-4F28-4F0A-8FA3-6986EEA27C69}" srcOrd="3" destOrd="0" presId="urn:microsoft.com/office/officeart/2005/8/layout/list1"/>
    <dgm:cxn modelId="{759DBB96-A000-4955-9744-3A729C695C54}" type="presParOf" srcId="{835BB01D-AB73-4908-AF6D-92062BEE0081}" destId="{A29056B9-D153-4E17-9514-5699B3698586}" srcOrd="4" destOrd="0" presId="urn:microsoft.com/office/officeart/2005/8/layout/list1"/>
    <dgm:cxn modelId="{02664049-75AE-42FC-85E3-72852178CF88}" type="presParOf" srcId="{A29056B9-D153-4E17-9514-5699B3698586}" destId="{99EEBBC4-A22E-4024-9B91-837D73ADBE16}" srcOrd="0" destOrd="0" presId="urn:microsoft.com/office/officeart/2005/8/layout/list1"/>
    <dgm:cxn modelId="{00758A8D-D585-4938-8E04-70FA9F34CB9C}" type="presParOf" srcId="{A29056B9-D153-4E17-9514-5699B3698586}" destId="{C02FB5F4-E1ED-4BBA-970F-A02EC64D4781}" srcOrd="1" destOrd="0" presId="urn:microsoft.com/office/officeart/2005/8/layout/list1"/>
    <dgm:cxn modelId="{DC9A01D4-DF5E-49A4-BE35-8BEE186AEF8B}" type="presParOf" srcId="{835BB01D-AB73-4908-AF6D-92062BEE0081}" destId="{01D49765-5920-41EA-8F0D-5D44385D4ACF}" srcOrd="5" destOrd="0" presId="urn:microsoft.com/office/officeart/2005/8/layout/list1"/>
    <dgm:cxn modelId="{C55A6862-4BBC-45EA-B1E0-77869217C5A3}" type="presParOf" srcId="{835BB01D-AB73-4908-AF6D-92062BEE0081}" destId="{0FA8D84C-0204-41F6-81B3-A9D15F96AE87}" srcOrd="6" destOrd="0" presId="urn:microsoft.com/office/officeart/2005/8/layout/list1"/>
    <dgm:cxn modelId="{5EB4AFDC-EEEC-43E1-89E2-FD0FC46C7739}" type="presParOf" srcId="{835BB01D-AB73-4908-AF6D-92062BEE0081}" destId="{8632C8B4-B408-4199-AB4C-10A55F36A040}" srcOrd="7" destOrd="0" presId="urn:microsoft.com/office/officeart/2005/8/layout/list1"/>
    <dgm:cxn modelId="{72C06FFF-C563-4C44-B527-A775FC19BB61}" type="presParOf" srcId="{835BB01D-AB73-4908-AF6D-92062BEE0081}" destId="{06A79AB7-1E7A-42F6-AE39-DD6DC5BBBD52}" srcOrd="8" destOrd="0" presId="urn:microsoft.com/office/officeart/2005/8/layout/list1"/>
    <dgm:cxn modelId="{AFF3A02F-5ED8-4BED-92AC-0855044FA991}" type="presParOf" srcId="{06A79AB7-1E7A-42F6-AE39-DD6DC5BBBD52}" destId="{230BEF7D-57CE-4774-A26D-44D4EF155F99}" srcOrd="0" destOrd="0" presId="urn:microsoft.com/office/officeart/2005/8/layout/list1"/>
    <dgm:cxn modelId="{BAE1D363-ECE8-442E-9896-87E6D8D7D807}" type="presParOf" srcId="{06A79AB7-1E7A-42F6-AE39-DD6DC5BBBD52}" destId="{B178DB19-F265-4F79-9213-D8DBF1246EF4}" srcOrd="1" destOrd="0" presId="urn:microsoft.com/office/officeart/2005/8/layout/list1"/>
    <dgm:cxn modelId="{9F6457C0-003D-4BD7-AD11-57BDA8940A57}" type="presParOf" srcId="{835BB01D-AB73-4908-AF6D-92062BEE0081}" destId="{239C7826-E9FC-4216-94E9-C5221C8E2275}" srcOrd="9" destOrd="0" presId="urn:microsoft.com/office/officeart/2005/8/layout/list1"/>
    <dgm:cxn modelId="{120B0F66-3D91-46DB-8E88-6DC794417CCC}" type="presParOf" srcId="{835BB01D-AB73-4908-AF6D-92062BEE0081}" destId="{FF866CD6-7147-4988-8547-57F796AB4306}" srcOrd="10" destOrd="0" presId="urn:microsoft.com/office/officeart/2005/8/layout/list1"/>
    <dgm:cxn modelId="{08F4F069-472A-459A-AE99-551F86499820}" type="presParOf" srcId="{835BB01D-AB73-4908-AF6D-92062BEE0081}" destId="{6EA25C47-94A8-4E75-8943-9260BFEA307D}" srcOrd="11" destOrd="0" presId="urn:microsoft.com/office/officeart/2005/8/layout/list1"/>
    <dgm:cxn modelId="{BF9DEB78-0B3E-49FF-88D2-0539D4DCC98D}" type="presParOf" srcId="{835BB01D-AB73-4908-AF6D-92062BEE0081}" destId="{B76382FA-66B2-4F98-9674-B788C126A655}" srcOrd="12" destOrd="0" presId="urn:microsoft.com/office/officeart/2005/8/layout/list1"/>
    <dgm:cxn modelId="{A968950F-F1D0-482C-AC58-C801E598A214}" type="presParOf" srcId="{B76382FA-66B2-4F98-9674-B788C126A655}" destId="{0C39B6EC-D18D-4772-92C9-E8D370EFE259}" srcOrd="0" destOrd="0" presId="urn:microsoft.com/office/officeart/2005/8/layout/list1"/>
    <dgm:cxn modelId="{F3E1E17F-4320-4BD0-B421-CE033EDE3411}" type="presParOf" srcId="{B76382FA-66B2-4F98-9674-B788C126A655}" destId="{08AB1376-7A98-44C7-A338-90D22249DA15}" srcOrd="1" destOrd="0" presId="urn:microsoft.com/office/officeart/2005/8/layout/list1"/>
    <dgm:cxn modelId="{78C9650F-6F9E-4D1A-95FA-9E42A0FD2B14}" type="presParOf" srcId="{835BB01D-AB73-4908-AF6D-92062BEE0081}" destId="{E8E6DBBA-F064-4786-8C84-F3325BAA928D}" srcOrd="13" destOrd="0" presId="urn:microsoft.com/office/officeart/2005/8/layout/list1"/>
    <dgm:cxn modelId="{3619B292-52C1-4397-84EA-8762E0C71185}" type="presParOf" srcId="{835BB01D-AB73-4908-AF6D-92062BEE0081}" destId="{6EE7C21E-6003-498C-B6AE-0B5E9050191C}" srcOrd="14" destOrd="0" presId="urn:microsoft.com/office/officeart/2005/8/layout/list1"/>
    <dgm:cxn modelId="{2A311130-2233-4C4D-81CF-0EEB15BAF3D7}" type="presParOf" srcId="{835BB01D-AB73-4908-AF6D-92062BEE0081}" destId="{9804B39F-4B14-40FC-96A8-910CCD0456F3}" srcOrd="15" destOrd="0" presId="urn:microsoft.com/office/officeart/2005/8/layout/list1"/>
    <dgm:cxn modelId="{7F26F71B-DAAB-477B-8FD5-343F75E2B172}" type="presParOf" srcId="{835BB01D-AB73-4908-AF6D-92062BEE0081}" destId="{B37B1D19-5513-483F-A998-7E2F9846BE69}" srcOrd="16" destOrd="0" presId="urn:microsoft.com/office/officeart/2005/8/layout/list1"/>
    <dgm:cxn modelId="{6C8E81A7-3E1F-4641-AA64-CFC09BBAD34A}" type="presParOf" srcId="{B37B1D19-5513-483F-A998-7E2F9846BE69}" destId="{1D889015-9FC7-4A93-8D30-71A6D6EA740C}" srcOrd="0" destOrd="0" presId="urn:microsoft.com/office/officeart/2005/8/layout/list1"/>
    <dgm:cxn modelId="{8904EA10-7A6F-4B16-B3A4-396514F34477}" type="presParOf" srcId="{B37B1D19-5513-483F-A998-7E2F9846BE69}" destId="{D5796D80-BD8A-4D2B-9BE5-D5FAD1028BAC}" srcOrd="1" destOrd="0" presId="urn:microsoft.com/office/officeart/2005/8/layout/list1"/>
    <dgm:cxn modelId="{83427001-5AD4-49D6-8A25-403B468D42DA}" type="presParOf" srcId="{835BB01D-AB73-4908-AF6D-92062BEE0081}" destId="{34D62BA6-BA55-4E2A-8341-C6A9AE902293}" srcOrd="17" destOrd="0" presId="urn:microsoft.com/office/officeart/2005/8/layout/list1"/>
    <dgm:cxn modelId="{D077126B-5BFA-4C61-A063-F45BEE8273BB}" type="presParOf" srcId="{835BB01D-AB73-4908-AF6D-92062BEE0081}" destId="{DBC9076E-F4E1-45B1-9A60-34B28BEE0714}" srcOrd="18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C1B87A-A3C5-4958-954C-F3B0DCA768A9}" type="doc">
      <dgm:prSet loTypeId="urn:microsoft.com/office/officeart/2005/8/layout/bProcess4" loCatId="process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02C9B091-D433-4A4B-AD6E-B3741F134CD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Анализ вовлеченности детей в различные формы  активного детско-юношеского туризма</a:t>
          </a:r>
          <a:endParaRPr lang="ru-RU" dirty="0">
            <a:solidFill>
              <a:schemeClr val="tx1"/>
            </a:solidFill>
          </a:endParaRPr>
        </a:p>
      </dgm:t>
    </dgm:pt>
    <dgm:pt modelId="{4CCFAB3C-1B19-4A04-B2EE-2CFBBC87E4A7}" type="parTrans" cxnId="{4ECF171A-C052-4DAF-B21A-AC1A97D8B110}">
      <dgm:prSet/>
      <dgm:spPr/>
      <dgm:t>
        <a:bodyPr/>
        <a:lstStyle/>
        <a:p>
          <a:endParaRPr lang="ru-RU"/>
        </a:p>
      </dgm:t>
    </dgm:pt>
    <dgm:pt modelId="{41AC49A7-94C4-4D2B-86B2-318C8ABEE456}" type="sibTrans" cxnId="{4ECF171A-C052-4DAF-B21A-AC1A97D8B110}">
      <dgm:prSet/>
      <dgm:spPr/>
      <dgm:t>
        <a:bodyPr/>
        <a:lstStyle/>
        <a:p>
          <a:endParaRPr lang="ru-RU"/>
        </a:p>
      </dgm:t>
    </dgm:pt>
    <dgm:pt modelId="{286D04D8-373B-4C6C-90A0-58A1DF20EB04}">
      <dgm:prSet phldrT="[Текст]"/>
      <dgm:spPr/>
      <dgm:t>
        <a:bodyPr/>
        <a:lstStyle/>
        <a:p>
          <a:r>
            <a:rPr lang="ru-RU" dirty="0" smtClean="0">
              <a:solidFill>
                <a:schemeClr val="accent5">
                  <a:lumMod val="10000"/>
                </a:schemeClr>
              </a:solidFill>
            </a:rPr>
            <a:t>Формирование рабочей группы и определение направлений её работы</a:t>
          </a:r>
          <a:endParaRPr lang="ru-RU" dirty="0">
            <a:solidFill>
              <a:schemeClr val="accent5">
                <a:lumMod val="10000"/>
              </a:schemeClr>
            </a:solidFill>
          </a:endParaRPr>
        </a:p>
      </dgm:t>
    </dgm:pt>
    <dgm:pt modelId="{AE137E75-05CC-4853-9A90-177ABF07CE18}" type="parTrans" cxnId="{5134DEC3-ADCE-4A4D-9C18-77CC3CDFD4A2}">
      <dgm:prSet/>
      <dgm:spPr/>
      <dgm:t>
        <a:bodyPr/>
        <a:lstStyle/>
        <a:p>
          <a:endParaRPr lang="ru-RU"/>
        </a:p>
      </dgm:t>
    </dgm:pt>
    <dgm:pt modelId="{A029F2F7-A2C2-4C83-B114-22A541392033}" type="sibTrans" cxnId="{5134DEC3-ADCE-4A4D-9C18-77CC3CDFD4A2}">
      <dgm:prSet/>
      <dgm:spPr/>
      <dgm:t>
        <a:bodyPr/>
        <a:lstStyle/>
        <a:p>
          <a:endParaRPr lang="ru-RU"/>
        </a:p>
      </dgm:t>
    </dgm:pt>
    <dgm:pt modelId="{A9846A12-771C-4164-AE06-F46F9CF52E41}">
      <dgm:prSet phldrT="[Текст]"/>
      <dgm:spPr/>
      <dgm:t>
        <a:bodyPr/>
        <a:lstStyle/>
        <a:p>
          <a:r>
            <a:rPr lang="ru-RU" dirty="0" smtClean="0">
              <a:solidFill>
                <a:schemeClr val="accent5">
                  <a:lumMod val="10000"/>
                </a:schemeClr>
              </a:solidFill>
            </a:rPr>
            <a:t>Проведение заседаний рабочей группы для определения  направлений работы</a:t>
          </a:r>
          <a:endParaRPr lang="ru-RU" dirty="0">
            <a:solidFill>
              <a:schemeClr val="accent5">
                <a:lumMod val="10000"/>
              </a:schemeClr>
            </a:solidFill>
          </a:endParaRPr>
        </a:p>
      </dgm:t>
    </dgm:pt>
    <dgm:pt modelId="{2C4E51E4-307D-42A7-98D7-9D26CD5BB9D1}" type="parTrans" cxnId="{8F6C81AD-DDB0-4688-8B99-A498D7AEB503}">
      <dgm:prSet/>
      <dgm:spPr/>
      <dgm:t>
        <a:bodyPr/>
        <a:lstStyle/>
        <a:p>
          <a:endParaRPr lang="ru-RU"/>
        </a:p>
      </dgm:t>
    </dgm:pt>
    <dgm:pt modelId="{B24AEDFA-B900-407F-A1B5-407E4D808C46}" type="sibTrans" cxnId="{8F6C81AD-DDB0-4688-8B99-A498D7AEB503}">
      <dgm:prSet/>
      <dgm:spPr/>
      <dgm:t>
        <a:bodyPr/>
        <a:lstStyle/>
        <a:p>
          <a:endParaRPr lang="ru-RU"/>
        </a:p>
      </dgm:t>
    </dgm:pt>
    <dgm:pt modelId="{99012B6B-1BC0-4825-B780-C9462DD1C575}">
      <dgm:prSet phldrT="[Текст]"/>
      <dgm:spPr/>
      <dgm:t>
        <a:bodyPr/>
        <a:lstStyle/>
        <a:p>
          <a:r>
            <a:rPr lang="ru-RU" dirty="0" smtClean="0">
              <a:solidFill>
                <a:schemeClr val="accent5">
                  <a:lumMod val="10000"/>
                </a:schemeClr>
              </a:solidFill>
            </a:rPr>
            <a:t>Разработка и утверждение Плана мероприятий по реализации практики</a:t>
          </a:r>
          <a:endParaRPr lang="ru-RU" dirty="0">
            <a:solidFill>
              <a:schemeClr val="accent5">
                <a:lumMod val="10000"/>
              </a:schemeClr>
            </a:solidFill>
          </a:endParaRPr>
        </a:p>
      </dgm:t>
    </dgm:pt>
    <dgm:pt modelId="{E2EDA904-2794-4391-B7AF-A73B623C2543}" type="parTrans" cxnId="{847CA388-1345-4607-A90E-7CC8F2C2FAC7}">
      <dgm:prSet/>
      <dgm:spPr/>
      <dgm:t>
        <a:bodyPr/>
        <a:lstStyle/>
        <a:p>
          <a:endParaRPr lang="ru-RU"/>
        </a:p>
      </dgm:t>
    </dgm:pt>
    <dgm:pt modelId="{029C3E01-4263-454A-907B-1B7811074C5C}" type="sibTrans" cxnId="{847CA388-1345-4607-A90E-7CC8F2C2FAC7}">
      <dgm:prSet/>
      <dgm:spPr/>
      <dgm:t>
        <a:bodyPr/>
        <a:lstStyle/>
        <a:p>
          <a:endParaRPr lang="ru-RU"/>
        </a:p>
      </dgm:t>
    </dgm:pt>
    <dgm:pt modelId="{86A85C51-3C17-4F86-943D-9B971BAA7DA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Проведение мероприятий и реализация программ дополнительного образования туристско-краеведческой направленности</a:t>
          </a:r>
          <a:endParaRPr lang="ru-RU" dirty="0">
            <a:solidFill>
              <a:schemeClr val="tx1"/>
            </a:solidFill>
          </a:endParaRPr>
        </a:p>
      </dgm:t>
    </dgm:pt>
    <dgm:pt modelId="{B8AB76FC-84B0-4809-91D8-F159B4A51A61}" type="parTrans" cxnId="{FF46BD41-98BD-4D80-978F-FF1B16CDF99F}">
      <dgm:prSet/>
      <dgm:spPr/>
      <dgm:t>
        <a:bodyPr/>
        <a:lstStyle/>
        <a:p>
          <a:endParaRPr lang="ru-RU"/>
        </a:p>
      </dgm:t>
    </dgm:pt>
    <dgm:pt modelId="{ABBD5EEA-A619-4EBB-8A9F-DFA67D0C97EE}" type="sibTrans" cxnId="{FF46BD41-98BD-4D80-978F-FF1B16CDF99F}">
      <dgm:prSet/>
      <dgm:spPr/>
      <dgm:t>
        <a:bodyPr/>
        <a:lstStyle/>
        <a:p>
          <a:endParaRPr lang="ru-RU"/>
        </a:p>
      </dgm:t>
    </dgm:pt>
    <dgm:pt modelId="{DC649344-0B17-4862-AD74-93C8CE5BEC4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Разработка механизма поощрения и стимулирования детей, вовлеченных  в различные формы  активного детско-юношеского туризма</a:t>
          </a:r>
          <a:endParaRPr lang="ru-RU" dirty="0">
            <a:solidFill>
              <a:schemeClr val="tx1"/>
            </a:solidFill>
          </a:endParaRPr>
        </a:p>
      </dgm:t>
    </dgm:pt>
    <dgm:pt modelId="{8723ED49-E298-4F98-82EA-603FBD2AFA07}" type="parTrans" cxnId="{431C8D6C-061F-46B9-985D-4E91FAB46294}">
      <dgm:prSet/>
      <dgm:spPr/>
      <dgm:t>
        <a:bodyPr/>
        <a:lstStyle/>
        <a:p>
          <a:endParaRPr lang="ru-RU"/>
        </a:p>
      </dgm:t>
    </dgm:pt>
    <dgm:pt modelId="{AE1DAF34-BFB8-475B-9224-AECEC8B14D22}" type="sibTrans" cxnId="{431C8D6C-061F-46B9-985D-4E91FAB46294}">
      <dgm:prSet/>
      <dgm:spPr/>
      <dgm:t>
        <a:bodyPr/>
        <a:lstStyle/>
        <a:p>
          <a:endParaRPr lang="ru-RU"/>
        </a:p>
      </dgm:t>
    </dgm:pt>
    <dgm:pt modelId="{7E83AB94-C171-4C12-AA39-7FE227C1D1F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Увеличение охвата детей, находящихся в трудной жизненной ситуации, а также детей, состоящих на различных видах учета</a:t>
          </a:r>
          <a:endParaRPr lang="ru-RU" dirty="0">
            <a:solidFill>
              <a:schemeClr val="tx1"/>
            </a:solidFill>
          </a:endParaRPr>
        </a:p>
      </dgm:t>
    </dgm:pt>
    <dgm:pt modelId="{DB2F3EB2-10FB-40C2-BB70-9674D306813F}" type="parTrans" cxnId="{8406FB8A-4331-446B-9458-999F59ED8E63}">
      <dgm:prSet/>
      <dgm:spPr/>
      <dgm:t>
        <a:bodyPr/>
        <a:lstStyle/>
        <a:p>
          <a:endParaRPr lang="ru-RU"/>
        </a:p>
      </dgm:t>
    </dgm:pt>
    <dgm:pt modelId="{0B275128-2B11-490E-AF13-E9753815AAB5}" type="sibTrans" cxnId="{8406FB8A-4331-446B-9458-999F59ED8E63}">
      <dgm:prSet/>
      <dgm:spPr/>
      <dgm:t>
        <a:bodyPr/>
        <a:lstStyle/>
        <a:p>
          <a:endParaRPr lang="ru-RU"/>
        </a:p>
      </dgm:t>
    </dgm:pt>
    <dgm:pt modelId="{DBB09FE4-82A1-42E0-9356-AC60385B8442}">
      <dgm:prSet phldrT="[Текст]"/>
      <dgm:spPr/>
      <dgm:t>
        <a:bodyPr/>
        <a:lstStyle/>
        <a:p>
          <a:r>
            <a:rPr lang="ru-RU" dirty="0" smtClean="0">
              <a:solidFill>
                <a:schemeClr val="accent5">
                  <a:lumMod val="10000"/>
                </a:schemeClr>
              </a:solidFill>
            </a:rPr>
            <a:t>Анализ результатов внедрения практики</a:t>
          </a:r>
          <a:endParaRPr lang="ru-RU" dirty="0"/>
        </a:p>
      </dgm:t>
    </dgm:pt>
    <dgm:pt modelId="{11984514-1F09-4FEA-AE92-7ACE5258B5BD}" type="parTrans" cxnId="{9B3EBFDA-6A68-4B59-86DF-89A805224D8E}">
      <dgm:prSet/>
      <dgm:spPr/>
      <dgm:t>
        <a:bodyPr/>
        <a:lstStyle/>
        <a:p>
          <a:endParaRPr lang="ru-RU"/>
        </a:p>
      </dgm:t>
    </dgm:pt>
    <dgm:pt modelId="{6C960901-C300-4BE6-8F5A-4020FF1D1C56}" type="sibTrans" cxnId="{9B3EBFDA-6A68-4B59-86DF-89A805224D8E}">
      <dgm:prSet/>
      <dgm:spPr/>
      <dgm:t>
        <a:bodyPr/>
        <a:lstStyle/>
        <a:p>
          <a:endParaRPr lang="ru-RU"/>
        </a:p>
      </dgm:t>
    </dgm:pt>
    <dgm:pt modelId="{1C0D6ABC-9535-4E23-B1DF-A742758E579E}">
      <dgm:prSet phldrT="[Текст]"/>
      <dgm:spPr/>
      <dgm:t>
        <a:bodyPr/>
        <a:lstStyle/>
        <a:p>
          <a:r>
            <a:rPr lang="ru-RU" dirty="0" smtClean="0">
              <a:solidFill>
                <a:schemeClr val="accent5">
                  <a:lumMod val="10000"/>
                </a:schemeClr>
              </a:solidFill>
            </a:rPr>
            <a:t>Разработка системы дополнительных мер по увеличению вовлеченности детей и педагогов в туристско-краеведческую среду</a:t>
          </a:r>
          <a:endParaRPr lang="ru-RU" dirty="0">
            <a:solidFill>
              <a:schemeClr val="accent5">
                <a:lumMod val="10000"/>
              </a:schemeClr>
            </a:solidFill>
          </a:endParaRPr>
        </a:p>
      </dgm:t>
    </dgm:pt>
    <dgm:pt modelId="{A3E4D629-EE09-4A04-BA7A-6E8FBAD461D7}" type="parTrans" cxnId="{219FD455-CE1A-430B-BA50-4548A6A82730}">
      <dgm:prSet/>
      <dgm:spPr/>
      <dgm:t>
        <a:bodyPr/>
        <a:lstStyle/>
        <a:p>
          <a:endParaRPr lang="ru-RU"/>
        </a:p>
      </dgm:t>
    </dgm:pt>
    <dgm:pt modelId="{F6F46042-1B2F-4A4E-AD01-FFDF0F4F51B3}" type="sibTrans" cxnId="{219FD455-CE1A-430B-BA50-4548A6A82730}">
      <dgm:prSet/>
      <dgm:spPr/>
      <dgm:t>
        <a:bodyPr/>
        <a:lstStyle/>
        <a:p>
          <a:endParaRPr lang="ru-RU"/>
        </a:p>
      </dgm:t>
    </dgm:pt>
    <dgm:pt modelId="{187C860A-8E3F-4F9D-B0AE-DBB29A2323B8}" type="pres">
      <dgm:prSet presAssocID="{1DC1B87A-A3C5-4958-954C-F3B0DCA768A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2FE0609-6FA0-430A-8DDE-7C2373962295}" type="pres">
      <dgm:prSet presAssocID="{02C9B091-D433-4A4B-AD6E-B3741F134CD1}" presName="compNode" presStyleCnt="0"/>
      <dgm:spPr/>
    </dgm:pt>
    <dgm:pt modelId="{48C089A0-29EF-45FA-AC1F-DB30DBC602DC}" type="pres">
      <dgm:prSet presAssocID="{02C9B091-D433-4A4B-AD6E-B3741F134CD1}" presName="dummyConnPt" presStyleCnt="0"/>
      <dgm:spPr/>
    </dgm:pt>
    <dgm:pt modelId="{79882B05-4CE6-44C1-9A61-F711707BE188}" type="pres">
      <dgm:prSet presAssocID="{02C9B091-D433-4A4B-AD6E-B3741F134CD1}" presName="node" presStyleLbl="node1" presStyleIdx="0" presStyleCnt="9" custScaleX="137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98FE9-0195-4B99-948F-8737344BA967}" type="pres">
      <dgm:prSet presAssocID="{41AC49A7-94C4-4D2B-86B2-318C8ABEE456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EF3AEF28-8EC6-4925-8DC1-9BFF4C027DDA}" type="pres">
      <dgm:prSet presAssocID="{286D04D8-373B-4C6C-90A0-58A1DF20EB04}" presName="compNode" presStyleCnt="0"/>
      <dgm:spPr/>
    </dgm:pt>
    <dgm:pt modelId="{A764E3CA-978B-404A-8387-A274F5CEB141}" type="pres">
      <dgm:prSet presAssocID="{286D04D8-373B-4C6C-90A0-58A1DF20EB04}" presName="dummyConnPt" presStyleCnt="0"/>
      <dgm:spPr/>
    </dgm:pt>
    <dgm:pt modelId="{32BB133A-562D-4B92-AD4C-22FE7D55CF95}" type="pres">
      <dgm:prSet presAssocID="{286D04D8-373B-4C6C-90A0-58A1DF20EB04}" presName="node" presStyleLbl="node1" presStyleIdx="1" presStyleCnt="9" custScaleX="137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1FF97-35BC-489B-9789-2135D731B4C2}" type="pres">
      <dgm:prSet presAssocID="{A029F2F7-A2C2-4C83-B114-22A541392033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653FD47C-F011-4E20-B0B5-1FA21C0E3BB6}" type="pres">
      <dgm:prSet presAssocID="{A9846A12-771C-4164-AE06-F46F9CF52E41}" presName="compNode" presStyleCnt="0"/>
      <dgm:spPr/>
    </dgm:pt>
    <dgm:pt modelId="{2D6A60BD-6185-4D62-B7F4-7BD30696156D}" type="pres">
      <dgm:prSet presAssocID="{A9846A12-771C-4164-AE06-F46F9CF52E41}" presName="dummyConnPt" presStyleCnt="0"/>
      <dgm:spPr/>
    </dgm:pt>
    <dgm:pt modelId="{DDA88463-388F-42F2-9003-73C0EBAEFE08}" type="pres">
      <dgm:prSet presAssocID="{A9846A12-771C-4164-AE06-F46F9CF52E41}" presName="node" presStyleLbl="node1" presStyleIdx="2" presStyleCnt="9" custScaleX="137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83134-E021-49E5-A145-6D6A6BE72BD5}" type="pres">
      <dgm:prSet presAssocID="{B24AEDFA-B900-407F-A1B5-407E4D808C46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ED1F4180-BD1D-49E1-9959-D7C53FA2626E}" type="pres">
      <dgm:prSet presAssocID="{99012B6B-1BC0-4825-B780-C9462DD1C575}" presName="compNode" presStyleCnt="0"/>
      <dgm:spPr/>
    </dgm:pt>
    <dgm:pt modelId="{96C1F6D0-034B-4AF3-9EAC-E3D940A1A6A1}" type="pres">
      <dgm:prSet presAssocID="{99012B6B-1BC0-4825-B780-C9462DD1C575}" presName="dummyConnPt" presStyleCnt="0"/>
      <dgm:spPr/>
    </dgm:pt>
    <dgm:pt modelId="{96F3307C-6F9F-4F92-B382-8E939BAF092D}" type="pres">
      <dgm:prSet presAssocID="{99012B6B-1BC0-4825-B780-C9462DD1C575}" presName="node" presStyleLbl="node1" presStyleIdx="3" presStyleCnt="9" custScaleX="126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CD928-E340-4447-A4CB-D723283F8146}" type="pres">
      <dgm:prSet presAssocID="{029C3E01-4263-454A-907B-1B7811074C5C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DCDDCC59-27C0-4B1B-93EE-3697C2D3F7DF}" type="pres">
      <dgm:prSet presAssocID="{86A85C51-3C17-4F86-943D-9B971BAA7DAC}" presName="compNode" presStyleCnt="0"/>
      <dgm:spPr/>
    </dgm:pt>
    <dgm:pt modelId="{8DE42C4D-551F-4EE1-9CDD-0EB6FF081671}" type="pres">
      <dgm:prSet presAssocID="{86A85C51-3C17-4F86-943D-9B971BAA7DAC}" presName="dummyConnPt" presStyleCnt="0"/>
      <dgm:spPr/>
    </dgm:pt>
    <dgm:pt modelId="{DBB94C73-D9AC-4E5B-83B7-1F889E3674FD}" type="pres">
      <dgm:prSet presAssocID="{86A85C51-3C17-4F86-943D-9B971BAA7DAC}" presName="node" presStyleLbl="node1" presStyleIdx="4" presStyleCnt="9" custScaleX="126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D13C6B-F8F3-4F69-9760-980272C1AC40}" type="pres">
      <dgm:prSet presAssocID="{ABBD5EEA-A619-4EBB-8A9F-DFA67D0C97EE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BE6B3815-E3FB-4261-A124-73FA77BB796A}" type="pres">
      <dgm:prSet presAssocID="{DC649344-0B17-4862-AD74-93C8CE5BEC47}" presName="compNode" presStyleCnt="0"/>
      <dgm:spPr/>
    </dgm:pt>
    <dgm:pt modelId="{D79627C3-D5B6-435B-8DA2-5A1B7E094883}" type="pres">
      <dgm:prSet presAssocID="{DC649344-0B17-4862-AD74-93C8CE5BEC47}" presName="dummyConnPt" presStyleCnt="0"/>
      <dgm:spPr/>
    </dgm:pt>
    <dgm:pt modelId="{F854E8A4-01A6-42C7-ADA3-014AE46BD741}" type="pres">
      <dgm:prSet presAssocID="{DC649344-0B17-4862-AD74-93C8CE5BEC47}" presName="node" presStyleLbl="node1" presStyleIdx="5" presStyleCnt="9" custScaleX="124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FAA28-BCA1-40E8-AC54-CA4B9236E8FD}" type="pres">
      <dgm:prSet presAssocID="{AE1DAF34-BFB8-475B-9224-AECEC8B14D22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F892776A-4DA8-43A8-810A-7D8F18BA2937}" type="pres">
      <dgm:prSet presAssocID="{7E83AB94-C171-4C12-AA39-7FE227C1D1FE}" presName="compNode" presStyleCnt="0"/>
      <dgm:spPr/>
    </dgm:pt>
    <dgm:pt modelId="{BEC9E7CA-C067-47CC-969F-C4A6E653ED3E}" type="pres">
      <dgm:prSet presAssocID="{7E83AB94-C171-4C12-AA39-7FE227C1D1FE}" presName="dummyConnPt" presStyleCnt="0"/>
      <dgm:spPr/>
    </dgm:pt>
    <dgm:pt modelId="{40A8B22C-8B62-441A-ACB0-9F6D7CE0DF02}" type="pres">
      <dgm:prSet presAssocID="{7E83AB94-C171-4C12-AA39-7FE227C1D1FE}" presName="node" presStyleLbl="node1" presStyleIdx="6" presStyleCnt="9" custScaleX="122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D7456-7675-4B83-BBC4-616EC0AD4FC0}" type="pres">
      <dgm:prSet presAssocID="{0B275128-2B11-490E-AF13-E9753815AAB5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BE1A6367-1B18-41E1-A210-CF869EC6DAB4}" type="pres">
      <dgm:prSet presAssocID="{DBB09FE4-82A1-42E0-9356-AC60385B8442}" presName="compNode" presStyleCnt="0"/>
      <dgm:spPr/>
    </dgm:pt>
    <dgm:pt modelId="{941878F0-AFA0-4996-B1C6-B36CA0DE8879}" type="pres">
      <dgm:prSet presAssocID="{DBB09FE4-82A1-42E0-9356-AC60385B8442}" presName="dummyConnPt" presStyleCnt="0"/>
      <dgm:spPr/>
    </dgm:pt>
    <dgm:pt modelId="{F9341024-8A73-44EB-BAE2-467AEE7B253C}" type="pres">
      <dgm:prSet presAssocID="{DBB09FE4-82A1-42E0-9356-AC60385B8442}" presName="node" presStyleLbl="node1" presStyleIdx="7" presStyleCnt="9" custScaleX="118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AE893-1277-42D3-8B56-6372A1EDF341}" type="pres">
      <dgm:prSet presAssocID="{6C960901-C300-4BE6-8F5A-4020FF1D1C56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AEBB80FB-52DF-4BE8-9606-0460CE06689E}" type="pres">
      <dgm:prSet presAssocID="{1C0D6ABC-9535-4E23-B1DF-A742758E579E}" presName="compNode" presStyleCnt="0"/>
      <dgm:spPr/>
    </dgm:pt>
    <dgm:pt modelId="{32BDF5F8-20BD-43B0-ACC6-03A2ADFC68D3}" type="pres">
      <dgm:prSet presAssocID="{1C0D6ABC-9535-4E23-B1DF-A742758E579E}" presName="dummyConnPt" presStyleCnt="0"/>
      <dgm:spPr/>
    </dgm:pt>
    <dgm:pt modelId="{B53AC568-AB19-4070-8D31-71D737BE0E0E}" type="pres">
      <dgm:prSet presAssocID="{1C0D6ABC-9535-4E23-B1DF-A742758E579E}" presName="node" presStyleLbl="node1" presStyleIdx="8" presStyleCnt="9" custScaleX="119665" custScaleY="1152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81F3B5-3E5C-4426-87FF-9F8342892755}" type="presOf" srcId="{7E83AB94-C171-4C12-AA39-7FE227C1D1FE}" destId="{40A8B22C-8B62-441A-ACB0-9F6D7CE0DF02}" srcOrd="0" destOrd="0" presId="urn:microsoft.com/office/officeart/2005/8/layout/bProcess4"/>
    <dgm:cxn modelId="{FF46BD41-98BD-4D80-978F-FF1B16CDF99F}" srcId="{1DC1B87A-A3C5-4958-954C-F3B0DCA768A9}" destId="{86A85C51-3C17-4F86-943D-9B971BAA7DAC}" srcOrd="4" destOrd="0" parTransId="{B8AB76FC-84B0-4809-91D8-F159B4A51A61}" sibTransId="{ABBD5EEA-A619-4EBB-8A9F-DFA67D0C97EE}"/>
    <dgm:cxn modelId="{5377E37F-FC8B-4607-A136-95A238997509}" type="presOf" srcId="{02C9B091-D433-4A4B-AD6E-B3741F134CD1}" destId="{79882B05-4CE6-44C1-9A61-F711707BE188}" srcOrd="0" destOrd="0" presId="urn:microsoft.com/office/officeart/2005/8/layout/bProcess4"/>
    <dgm:cxn modelId="{5134DEC3-ADCE-4A4D-9C18-77CC3CDFD4A2}" srcId="{1DC1B87A-A3C5-4958-954C-F3B0DCA768A9}" destId="{286D04D8-373B-4C6C-90A0-58A1DF20EB04}" srcOrd="1" destOrd="0" parTransId="{AE137E75-05CC-4853-9A90-177ABF07CE18}" sibTransId="{A029F2F7-A2C2-4C83-B114-22A541392033}"/>
    <dgm:cxn modelId="{431C8D6C-061F-46B9-985D-4E91FAB46294}" srcId="{1DC1B87A-A3C5-4958-954C-F3B0DCA768A9}" destId="{DC649344-0B17-4862-AD74-93C8CE5BEC47}" srcOrd="5" destOrd="0" parTransId="{8723ED49-E298-4F98-82EA-603FBD2AFA07}" sibTransId="{AE1DAF34-BFB8-475B-9224-AECEC8B14D22}"/>
    <dgm:cxn modelId="{9C80E883-6C3B-456C-AD46-BD5B28AB2FDC}" type="presOf" srcId="{99012B6B-1BC0-4825-B780-C9462DD1C575}" destId="{96F3307C-6F9F-4F92-B382-8E939BAF092D}" srcOrd="0" destOrd="0" presId="urn:microsoft.com/office/officeart/2005/8/layout/bProcess4"/>
    <dgm:cxn modelId="{540B0509-FD3A-49CC-84B5-3E5E155933B7}" type="presOf" srcId="{1C0D6ABC-9535-4E23-B1DF-A742758E579E}" destId="{B53AC568-AB19-4070-8D31-71D737BE0E0E}" srcOrd="0" destOrd="0" presId="urn:microsoft.com/office/officeart/2005/8/layout/bProcess4"/>
    <dgm:cxn modelId="{AE1C04E3-7477-4F0D-97B1-71DCE25046EC}" type="presOf" srcId="{ABBD5EEA-A619-4EBB-8A9F-DFA67D0C97EE}" destId="{9BD13C6B-F8F3-4F69-9760-980272C1AC40}" srcOrd="0" destOrd="0" presId="urn:microsoft.com/office/officeart/2005/8/layout/bProcess4"/>
    <dgm:cxn modelId="{9AACE6A8-4584-47AB-B7D9-3DD8621EA51B}" type="presOf" srcId="{DBB09FE4-82A1-42E0-9356-AC60385B8442}" destId="{F9341024-8A73-44EB-BAE2-467AEE7B253C}" srcOrd="0" destOrd="0" presId="urn:microsoft.com/office/officeart/2005/8/layout/bProcess4"/>
    <dgm:cxn modelId="{8E9457F9-FDC8-45E3-9007-B3BAFB7B0FA4}" type="presOf" srcId="{1DC1B87A-A3C5-4958-954C-F3B0DCA768A9}" destId="{187C860A-8E3F-4F9D-B0AE-DBB29A2323B8}" srcOrd="0" destOrd="0" presId="urn:microsoft.com/office/officeart/2005/8/layout/bProcess4"/>
    <dgm:cxn modelId="{8406FB8A-4331-446B-9458-999F59ED8E63}" srcId="{1DC1B87A-A3C5-4958-954C-F3B0DCA768A9}" destId="{7E83AB94-C171-4C12-AA39-7FE227C1D1FE}" srcOrd="6" destOrd="0" parTransId="{DB2F3EB2-10FB-40C2-BB70-9674D306813F}" sibTransId="{0B275128-2B11-490E-AF13-E9753815AAB5}"/>
    <dgm:cxn modelId="{6F4FCA96-CF5E-44E7-A90E-0E08A54A30F9}" type="presOf" srcId="{A9846A12-771C-4164-AE06-F46F9CF52E41}" destId="{DDA88463-388F-42F2-9003-73C0EBAEFE08}" srcOrd="0" destOrd="0" presId="urn:microsoft.com/office/officeart/2005/8/layout/bProcess4"/>
    <dgm:cxn modelId="{847CA388-1345-4607-A90E-7CC8F2C2FAC7}" srcId="{1DC1B87A-A3C5-4958-954C-F3B0DCA768A9}" destId="{99012B6B-1BC0-4825-B780-C9462DD1C575}" srcOrd="3" destOrd="0" parTransId="{E2EDA904-2794-4391-B7AF-A73B623C2543}" sibTransId="{029C3E01-4263-454A-907B-1B7811074C5C}"/>
    <dgm:cxn modelId="{BC0C3404-BEB6-4408-B1E3-ECB89FF15A79}" type="presOf" srcId="{DC649344-0B17-4862-AD74-93C8CE5BEC47}" destId="{F854E8A4-01A6-42C7-ADA3-014AE46BD741}" srcOrd="0" destOrd="0" presId="urn:microsoft.com/office/officeart/2005/8/layout/bProcess4"/>
    <dgm:cxn modelId="{669BB5AA-A614-4DC6-B455-B1C7E5C1FFFF}" type="presOf" srcId="{286D04D8-373B-4C6C-90A0-58A1DF20EB04}" destId="{32BB133A-562D-4B92-AD4C-22FE7D55CF95}" srcOrd="0" destOrd="0" presId="urn:microsoft.com/office/officeart/2005/8/layout/bProcess4"/>
    <dgm:cxn modelId="{FD2C0C08-8723-4711-A2C8-B4A09492CB90}" type="presOf" srcId="{B24AEDFA-B900-407F-A1B5-407E4D808C46}" destId="{2F683134-E021-49E5-A145-6D6A6BE72BD5}" srcOrd="0" destOrd="0" presId="urn:microsoft.com/office/officeart/2005/8/layout/bProcess4"/>
    <dgm:cxn modelId="{F6BCAACF-ECA9-4D2B-A945-7630424B9CCD}" type="presOf" srcId="{AE1DAF34-BFB8-475B-9224-AECEC8B14D22}" destId="{9E5FAA28-BCA1-40E8-AC54-CA4B9236E8FD}" srcOrd="0" destOrd="0" presId="urn:microsoft.com/office/officeart/2005/8/layout/bProcess4"/>
    <dgm:cxn modelId="{5482F903-E8AD-4008-93DA-CEF8CF0736DB}" type="presOf" srcId="{6C960901-C300-4BE6-8F5A-4020FF1D1C56}" destId="{091AE893-1277-42D3-8B56-6372A1EDF341}" srcOrd="0" destOrd="0" presId="urn:microsoft.com/office/officeart/2005/8/layout/bProcess4"/>
    <dgm:cxn modelId="{21109B7A-2359-4DE5-A97E-24FA07B24D92}" type="presOf" srcId="{0B275128-2B11-490E-AF13-E9753815AAB5}" destId="{D3AD7456-7675-4B83-BBC4-616EC0AD4FC0}" srcOrd="0" destOrd="0" presId="urn:microsoft.com/office/officeart/2005/8/layout/bProcess4"/>
    <dgm:cxn modelId="{8F6C81AD-DDB0-4688-8B99-A498D7AEB503}" srcId="{1DC1B87A-A3C5-4958-954C-F3B0DCA768A9}" destId="{A9846A12-771C-4164-AE06-F46F9CF52E41}" srcOrd="2" destOrd="0" parTransId="{2C4E51E4-307D-42A7-98D7-9D26CD5BB9D1}" sibTransId="{B24AEDFA-B900-407F-A1B5-407E4D808C46}"/>
    <dgm:cxn modelId="{9B3EBFDA-6A68-4B59-86DF-89A805224D8E}" srcId="{1DC1B87A-A3C5-4958-954C-F3B0DCA768A9}" destId="{DBB09FE4-82A1-42E0-9356-AC60385B8442}" srcOrd="7" destOrd="0" parTransId="{11984514-1F09-4FEA-AE92-7ACE5258B5BD}" sibTransId="{6C960901-C300-4BE6-8F5A-4020FF1D1C56}"/>
    <dgm:cxn modelId="{0A4583D7-676A-4418-BF77-E52EEF0C4A05}" type="presOf" srcId="{86A85C51-3C17-4F86-943D-9B971BAA7DAC}" destId="{DBB94C73-D9AC-4E5B-83B7-1F889E3674FD}" srcOrd="0" destOrd="0" presId="urn:microsoft.com/office/officeart/2005/8/layout/bProcess4"/>
    <dgm:cxn modelId="{6CA5D833-B62A-4688-8606-F9CE286EEA28}" type="presOf" srcId="{41AC49A7-94C4-4D2B-86B2-318C8ABEE456}" destId="{27B98FE9-0195-4B99-948F-8737344BA967}" srcOrd="0" destOrd="0" presId="urn:microsoft.com/office/officeart/2005/8/layout/bProcess4"/>
    <dgm:cxn modelId="{56D1A4FB-A571-4D1E-A97C-E77EDFF61FF4}" type="presOf" srcId="{029C3E01-4263-454A-907B-1B7811074C5C}" destId="{667CD928-E340-4447-A4CB-D723283F8146}" srcOrd="0" destOrd="0" presId="urn:microsoft.com/office/officeart/2005/8/layout/bProcess4"/>
    <dgm:cxn modelId="{462CEEC4-1EE9-404B-9F6D-6D3BE50E631E}" type="presOf" srcId="{A029F2F7-A2C2-4C83-B114-22A541392033}" destId="{6421FF97-35BC-489B-9789-2135D731B4C2}" srcOrd="0" destOrd="0" presId="urn:microsoft.com/office/officeart/2005/8/layout/bProcess4"/>
    <dgm:cxn modelId="{219FD455-CE1A-430B-BA50-4548A6A82730}" srcId="{1DC1B87A-A3C5-4958-954C-F3B0DCA768A9}" destId="{1C0D6ABC-9535-4E23-B1DF-A742758E579E}" srcOrd="8" destOrd="0" parTransId="{A3E4D629-EE09-4A04-BA7A-6E8FBAD461D7}" sibTransId="{F6F46042-1B2F-4A4E-AD01-FFDF0F4F51B3}"/>
    <dgm:cxn modelId="{4ECF171A-C052-4DAF-B21A-AC1A97D8B110}" srcId="{1DC1B87A-A3C5-4958-954C-F3B0DCA768A9}" destId="{02C9B091-D433-4A4B-AD6E-B3741F134CD1}" srcOrd="0" destOrd="0" parTransId="{4CCFAB3C-1B19-4A04-B2EE-2CFBBC87E4A7}" sibTransId="{41AC49A7-94C4-4D2B-86B2-318C8ABEE456}"/>
    <dgm:cxn modelId="{83D74B2A-5ADF-4E53-9E26-98A5F2C76056}" type="presParOf" srcId="{187C860A-8E3F-4F9D-B0AE-DBB29A2323B8}" destId="{22FE0609-6FA0-430A-8DDE-7C2373962295}" srcOrd="0" destOrd="0" presId="urn:microsoft.com/office/officeart/2005/8/layout/bProcess4"/>
    <dgm:cxn modelId="{E3468C62-65AB-4047-822A-43AB17BA9E8F}" type="presParOf" srcId="{22FE0609-6FA0-430A-8DDE-7C2373962295}" destId="{48C089A0-29EF-45FA-AC1F-DB30DBC602DC}" srcOrd="0" destOrd="0" presId="urn:microsoft.com/office/officeart/2005/8/layout/bProcess4"/>
    <dgm:cxn modelId="{F5AD4750-0140-454E-A5BB-E4B600877982}" type="presParOf" srcId="{22FE0609-6FA0-430A-8DDE-7C2373962295}" destId="{79882B05-4CE6-44C1-9A61-F711707BE188}" srcOrd="1" destOrd="0" presId="urn:microsoft.com/office/officeart/2005/8/layout/bProcess4"/>
    <dgm:cxn modelId="{DD01FCDD-C112-4542-BB2B-0747A1219AC7}" type="presParOf" srcId="{187C860A-8E3F-4F9D-B0AE-DBB29A2323B8}" destId="{27B98FE9-0195-4B99-948F-8737344BA967}" srcOrd="1" destOrd="0" presId="urn:microsoft.com/office/officeart/2005/8/layout/bProcess4"/>
    <dgm:cxn modelId="{80007E7A-6462-4398-B44C-7EF7956B85D2}" type="presParOf" srcId="{187C860A-8E3F-4F9D-B0AE-DBB29A2323B8}" destId="{EF3AEF28-8EC6-4925-8DC1-9BFF4C027DDA}" srcOrd="2" destOrd="0" presId="urn:microsoft.com/office/officeart/2005/8/layout/bProcess4"/>
    <dgm:cxn modelId="{C0A96430-B6CD-4525-BF56-90125E0B52BA}" type="presParOf" srcId="{EF3AEF28-8EC6-4925-8DC1-9BFF4C027DDA}" destId="{A764E3CA-978B-404A-8387-A274F5CEB141}" srcOrd="0" destOrd="0" presId="urn:microsoft.com/office/officeart/2005/8/layout/bProcess4"/>
    <dgm:cxn modelId="{E84DDCAE-99EF-4A06-A74B-46380D41ACA4}" type="presParOf" srcId="{EF3AEF28-8EC6-4925-8DC1-9BFF4C027DDA}" destId="{32BB133A-562D-4B92-AD4C-22FE7D55CF95}" srcOrd="1" destOrd="0" presId="urn:microsoft.com/office/officeart/2005/8/layout/bProcess4"/>
    <dgm:cxn modelId="{B72C8248-D975-48E2-B1F7-4C1FADADF636}" type="presParOf" srcId="{187C860A-8E3F-4F9D-B0AE-DBB29A2323B8}" destId="{6421FF97-35BC-489B-9789-2135D731B4C2}" srcOrd="3" destOrd="0" presId="urn:microsoft.com/office/officeart/2005/8/layout/bProcess4"/>
    <dgm:cxn modelId="{2FBBCDD2-1D15-428C-A1C7-7892BACA4750}" type="presParOf" srcId="{187C860A-8E3F-4F9D-B0AE-DBB29A2323B8}" destId="{653FD47C-F011-4E20-B0B5-1FA21C0E3BB6}" srcOrd="4" destOrd="0" presId="urn:microsoft.com/office/officeart/2005/8/layout/bProcess4"/>
    <dgm:cxn modelId="{805F3582-76F2-465A-B14E-ADD30708C08E}" type="presParOf" srcId="{653FD47C-F011-4E20-B0B5-1FA21C0E3BB6}" destId="{2D6A60BD-6185-4D62-B7F4-7BD30696156D}" srcOrd="0" destOrd="0" presId="urn:microsoft.com/office/officeart/2005/8/layout/bProcess4"/>
    <dgm:cxn modelId="{F3CE2827-2955-4FFD-8900-969B7CEDAF0C}" type="presParOf" srcId="{653FD47C-F011-4E20-B0B5-1FA21C0E3BB6}" destId="{DDA88463-388F-42F2-9003-73C0EBAEFE08}" srcOrd="1" destOrd="0" presId="urn:microsoft.com/office/officeart/2005/8/layout/bProcess4"/>
    <dgm:cxn modelId="{18E9425B-DEDD-40C9-9F07-071111742C2C}" type="presParOf" srcId="{187C860A-8E3F-4F9D-B0AE-DBB29A2323B8}" destId="{2F683134-E021-49E5-A145-6D6A6BE72BD5}" srcOrd="5" destOrd="0" presId="urn:microsoft.com/office/officeart/2005/8/layout/bProcess4"/>
    <dgm:cxn modelId="{82E0EDA2-CA1B-498C-A6C1-56BD07AAD748}" type="presParOf" srcId="{187C860A-8E3F-4F9D-B0AE-DBB29A2323B8}" destId="{ED1F4180-BD1D-49E1-9959-D7C53FA2626E}" srcOrd="6" destOrd="0" presId="urn:microsoft.com/office/officeart/2005/8/layout/bProcess4"/>
    <dgm:cxn modelId="{F5FDB4AF-12F0-4375-95A9-4FEA2D755588}" type="presParOf" srcId="{ED1F4180-BD1D-49E1-9959-D7C53FA2626E}" destId="{96C1F6D0-034B-4AF3-9EAC-E3D940A1A6A1}" srcOrd="0" destOrd="0" presId="urn:microsoft.com/office/officeart/2005/8/layout/bProcess4"/>
    <dgm:cxn modelId="{5892C463-C3E3-40A6-B5DF-E7DBF90D7DB8}" type="presParOf" srcId="{ED1F4180-BD1D-49E1-9959-D7C53FA2626E}" destId="{96F3307C-6F9F-4F92-B382-8E939BAF092D}" srcOrd="1" destOrd="0" presId="urn:microsoft.com/office/officeart/2005/8/layout/bProcess4"/>
    <dgm:cxn modelId="{A815E118-C4B8-43C3-886B-E13D2E9A9427}" type="presParOf" srcId="{187C860A-8E3F-4F9D-B0AE-DBB29A2323B8}" destId="{667CD928-E340-4447-A4CB-D723283F8146}" srcOrd="7" destOrd="0" presId="urn:microsoft.com/office/officeart/2005/8/layout/bProcess4"/>
    <dgm:cxn modelId="{E8A736BE-8CD3-4856-A981-62DB44C2E22A}" type="presParOf" srcId="{187C860A-8E3F-4F9D-B0AE-DBB29A2323B8}" destId="{DCDDCC59-27C0-4B1B-93EE-3697C2D3F7DF}" srcOrd="8" destOrd="0" presId="urn:microsoft.com/office/officeart/2005/8/layout/bProcess4"/>
    <dgm:cxn modelId="{20A14653-AFD5-49EA-9E34-4E6403A07CD6}" type="presParOf" srcId="{DCDDCC59-27C0-4B1B-93EE-3697C2D3F7DF}" destId="{8DE42C4D-551F-4EE1-9CDD-0EB6FF081671}" srcOrd="0" destOrd="0" presId="urn:microsoft.com/office/officeart/2005/8/layout/bProcess4"/>
    <dgm:cxn modelId="{2F798E81-0E5D-4F0F-8864-BD8C9F107363}" type="presParOf" srcId="{DCDDCC59-27C0-4B1B-93EE-3697C2D3F7DF}" destId="{DBB94C73-D9AC-4E5B-83B7-1F889E3674FD}" srcOrd="1" destOrd="0" presId="urn:microsoft.com/office/officeart/2005/8/layout/bProcess4"/>
    <dgm:cxn modelId="{4534FEF9-E2CC-4C0D-A08C-D5E8CAB18F73}" type="presParOf" srcId="{187C860A-8E3F-4F9D-B0AE-DBB29A2323B8}" destId="{9BD13C6B-F8F3-4F69-9760-980272C1AC40}" srcOrd="9" destOrd="0" presId="urn:microsoft.com/office/officeart/2005/8/layout/bProcess4"/>
    <dgm:cxn modelId="{81464964-0F91-4B2F-AF77-5C718655578E}" type="presParOf" srcId="{187C860A-8E3F-4F9D-B0AE-DBB29A2323B8}" destId="{BE6B3815-E3FB-4261-A124-73FA77BB796A}" srcOrd="10" destOrd="0" presId="urn:microsoft.com/office/officeart/2005/8/layout/bProcess4"/>
    <dgm:cxn modelId="{A653277D-74FF-48E4-839F-38319E71CB89}" type="presParOf" srcId="{BE6B3815-E3FB-4261-A124-73FA77BB796A}" destId="{D79627C3-D5B6-435B-8DA2-5A1B7E094883}" srcOrd="0" destOrd="0" presId="urn:microsoft.com/office/officeart/2005/8/layout/bProcess4"/>
    <dgm:cxn modelId="{C47651CF-31B1-447F-821E-85FC3BDEC5B6}" type="presParOf" srcId="{BE6B3815-E3FB-4261-A124-73FA77BB796A}" destId="{F854E8A4-01A6-42C7-ADA3-014AE46BD741}" srcOrd="1" destOrd="0" presId="urn:microsoft.com/office/officeart/2005/8/layout/bProcess4"/>
    <dgm:cxn modelId="{980CB15F-B2B1-4C39-9B95-042153325782}" type="presParOf" srcId="{187C860A-8E3F-4F9D-B0AE-DBB29A2323B8}" destId="{9E5FAA28-BCA1-40E8-AC54-CA4B9236E8FD}" srcOrd="11" destOrd="0" presId="urn:microsoft.com/office/officeart/2005/8/layout/bProcess4"/>
    <dgm:cxn modelId="{2A6B438E-6519-4172-8847-942A1198F474}" type="presParOf" srcId="{187C860A-8E3F-4F9D-B0AE-DBB29A2323B8}" destId="{F892776A-4DA8-43A8-810A-7D8F18BA2937}" srcOrd="12" destOrd="0" presId="urn:microsoft.com/office/officeart/2005/8/layout/bProcess4"/>
    <dgm:cxn modelId="{9E3186CE-B55B-48CB-9699-B7692B29112D}" type="presParOf" srcId="{F892776A-4DA8-43A8-810A-7D8F18BA2937}" destId="{BEC9E7CA-C067-47CC-969F-C4A6E653ED3E}" srcOrd="0" destOrd="0" presId="urn:microsoft.com/office/officeart/2005/8/layout/bProcess4"/>
    <dgm:cxn modelId="{89059876-4838-44EA-BFE9-0A4D202909BF}" type="presParOf" srcId="{F892776A-4DA8-43A8-810A-7D8F18BA2937}" destId="{40A8B22C-8B62-441A-ACB0-9F6D7CE0DF02}" srcOrd="1" destOrd="0" presId="urn:microsoft.com/office/officeart/2005/8/layout/bProcess4"/>
    <dgm:cxn modelId="{4DD3046C-3CF2-4B2B-9309-750C309D75D1}" type="presParOf" srcId="{187C860A-8E3F-4F9D-B0AE-DBB29A2323B8}" destId="{D3AD7456-7675-4B83-BBC4-616EC0AD4FC0}" srcOrd="13" destOrd="0" presId="urn:microsoft.com/office/officeart/2005/8/layout/bProcess4"/>
    <dgm:cxn modelId="{C6F1DE20-1F3F-4B4C-96FF-0E821117D380}" type="presParOf" srcId="{187C860A-8E3F-4F9D-B0AE-DBB29A2323B8}" destId="{BE1A6367-1B18-41E1-A210-CF869EC6DAB4}" srcOrd="14" destOrd="0" presId="urn:microsoft.com/office/officeart/2005/8/layout/bProcess4"/>
    <dgm:cxn modelId="{AE932CB2-C6C6-49C5-B090-21BA812022AD}" type="presParOf" srcId="{BE1A6367-1B18-41E1-A210-CF869EC6DAB4}" destId="{941878F0-AFA0-4996-B1C6-B36CA0DE8879}" srcOrd="0" destOrd="0" presId="urn:microsoft.com/office/officeart/2005/8/layout/bProcess4"/>
    <dgm:cxn modelId="{DECB4D66-E806-4F08-A5D8-B936DC8B9FCD}" type="presParOf" srcId="{BE1A6367-1B18-41E1-A210-CF869EC6DAB4}" destId="{F9341024-8A73-44EB-BAE2-467AEE7B253C}" srcOrd="1" destOrd="0" presId="urn:microsoft.com/office/officeart/2005/8/layout/bProcess4"/>
    <dgm:cxn modelId="{59F8192F-84A7-41E4-ABB3-B415EFCCEAE6}" type="presParOf" srcId="{187C860A-8E3F-4F9D-B0AE-DBB29A2323B8}" destId="{091AE893-1277-42D3-8B56-6372A1EDF341}" srcOrd="15" destOrd="0" presId="urn:microsoft.com/office/officeart/2005/8/layout/bProcess4"/>
    <dgm:cxn modelId="{024C60BF-93B8-4C50-9429-52EB5B4314BD}" type="presParOf" srcId="{187C860A-8E3F-4F9D-B0AE-DBB29A2323B8}" destId="{AEBB80FB-52DF-4BE8-9606-0460CE06689E}" srcOrd="16" destOrd="0" presId="urn:microsoft.com/office/officeart/2005/8/layout/bProcess4"/>
    <dgm:cxn modelId="{3E76F093-F0F2-4181-AF53-B582C9B68008}" type="presParOf" srcId="{AEBB80FB-52DF-4BE8-9606-0460CE06689E}" destId="{32BDF5F8-20BD-43B0-ACC6-03A2ADFC68D3}" srcOrd="0" destOrd="0" presId="urn:microsoft.com/office/officeart/2005/8/layout/bProcess4"/>
    <dgm:cxn modelId="{D5C3A7E1-4FF9-40A1-8272-5C3E7403AF9B}" type="presParOf" srcId="{AEBB80FB-52DF-4BE8-9606-0460CE06689E}" destId="{B53AC568-AB19-4070-8D31-71D737BE0E0E}" srcOrd="1" destOrd="0" presId="urn:microsoft.com/office/officeart/2005/8/layout/bProcess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D8F54C-E5F1-4804-B80A-E9E6115AABC5}" type="doc">
      <dgm:prSet loTypeId="urn:microsoft.com/office/officeart/2005/8/layout/chevron2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9F2B5F-48F7-41E3-BB50-58E55DAA3040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C060C240-657E-4277-99E6-D78122ACC336}" type="parTrans" cxnId="{74C802C2-BD71-4ECB-BF72-78CAB7E12ACD}">
      <dgm:prSet/>
      <dgm:spPr/>
      <dgm:t>
        <a:bodyPr/>
        <a:lstStyle/>
        <a:p>
          <a:endParaRPr lang="ru-RU"/>
        </a:p>
      </dgm:t>
    </dgm:pt>
    <dgm:pt modelId="{E7D2142F-3123-4479-A73F-5D1B43AA7CEA}" type="sibTrans" cxnId="{74C802C2-BD71-4ECB-BF72-78CAB7E12ACD}">
      <dgm:prSet/>
      <dgm:spPr/>
      <dgm:t>
        <a:bodyPr/>
        <a:lstStyle/>
        <a:p>
          <a:endParaRPr lang="ru-RU"/>
        </a:p>
      </dgm:t>
    </dgm:pt>
    <dgm:pt modelId="{62E6A9E1-30B2-4FAD-973E-B27B02F3DD7C}">
      <dgm:prSet phldrT="[Текст]"/>
      <dgm:spPr/>
      <dgm:t>
        <a:bodyPr/>
        <a:lstStyle/>
        <a:p>
          <a:r>
            <a:rPr lang="ru-RU" dirty="0" smtClean="0"/>
            <a:t>Подготовительный этап (создание основных механизмов и принятие документов для реализации практики, подготовка плана мероприятий).</a:t>
          </a:r>
          <a:endParaRPr lang="ru-RU" dirty="0"/>
        </a:p>
      </dgm:t>
    </dgm:pt>
    <dgm:pt modelId="{DE2AA743-8574-4E7E-9AB8-41074F454A84}" type="parTrans" cxnId="{1F1FECAB-49A4-4DA4-9C64-726DA4F22BCF}">
      <dgm:prSet/>
      <dgm:spPr/>
      <dgm:t>
        <a:bodyPr/>
        <a:lstStyle/>
        <a:p>
          <a:endParaRPr lang="ru-RU"/>
        </a:p>
      </dgm:t>
    </dgm:pt>
    <dgm:pt modelId="{3C667E88-EE5E-4625-AEA2-D978EA622603}" type="sibTrans" cxnId="{1F1FECAB-49A4-4DA4-9C64-726DA4F22BCF}">
      <dgm:prSet/>
      <dgm:spPr/>
      <dgm:t>
        <a:bodyPr/>
        <a:lstStyle/>
        <a:p>
          <a:endParaRPr lang="ru-RU"/>
        </a:p>
      </dgm:t>
    </dgm:pt>
    <dgm:pt modelId="{B0F98583-2CCA-4223-8228-1627E4244176}">
      <dgm:prSet phldrT="[Текст]"/>
      <dgm:spPr/>
      <dgm:t>
        <a:bodyPr/>
        <a:lstStyle/>
        <a:p>
          <a:r>
            <a:rPr lang="ru-RU" dirty="0" smtClean="0"/>
            <a:t>Срок реализации – 1 месяц.</a:t>
          </a:r>
          <a:endParaRPr lang="ru-RU" dirty="0"/>
        </a:p>
      </dgm:t>
    </dgm:pt>
    <dgm:pt modelId="{25627FBE-D8AE-40B3-B776-A0EC3CC69069}" type="parTrans" cxnId="{15ECD25F-CCC3-4BFD-A9BF-25F688E97A24}">
      <dgm:prSet/>
      <dgm:spPr/>
      <dgm:t>
        <a:bodyPr/>
        <a:lstStyle/>
        <a:p>
          <a:endParaRPr lang="ru-RU"/>
        </a:p>
      </dgm:t>
    </dgm:pt>
    <dgm:pt modelId="{284613F3-9D03-4E50-BEAC-75D31700A37A}" type="sibTrans" cxnId="{15ECD25F-CCC3-4BFD-A9BF-25F688E97A24}">
      <dgm:prSet/>
      <dgm:spPr/>
      <dgm:t>
        <a:bodyPr/>
        <a:lstStyle/>
        <a:p>
          <a:endParaRPr lang="ru-RU"/>
        </a:p>
      </dgm:t>
    </dgm:pt>
    <dgm:pt modelId="{27AD7891-E4CB-4E7F-BCFA-7EB073911A67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2989949-2D8E-44E7-9091-527FDCE748DB}" type="parTrans" cxnId="{B8933E3F-0A4A-4B51-8872-AD5C92C6B941}">
      <dgm:prSet/>
      <dgm:spPr/>
      <dgm:t>
        <a:bodyPr/>
        <a:lstStyle/>
        <a:p>
          <a:endParaRPr lang="ru-RU"/>
        </a:p>
      </dgm:t>
    </dgm:pt>
    <dgm:pt modelId="{259BF92D-6AAE-44BD-9264-3D4323DFD49B}" type="sibTrans" cxnId="{B8933E3F-0A4A-4B51-8872-AD5C92C6B941}">
      <dgm:prSet/>
      <dgm:spPr/>
      <dgm:t>
        <a:bodyPr/>
        <a:lstStyle/>
        <a:p>
          <a:endParaRPr lang="ru-RU"/>
        </a:p>
      </dgm:t>
    </dgm:pt>
    <dgm:pt modelId="{7832D740-362B-45A4-9D63-C3AF127B27CF}">
      <dgm:prSet phldrT="[Текст]"/>
      <dgm:spPr/>
      <dgm:t>
        <a:bodyPr/>
        <a:lstStyle/>
        <a:p>
          <a:r>
            <a:rPr lang="ru-RU" dirty="0" smtClean="0"/>
            <a:t>Основной этап (проведение массовых мероприятий и реализация программ дополнительного образования туристкой направленности  согласно ежегодно утверждаемому плану).</a:t>
          </a:r>
          <a:endParaRPr lang="ru-RU" dirty="0"/>
        </a:p>
      </dgm:t>
    </dgm:pt>
    <dgm:pt modelId="{81495578-994D-4BAB-ADAF-90D1EC7E2789}" type="parTrans" cxnId="{8997B903-95F6-47C9-BADA-B1A38E005CAF}">
      <dgm:prSet/>
      <dgm:spPr/>
      <dgm:t>
        <a:bodyPr/>
        <a:lstStyle/>
        <a:p>
          <a:endParaRPr lang="ru-RU"/>
        </a:p>
      </dgm:t>
    </dgm:pt>
    <dgm:pt modelId="{B3D656EE-883E-4F8F-BB72-112565CDAE18}" type="sibTrans" cxnId="{8997B903-95F6-47C9-BADA-B1A38E005CAF}">
      <dgm:prSet/>
      <dgm:spPr/>
      <dgm:t>
        <a:bodyPr/>
        <a:lstStyle/>
        <a:p>
          <a:endParaRPr lang="ru-RU"/>
        </a:p>
      </dgm:t>
    </dgm:pt>
    <dgm:pt modelId="{551F704C-BFD6-44ED-8C66-1E7716B7D2A7}">
      <dgm:prSet phldrT="[Текст]"/>
      <dgm:spPr/>
      <dgm:t>
        <a:bodyPr/>
        <a:lstStyle/>
        <a:p>
          <a:r>
            <a:rPr lang="ru-RU" dirty="0" smtClean="0"/>
            <a:t>Срок реализации – 1 год.</a:t>
          </a:r>
          <a:endParaRPr lang="ru-RU" dirty="0"/>
        </a:p>
      </dgm:t>
    </dgm:pt>
    <dgm:pt modelId="{7701D7EF-C839-479C-A0D2-E4880CE4A3B4}" type="parTrans" cxnId="{E46BBAE5-04BA-4096-9B10-F132107E79AB}">
      <dgm:prSet/>
      <dgm:spPr/>
      <dgm:t>
        <a:bodyPr/>
        <a:lstStyle/>
        <a:p>
          <a:endParaRPr lang="ru-RU"/>
        </a:p>
      </dgm:t>
    </dgm:pt>
    <dgm:pt modelId="{068EA6E6-08A9-4680-A08F-4BAC46EAA3AE}" type="sibTrans" cxnId="{E46BBAE5-04BA-4096-9B10-F132107E79AB}">
      <dgm:prSet/>
      <dgm:spPr/>
      <dgm:t>
        <a:bodyPr/>
        <a:lstStyle/>
        <a:p>
          <a:endParaRPr lang="ru-RU"/>
        </a:p>
      </dgm:t>
    </dgm:pt>
    <dgm:pt modelId="{764F480A-D6EF-4243-AA53-103DED020B91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55ADE4FB-C4A6-4860-A418-30D3960D4FF8}" type="parTrans" cxnId="{72121B24-C505-4094-8BD9-17830890D7C2}">
      <dgm:prSet/>
      <dgm:spPr/>
      <dgm:t>
        <a:bodyPr/>
        <a:lstStyle/>
        <a:p>
          <a:endParaRPr lang="ru-RU"/>
        </a:p>
      </dgm:t>
    </dgm:pt>
    <dgm:pt modelId="{5E42FDB3-FA3E-4369-B771-1D2608E14C59}" type="sibTrans" cxnId="{72121B24-C505-4094-8BD9-17830890D7C2}">
      <dgm:prSet/>
      <dgm:spPr/>
      <dgm:t>
        <a:bodyPr/>
        <a:lstStyle/>
        <a:p>
          <a:endParaRPr lang="ru-RU"/>
        </a:p>
      </dgm:t>
    </dgm:pt>
    <dgm:pt modelId="{71818EEF-8F6C-4DC3-B1C1-9AEA1CA821D3}">
      <dgm:prSet phldrT="[Текст]"/>
      <dgm:spPr/>
      <dgm:t>
        <a:bodyPr/>
        <a:lstStyle/>
        <a:p>
          <a:r>
            <a:rPr lang="ru-RU" dirty="0" smtClean="0"/>
            <a:t>Заключительный этап (проведение анализа результатов внедрения практики и разработка системы дополнительных мер).</a:t>
          </a:r>
          <a:endParaRPr lang="ru-RU" dirty="0"/>
        </a:p>
      </dgm:t>
    </dgm:pt>
    <dgm:pt modelId="{0EEAD4B1-F81A-415E-A7C8-E491092E4939}" type="parTrans" cxnId="{CC6C609E-BCC3-4466-8BDC-8CE1CE0DC3C8}">
      <dgm:prSet/>
      <dgm:spPr/>
      <dgm:t>
        <a:bodyPr/>
        <a:lstStyle/>
        <a:p>
          <a:endParaRPr lang="ru-RU"/>
        </a:p>
      </dgm:t>
    </dgm:pt>
    <dgm:pt modelId="{EB998A4B-7F85-48C8-BE13-92EB24D6F27F}" type="sibTrans" cxnId="{CC6C609E-BCC3-4466-8BDC-8CE1CE0DC3C8}">
      <dgm:prSet/>
      <dgm:spPr/>
      <dgm:t>
        <a:bodyPr/>
        <a:lstStyle/>
        <a:p>
          <a:endParaRPr lang="ru-RU"/>
        </a:p>
      </dgm:t>
    </dgm:pt>
    <dgm:pt modelId="{6C90A199-F5C3-4D66-9BAA-E0B4912A4990}">
      <dgm:prSet phldrT="[Текст]"/>
      <dgm:spPr/>
      <dgm:t>
        <a:bodyPr/>
        <a:lstStyle/>
        <a:p>
          <a:r>
            <a:rPr lang="ru-RU" dirty="0" smtClean="0"/>
            <a:t>Срок реализации – месяц.</a:t>
          </a:r>
          <a:endParaRPr lang="ru-RU" dirty="0"/>
        </a:p>
      </dgm:t>
    </dgm:pt>
    <dgm:pt modelId="{4F5A24B8-2D50-4DB1-B5E3-4CD02D3EBB8B}" type="parTrans" cxnId="{9AA9FCC0-9E1A-41EE-9824-7848D7EFFCB1}">
      <dgm:prSet/>
      <dgm:spPr/>
      <dgm:t>
        <a:bodyPr/>
        <a:lstStyle/>
        <a:p>
          <a:endParaRPr lang="ru-RU"/>
        </a:p>
      </dgm:t>
    </dgm:pt>
    <dgm:pt modelId="{22587D46-FE1B-422F-8A3A-5B1AFAA813EE}" type="sibTrans" cxnId="{9AA9FCC0-9E1A-41EE-9824-7848D7EFFCB1}">
      <dgm:prSet/>
      <dgm:spPr/>
      <dgm:t>
        <a:bodyPr/>
        <a:lstStyle/>
        <a:p>
          <a:endParaRPr lang="ru-RU"/>
        </a:p>
      </dgm:t>
    </dgm:pt>
    <dgm:pt modelId="{F5D09B85-65D4-471E-8D91-7A0BA70B8221}" type="pres">
      <dgm:prSet presAssocID="{77D8F54C-E5F1-4804-B80A-E9E6115AAB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D83D77-120E-4F12-A5B3-3C223613157F}" type="pres">
      <dgm:prSet presAssocID="{BD9F2B5F-48F7-41E3-BB50-58E55DAA3040}" presName="composite" presStyleCnt="0"/>
      <dgm:spPr/>
    </dgm:pt>
    <dgm:pt modelId="{BB0D9DE0-D224-429B-9D44-6D3822C40DBB}" type="pres">
      <dgm:prSet presAssocID="{BD9F2B5F-48F7-41E3-BB50-58E55DAA304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70309-CE1B-43A3-B2A8-155026ED6754}" type="pres">
      <dgm:prSet presAssocID="{BD9F2B5F-48F7-41E3-BB50-58E55DAA304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60877-9814-40E7-8B76-D2C9D5CF1E97}" type="pres">
      <dgm:prSet presAssocID="{E7D2142F-3123-4479-A73F-5D1B43AA7CEA}" presName="sp" presStyleCnt="0"/>
      <dgm:spPr/>
    </dgm:pt>
    <dgm:pt modelId="{CE9492E2-573F-4D96-B91D-30321697EC25}" type="pres">
      <dgm:prSet presAssocID="{27AD7891-E4CB-4E7F-BCFA-7EB073911A67}" presName="composite" presStyleCnt="0"/>
      <dgm:spPr/>
    </dgm:pt>
    <dgm:pt modelId="{AC0B318F-21C7-43DF-B17B-FD46E7206876}" type="pres">
      <dgm:prSet presAssocID="{27AD7891-E4CB-4E7F-BCFA-7EB073911A6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66AF8-064D-4227-9672-AC39CB8E5484}" type="pres">
      <dgm:prSet presAssocID="{27AD7891-E4CB-4E7F-BCFA-7EB073911A6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600672-8FE7-4948-AC68-292595EB1B9E}" type="pres">
      <dgm:prSet presAssocID="{259BF92D-6AAE-44BD-9264-3D4323DFD49B}" presName="sp" presStyleCnt="0"/>
      <dgm:spPr/>
    </dgm:pt>
    <dgm:pt modelId="{2BA60844-5D54-4A8D-8FC8-3F533A15FC80}" type="pres">
      <dgm:prSet presAssocID="{764F480A-D6EF-4243-AA53-103DED020B91}" presName="composite" presStyleCnt="0"/>
      <dgm:spPr/>
    </dgm:pt>
    <dgm:pt modelId="{52C40238-1091-4A35-9624-468D4B89EEB1}" type="pres">
      <dgm:prSet presAssocID="{764F480A-D6EF-4243-AA53-103DED020B9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76A4DD-A3EA-47C1-A093-FBD0992A252D}" type="pres">
      <dgm:prSet presAssocID="{764F480A-D6EF-4243-AA53-103DED020B9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933E3F-0A4A-4B51-8872-AD5C92C6B941}" srcId="{77D8F54C-E5F1-4804-B80A-E9E6115AABC5}" destId="{27AD7891-E4CB-4E7F-BCFA-7EB073911A67}" srcOrd="1" destOrd="0" parTransId="{12989949-2D8E-44E7-9091-527FDCE748DB}" sibTransId="{259BF92D-6AAE-44BD-9264-3D4323DFD49B}"/>
    <dgm:cxn modelId="{9B9AB21A-B429-460A-91B4-6D3184881E0D}" type="presOf" srcId="{6C90A199-F5C3-4D66-9BAA-E0B4912A4990}" destId="{7376A4DD-A3EA-47C1-A093-FBD0992A252D}" srcOrd="0" destOrd="1" presId="urn:microsoft.com/office/officeart/2005/8/layout/chevron2"/>
    <dgm:cxn modelId="{03E283F2-9D85-4A47-82C7-47754399A97D}" type="presOf" srcId="{62E6A9E1-30B2-4FAD-973E-B27B02F3DD7C}" destId="{E5070309-CE1B-43A3-B2A8-155026ED6754}" srcOrd="0" destOrd="0" presId="urn:microsoft.com/office/officeart/2005/8/layout/chevron2"/>
    <dgm:cxn modelId="{CC6C609E-BCC3-4466-8BDC-8CE1CE0DC3C8}" srcId="{764F480A-D6EF-4243-AA53-103DED020B91}" destId="{71818EEF-8F6C-4DC3-B1C1-9AEA1CA821D3}" srcOrd="0" destOrd="0" parTransId="{0EEAD4B1-F81A-415E-A7C8-E491092E4939}" sibTransId="{EB998A4B-7F85-48C8-BE13-92EB24D6F27F}"/>
    <dgm:cxn modelId="{74C802C2-BD71-4ECB-BF72-78CAB7E12ACD}" srcId="{77D8F54C-E5F1-4804-B80A-E9E6115AABC5}" destId="{BD9F2B5F-48F7-41E3-BB50-58E55DAA3040}" srcOrd="0" destOrd="0" parTransId="{C060C240-657E-4277-99E6-D78122ACC336}" sibTransId="{E7D2142F-3123-4479-A73F-5D1B43AA7CEA}"/>
    <dgm:cxn modelId="{15ECD25F-CCC3-4BFD-A9BF-25F688E97A24}" srcId="{BD9F2B5F-48F7-41E3-BB50-58E55DAA3040}" destId="{B0F98583-2CCA-4223-8228-1627E4244176}" srcOrd="1" destOrd="0" parTransId="{25627FBE-D8AE-40B3-B776-A0EC3CC69069}" sibTransId="{284613F3-9D03-4E50-BEAC-75D31700A37A}"/>
    <dgm:cxn modelId="{9AA9FCC0-9E1A-41EE-9824-7848D7EFFCB1}" srcId="{764F480A-D6EF-4243-AA53-103DED020B91}" destId="{6C90A199-F5C3-4D66-9BAA-E0B4912A4990}" srcOrd="1" destOrd="0" parTransId="{4F5A24B8-2D50-4DB1-B5E3-4CD02D3EBB8B}" sibTransId="{22587D46-FE1B-422F-8A3A-5B1AFAA813EE}"/>
    <dgm:cxn modelId="{1F1FECAB-49A4-4DA4-9C64-726DA4F22BCF}" srcId="{BD9F2B5F-48F7-41E3-BB50-58E55DAA3040}" destId="{62E6A9E1-30B2-4FAD-973E-B27B02F3DD7C}" srcOrd="0" destOrd="0" parTransId="{DE2AA743-8574-4E7E-9AB8-41074F454A84}" sibTransId="{3C667E88-EE5E-4625-AEA2-D978EA622603}"/>
    <dgm:cxn modelId="{7EFDE22F-BA57-493D-9E3B-DE666BB03DFC}" type="presOf" srcId="{27AD7891-E4CB-4E7F-BCFA-7EB073911A67}" destId="{AC0B318F-21C7-43DF-B17B-FD46E7206876}" srcOrd="0" destOrd="0" presId="urn:microsoft.com/office/officeart/2005/8/layout/chevron2"/>
    <dgm:cxn modelId="{B82E3425-877E-43FF-B47A-9CA76E3385BA}" type="presOf" srcId="{77D8F54C-E5F1-4804-B80A-E9E6115AABC5}" destId="{F5D09B85-65D4-471E-8D91-7A0BA70B8221}" srcOrd="0" destOrd="0" presId="urn:microsoft.com/office/officeart/2005/8/layout/chevron2"/>
    <dgm:cxn modelId="{EF79C1AD-C4A4-40CA-930A-BDD61D33F0E0}" type="presOf" srcId="{764F480A-D6EF-4243-AA53-103DED020B91}" destId="{52C40238-1091-4A35-9624-468D4B89EEB1}" srcOrd="0" destOrd="0" presId="urn:microsoft.com/office/officeart/2005/8/layout/chevron2"/>
    <dgm:cxn modelId="{1BD7485C-7CD1-43BB-BA71-81C65EA7152B}" type="presOf" srcId="{BD9F2B5F-48F7-41E3-BB50-58E55DAA3040}" destId="{BB0D9DE0-D224-429B-9D44-6D3822C40DBB}" srcOrd="0" destOrd="0" presId="urn:microsoft.com/office/officeart/2005/8/layout/chevron2"/>
    <dgm:cxn modelId="{CB498835-1F7B-490B-8329-2A9A3D357AF3}" type="presOf" srcId="{71818EEF-8F6C-4DC3-B1C1-9AEA1CA821D3}" destId="{7376A4DD-A3EA-47C1-A093-FBD0992A252D}" srcOrd="0" destOrd="0" presId="urn:microsoft.com/office/officeart/2005/8/layout/chevron2"/>
    <dgm:cxn modelId="{1FAEF84C-2C39-47F5-87DB-C4182A8B7699}" type="presOf" srcId="{551F704C-BFD6-44ED-8C66-1E7716B7D2A7}" destId="{8A466AF8-064D-4227-9672-AC39CB8E5484}" srcOrd="0" destOrd="1" presId="urn:microsoft.com/office/officeart/2005/8/layout/chevron2"/>
    <dgm:cxn modelId="{72121B24-C505-4094-8BD9-17830890D7C2}" srcId="{77D8F54C-E5F1-4804-B80A-E9E6115AABC5}" destId="{764F480A-D6EF-4243-AA53-103DED020B91}" srcOrd="2" destOrd="0" parTransId="{55ADE4FB-C4A6-4860-A418-30D3960D4FF8}" sibTransId="{5E42FDB3-FA3E-4369-B771-1D2608E14C59}"/>
    <dgm:cxn modelId="{D4F69C04-A08C-4C00-A43E-E387AF6C4328}" type="presOf" srcId="{B0F98583-2CCA-4223-8228-1627E4244176}" destId="{E5070309-CE1B-43A3-B2A8-155026ED6754}" srcOrd="0" destOrd="1" presId="urn:microsoft.com/office/officeart/2005/8/layout/chevron2"/>
    <dgm:cxn modelId="{E46BBAE5-04BA-4096-9B10-F132107E79AB}" srcId="{27AD7891-E4CB-4E7F-BCFA-7EB073911A67}" destId="{551F704C-BFD6-44ED-8C66-1E7716B7D2A7}" srcOrd="1" destOrd="0" parTransId="{7701D7EF-C839-479C-A0D2-E4880CE4A3B4}" sibTransId="{068EA6E6-08A9-4680-A08F-4BAC46EAA3AE}"/>
    <dgm:cxn modelId="{8997B903-95F6-47C9-BADA-B1A38E005CAF}" srcId="{27AD7891-E4CB-4E7F-BCFA-7EB073911A67}" destId="{7832D740-362B-45A4-9D63-C3AF127B27CF}" srcOrd="0" destOrd="0" parTransId="{81495578-994D-4BAB-ADAF-90D1EC7E2789}" sibTransId="{B3D656EE-883E-4F8F-BB72-112565CDAE18}"/>
    <dgm:cxn modelId="{BD13CBB2-55F6-4BE8-9F46-C051E378A5D0}" type="presOf" srcId="{7832D740-362B-45A4-9D63-C3AF127B27CF}" destId="{8A466AF8-064D-4227-9672-AC39CB8E5484}" srcOrd="0" destOrd="0" presId="urn:microsoft.com/office/officeart/2005/8/layout/chevron2"/>
    <dgm:cxn modelId="{35B41562-BB91-4747-BC90-E30E21268391}" type="presParOf" srcId="{F5D09B85-65D4-471E-8D91-7A0BA70B8221}" destId="{F7D83D77-120E-4F12-A5B3-3C223613157F}" srcOrd="0" destOrd="0" presId="urn:microsoft.com/office/officeart/2005/8/layout/chevron2"/>
    <dgm:cxn modelId="{5EED6960-B986-435B-AF1D-A64BA5DA75B9}" type="presParOf" srcId="{F7D83D77-120E-4F12-A5B3-3C223613157F}" destId="{BB0D9DE0-D224-429B-9D44-6D3822C40DBB}" srcOrd="0" destOrd="0" presId="urn:microsoft.com/office/officeart/2005/8/layout/chevron2"/>
    <dgm:cxn modelId="{DB700DD4-370F-4D18-AD5F-18DF68811FAB}" type="presParOf" srcId="{F7D83D77-120E-4F12-A5B3-3C223613157F}" destId="{E5070309-CE1B-43A3-B2A8-155026ED6754}" srcOrd="1" destOrd="0" presId="urn:microsoft.com/office/officeart/2005/8/layout/chevron2"/>
    <dgm:cxn modelId="{0F9EE654-AF8D-4CF6-946F-E94BE0399010}" type="presParOf" srcId="{F5D09B85-65D4-471E-8D91-7A0BA70B8221}" destId="{55160877-9814-40E7-8B76-D2C9D5CF1E97}" srcOrd="1" destOrd="0" presId="urn:microsoft.com/office/officeart/2005/8/layout/chevron2"/>
    <dgm:cxn modelId="{7A1FF779-F583-4279-9FD0-A5850A45FA22}" type="presParOf" srcId="{F5D09B85-65D4-471E-8D91-7A0BA70B8221}" destId="{CE9492E2-573F-4D96-B91D-30321697EC25}" srcOrd="2" destOrd="0" presId="urn:microsoft.com/office/officeart/2005/8/layout/chevron2"/>
    <dgm:cxn modelId="{8936751F-E837-42CA-B756-0A12DD84793F}" type="presParOf" srcId="{CE9492E2-573F-4D96-B91D-30321697EC25}" destId="{AC0B318F-21C7-43DF-B17B-FD46E7206876}" srcOrd="0" destOrd="0" presId="urn:microsoft.com/office/officeart/2005/8/layout/chevron2"/>
    <dgm:cxn modelId="{8EA47743-82F9-41A1-AE15-6B6A1C74E487}" type="presParOf" srcId="{CE9492E2-573F-4D96-B91D-30321697EC25}" destId="{8A466AF8-064D-4227-9672-AC39CB8E5484}" srcOrd="1" destOrd="0" presId="urn:microsoft.com/office/officeart/2005/8/layout/chevron2"/>
    <dgm:cxn modelId="{D47305ED-5737-4EC7-8FD9-A85F71D3091C}" type="presParOf" srcId="{F5D09B85-65D4-471E-8D91-7A0BA70B8221}" destId="{A9600672-8FE7-4948-AC68-292595EB1B9E}" srcOrd="3" destOrd="0" presId="urn:microsoft.com/office/officeart/2005/8/layout/chevron2"/>
    <dgm:cxn modelId="{DAC20545-6883-4BED-9983-029DC780CBBA}" type="presParOf" srcId="{F5D09B85-65D4-471E-8D91-7A0BA70B8221}" destId="{2BA60844-5D54-4A8D-8FC8-3F533A15FC80}" srcOrd="4" destOrd="0" presId="urn:microsoft.com/office/officeart/2005/8/layout/chevron2"/>
    <dgm:cxn modelId="{E5268D2E-013C-40E5-BEB3-55F47C8F0FBB}" type="presParOf" srcId="{2BA60844-5D54-4A8D-8FC8-3F533A15FC80}" destId="{52C40238-1091-4A35-9624-468D4B89EEB1}" srcOrd="0" destOrd="0" presId="urn:microsoft.com/office/officeart/2005/8/layout/chevron2"/>
    <dgm:cxn modelId="{41C4CE75-45DC-492C-8C78-09AFCB4CB41A}" type="presParOf" srcId="{2BA60844-5D54-4A8D-8FC8-3F533A15FC80}" destId="{7376A4DD-A3EA-47C1-A093-FBD0992A252D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068960"/>
            <a:ext cx="648072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94116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7876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5360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470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3558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393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749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65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107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977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988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097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9700D-8255-4F85-B03D-D4108BF47250}" type="datetimeFigureOut">
              <a:rPr lang="ru-RU" smtClean="0"/>
              <a:pPr/>
              <a:t>12.02.2023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4B97C-4DF8-48CF-A1DA-F91C7239FD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732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3.xml"/><Relationship Id="rId7" Type="http://schemas.openxmlformats.org/officeDocument/2006/relationships/image" Target="../media/image8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Data" Target="../diagrams/data4.xml"/><Relationship Id="rId7" Type="http://schemas.openxmlformats.org/officeDocument/2006/relationships/image" Target="../media/image10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852936"/>
            <a:ext cx="6480720" cy="1470025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Практика </a:t>
            </a:r>
            <a:br>
              <a:rPr lang="ru-RU" sz="3600" dirty="0" smtClean="0"/>
            </a:br>
            <a:r>
              <a:rPr lang="ru-RU" sz="3600" dirty="0" smtClean="0"/>
              <a:t>«Создание детско-юношеской </a:t>
            </a:r>
            <a:br>
              <a:rPr lang="ru-RU" sz="3600" dirty="0" smtClean="0"/>
            </a:br>
            <a:r>
              <a:rPr lang="ru-RU" sz="3600" dirty="0" smtClean="0"/>
              <a:t>туристско-краеведческой среды»</a:t>
            </a:r>
            <a:endParaRPr lang="ru-RU" sz="3600" dirty="0"/>
          </a:p>
        </p:txBody>
      </p:sp>
      <p:pic>
        <p:nvPicPr>
          <p:cNvPr id="4" name="Picture 8" descr="ÐÐ°ÑÑÐ¸Ð½ÐºÐ¸ Ð¿Ð¾ Ð·Ð°Ð¿ÑÐ¾ÑÑ Ð³ÐµÑÐ± ÑÐ²ÐµÑÑÐºÐ¾Ð¹ Ð¾Ð±Ð»Ð°ÑÑÐ¸ Ð²ÐµÐºÑÐ¾Ñ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6646" y="142852"/>
            <a:ext cx="976330" cy="115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1\Downloads\images.jpg"/>
          <p:cNvPicPr>
            <a:picLocks noChangeAspect="1" noChangeArrowheads="1"/>
          </p:cNvPicPr>
          <p:nvPr/>
        </p:nvPicPr>
        <p:blipFill>
          <a:blip r:embed="rId3"/>
          <a:srcRect r="1173"/>
          <a:stretch>
            <a:fillRect/>
          </a:stretch>
        </p:blipFill>
        <p:spPr bwMode="auto">
          <a:xfrm>
            <a:off x="1285853" y="142852"/>
            <a:ext cx="928693" cy="10746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3540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Перспективы развития: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19200" y="209870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3689375"/>
            <a:ext cx="6653213" cy="116838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230313" y="5205437"/>
            <a:ext cx="6653212" cy="1223959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735412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5246712"/>
            <a:ext cx="674687" cy="573088"/>
          </a:xfrm>
          <a:prstGeom prst="rect">
            <a:avLst/>
          </a:prstGeom>
          <a:noFill/>
        </p:spPr>
      </p:pic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571604" y="2285992"/>
            <a:ext cx="607223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000" dirty="0" smtClean="0"/>
              <a:t>Формирование привлекательного имиджа </a:t>
            </a:r>
            <a:r>
              <a:rPr lang="ru-RU" sz="2000" dirty="0" err="1" smtClean="0"/>
              <a:t>Западнодвинского</a:t>
            </a:r>
            <a:r>
              <a:rPr lang="ru-RU" sz="2000" dirty="0" smtClean="0"/>
              <a:t> муниципального округа Тверской области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571604" y="3786191"/>
            <a:ext cx="6078559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smtClean="0"/>
              <a:t>Расширение возможностей для разностороннего развития личности путем вовлечения в </a:t>
            </a:r>
            <a:r>
              <a:rPr lang="ru-RU" sz="2000" dirty="0" err="1" smtClean="0"/>
              <a:t>туристко-краеведческую</a:t>
            </a:r>
            <a:r>
              <a:rPr lang="ru-RU" sz="2000" dirty="0" smtClean="0"/>
              <a:t> среду.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571604" y="5357826"/>
            <a:ext cx="6078559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000" dirty="0" smtClean="0"/>
              <a:t>Положительная динамика роста вовлеченности детей в различные виды и формы детско-юношеского туризма.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gray">
          <a:xfrm>
            <a:off x="285720" y="857232"/>
            <a:ext cx="871543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600" dirty="0" smtClean="0"/>
              <a:t>Практика может быть реализована на территории других муниципальных образований в связи с отсутствием внешних и внутренних факторов, препятствующих ее внедрению.</a:t>
            </a:r>
          </a:p>
        </p:txBody>
      </p:sp>
    </p:spTree>
    <p:extLst>
      <p:ext uri="{BB962C8B-B14F-4D97-AF65-F5344CB8AC3E}">
        <p14:creationId xmlns="" xmlns:p14="http://schemas.microsoft.com/office/powerpoint/2010/main" val="3644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white">
          <a:xfrm>
            <a:off x="2687638" y="5386511"/>
            <a:ext cx="184467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</a:rPr>
              <a:t>Вставьте необходимую информацию в данный блок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white">
          <a:xfrm>
            <a:off x="5257800" y="5511943"/>
            <a:ext cx="23622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rgbClr val="FFFFFF"/>
                </a:solidFill>
              </a:rPr>
              <a:t>Вставьте необходимую информацию в данный блок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white">
          <a:xfrm>
            <a:off x="5257800" y="3639735"/>
            <a:ext cx="23622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rgbClr val="FFFFFF"/>
                </a:solidFill>
              </a:rPr>
              <a:t>Вставьте необходимую информацию в данный блок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0034" y="285728"/>
            <a:ext cx="83582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Характеристика ситуации, </a:t>
            </a:r>
            <a:b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выявление проблем</a:t>
            </a:r>
            <a:endParaRPr lang="ru-RU" sz="3200" dirty="0"/>
          </a:p>
        </p:txBody>
      </p:sp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xmlns="" val="2302447477"/>
              </p:ext>
            </p:extLst>
          </p:nvPr>
        </p:nvGraphicFramePr>
        <p:xfrm>
          <a:off x="142843" y="1785926"/>
          <a:ext cx="9001157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096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Цель и задачи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735412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5246712"/>
            <a:ext cx="674687" cy="573088"/>
          </a:xfrm>
          <a:prstGeom prst="rect">
            <a:avLst/>
          </a:prstGeom>
          <a:noFill/>
        </p:spPr>
      </p:pic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30363" y="2481287"/>
            <a:ext cx="6019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30363" y="5495950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 smtClean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graphicFrame>
        <p:nvGraphicFramePr>
          <p:cNvPr id="26" name="Схема 25"/>
          <p:cNvGraphicFramePr/>
          <p:nvPr/>
        </p:nvGraphicFramePr>
        <p:xfrm>
          <a:off x="142844" y="1714488"/>
          <a:ext cx="8858312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7" name="Group 7"/>
          <p:cNvGrpSpPr>
            <a:grpSpLocks/>
          </p:cNvGrpSpPr>
          <p:nvPr/>
        </p:nvGrpSpPr>
        <p:grpSpPr bwMode="auto">
          <a:xfrm>
            <a:off x="285720" y="714362"/>
            <a:ext cx="8501063" cy="708026"/>
            <a:chOff x="1248" y="1940"/>
            <a:chExt cx="5355" cy="446"/>
          </a:xfrm>
        </p:grpSpPr>
        <p:sp>
          <p:nvSpPr>
            <p:cNvPr id="28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0" name="Text Box 10"/>
            <p:cNvSpPr txBox="1">
              <a:spLocks noChangeArrowheads="1"/>
            </p:cNvSpPr>
            <p:nvPr/>
          </p:nvSpPr>
          <p:spPr bwMode="gray">
            <a:xfrm>
              <a:off x="1788" y="1940"/>
              <a:ext cx="481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Цель: </a:t>
              </a:r>
              <a:r>
                <a:rPr lang="ru-RU" sz="2000" dirty="0" smtClean="0"/>
                <a:t>Вовлечение в различные формы детско-юношеского туризма к 2026 году не менее 75% учащихся образовательных учреждений. 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644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5246712"/>
            <a:ext cx="674687" cy="573088"/>
          </a:xfrm>
          <a:prstGeom prst="rect">
            <a:avLst/>
          </a:prstGeom>
          <a:noFill/>
        </p:spPr>
      </p:pic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30363" y="2481287"/>
            <a:ext cx="6019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4017987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30363" y="5495950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 smtClean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357166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Команда проекта</a:t>
            </a:r>
            <a:endParaRPr lang="ru-RU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214282" y="1785926"/>
          <a:ext cx="8715436" cy="47972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85950"/>
                <a:gridCol w="3071834"/>
                <a:gridCol w="3857652"/>
              </a:tblGrid>
              <a:tr h="50457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Фамилия, имя,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отчество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Должность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Роль в процессе внедрения</a:t>
                      </a:r>
                      <a:endParaRPr lang="ru-RU" sz="1400" dirty="0"/>
                    </a:p>
                  </a:txBody>
                  <a:tcPr/>
                </a:tc>
              </a:tr>
              <a:tr h="712334"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Малышева Наталья Николаевна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заместитель главы администрации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Западнодвинского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муниципального округа по социальным вопросам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автор и наставник практики, осуществляет общее руководство по внедрению практики в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округе</a:t>
                      </a:r>
                      <a:endParaRPr lang="ru-RU" sz="1400" dirty="0"/>
                    </a:p>
                  </a:txBody>
                  <a:tcPr/>
                </a:tc>
              </a:tr>
              <a:tr h="828904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Морозова Олеся Дмитриевна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заведующий  отделом образования администрации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Западнодвинского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муниципального округа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координирует деятельность участвующих в проекте образовательных учреждений</a:t>
                      </a:r>
                      <a:endParaRPr lang="ru-RU" sz="1400" dirty="0"/>
                    </a:p>
                  </a:txBody>
                  <a:tcPr/>
                </a:tc>
              </a:tr>
              <a:tr h="828904">
                <a:tc>
                  <a:txBody>
                    <a:bodyPr/>
                    <a:lstStyle/>
                    <a:p>
                      <a:r>
                        <a:rPr lang="ru-RU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Мамченкова Тамара Афанасьевна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заместитель заведующего  отделом образования администрации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оказывает методическую  и информационную поддержку участвующим в проекте образовательным учреждениям</a:t>
                      </a:r>
                      <a:endParaRPr lang="ru-RU" sz="1400" dirty="0"/>
                    </a:p>
                  </a:txBody>
                  <a:tcPr/>
                </a:tc>
              </a:tr>
              <a:tr h="112786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Балясина Валентина Алексеевна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заведующий отделом культуры, спорта, молодежной политики и туризма администрации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Западнодвинского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муниципального округа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координация деятельности участвующих в проекте учреждений культуры, информационная поддержка</a:t>
                      </a:r>
                      <a:endParaRPr lang="ru-RU" sz="1400" dirty="0"/>
                    </a:p>
                  </a:txBody>
                  <a:tcPr/>
                </a:tc>
              </a:tr>
              <a:tr h="712334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Садовщикова Эллина Игоревна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директор МБОУ ДО «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Западнодвинский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дом детского творчества»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и проведение  муниципальных мероприятий, разработка туристических маршрутов, методическая поддержка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44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5246712"/>
            <a:ext cx="674687" cy="573088"/>
          </a:xfrm>
          <a:prstGeom prst="rect">
            <a:avLst/>
          </a:prstGeom>
          <a:noFill/>
        </p:spPr>
      </p:pic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30363" y="2481287"/>
            <a:ext cx="6019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4017987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30363" y="5495950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 smtClean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0"/>
            <a:ext cx="8572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Концепция проекта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Текст 8">
            <a:extLst>
              <a:ext uri="{FF2B5EF4-FFF2-40B4-BE49-F238E27FC236}">
                <a16:creationId xmlns:a16="http://schemas.microsoft.com/office/drawing/2014/main" xmlns="" id="{EE876D53-9175-4A4B-AD82-D040A0F42431}"/>
              </a:ext>
            </a:extLst>
          </p:cNvPr>
          <p:cNvSpPr txBox="1">
            <a:spLocks/>
          </p:cNvSpPr>
          <p:nvPr/>
        </p:nvSpPr>
        <p:spPr>
          <a:xfrm>
            <a:off x="357158" y="857232"/>
            <a:ext cx="8429684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/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 целью решения поставленных задач</a:t>
            </a:r>
            <a:r>
              <a:rPr lang="ru-RU" sz="1600" dirty="0" smtClean="0"/>
              <a:t> в  </a:t>
            </a:r>
            <a:r>
              <a:rPr lang="ru-RU" sz="1600" dirty="0" err="1" smtClean="0"/>
              <a:t>Западнодвинском</a:t>
            </a:r>
            <a:r>
              <a:rPr lang="ru-RU" sz="1600" dirty="0" smtClean="0"/>
              <a:t> муниципальном округе  Тверской области на протяжении двух лет реализуется муниципальная практика «Создание  детско-юношеской туристско-краеведческой среды»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7">
            <a:extLst>
              <a:ext uri="{FF2B5EF4-FFF2-40B4-BE49-F238E27FC236}">
                <a16:creationId xmlns:a16="http://schemas.microsoft.com/office/drawing/2014/main" xmlns="" id="{CDD73BD5-62A0-4940-808F-7C6724B8A7CF}"/>
              </a:ext>
            </a:extLst>
          </p:cNvPr>
          <p:cNvSpPr txBox="1">
            <a:spLocks/>
          </p:cNvSpPr>
          <p:nvPr/>
        </p:nvSpPr>
        <p:spPr>
          <a:xfrm>
            <a:off x="452398" y="1928802"/>
            <a:ext cx="8334444" cy="4814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4000" dirty="0" smtClean="0"/>
              <a:t> 1. Главная особенность - в сочетании различных форм и видов туристкой деятельности, которые увлекают и вызывают интерес у детей независимо от их возраста. Проводимые в рамках реализации практики мероприятия настолько разнообразны, что увлечение по душе находят и любитель подвижных игр, и юный исследователь, и  любознательный ребенок, мечтающий о путешествиях, и подросток.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4000" dirty="0" smtClean="0"/>
              <a:t>2. Особое внимание уделяется вовлечению  в мероприятия туристкой направленности детей, находящихся в трудной жизненной ситуации, из многодетных и малообеспеченных семей, а также детей, состоящих на различных видах учета.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4000" dirty="0" smtClean="0"/>
              <a:t>3. В рамках реализации практики ежегодно разрабатывается план мероприятий, который включает в себя не только массовые мероприятия, проводимые в масштабах округа, но и мероприятия в образовательных учреждениях, ориентированные на небольшие группы.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4000" dirty="0" smtClean="0"/>
              <a:t>4. Домом детского творчества разрабатываются и реализуются интерактивные однодневные туристические маршруты познавательной (историко-краеведческой), развлекательной, активной (спортивной)  и экологической направленностей для детей и подростков, которые могут быть использованы как в работе учреждений, так и для семейного, группового и индивидуального туризма.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4000" dirty="0" smtClean="0"/>
              <a:t>5. На протяжении всего периода реализации практики рабочей группой осуществляется методическая поддержка образовательных учреждений и заинтересованных лиц.</a:t>
            </a:r>
          </a:p>
          <a:p>
            <a:pPr algn="just">
              <a:buFont typeface="Arial" pitchFamily="34" charset="0"/>
              <a:buChar char="•"/>
            </a:pPr>
            <a:endParaRPr lang="ru-RU" sz="2400" dirty="0" smtClean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4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5246712"/>
            <a:ext cx="674687" cy="573088"/>
          </a:xfrm>
          <a:prstGeom prst="rect">
            <a:avLst/>
          </a:prstGeom>
          <a:noFill/>
        </p:spPr>
      </p:pic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30363" y="2481287"/>
            <a:ext cx="6019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4017987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30363" y="5495950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 smtClean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28604"/>
            <a:ext cx="8572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Концепция проекта</a:t>
            </a:r>
            <a:endParaRPr lang="ru-RU" sz="4000" b="1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CDD73BD5-62A0-4940-808F-7C6724B8A7CF}"/>
              </a:ext>
            </a:extLst>
          </p:cNvPr>
          <p:cNvSpPr txBox="1">
            <a:spLocks/>
          </p:cNvSpPr>
          <p:nvPr/>
        </p:nvSpPr>
        <p:spPr>
          <a:xfrm>
            <a:off x="452398" y="1928802"/>
            <a:ext cx="8334444" cy="4814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/>
              <a:t>6. С целью максимального вовлечения детей в различные формы туризма в учреждениях округа реализуются разноплановые программы дополнительного образования туристской направленности («Пеший туризм», «Шаг в прошлое», «Школа выживания» и другие). Открываются новые места дополнительного образования в рамках федерального проекта «Успех каждого ребенка» национального проекта «Образование».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/>
              <a:t>7. Туристический слет школьников </a:t>
            </a:r>
            <a:r>
              <a:rPr lang="ru-RU" sz="1600" dirty="0" err="1" smtClean="0"/>
              <a:t>Западнодвинского</a:t>
            </a:r>
            <a:r>
              <a:rPr lang="ru-RU" sz="1600" dirty="0" smtClean="0"/>
              <a:t> округа - это не обычный поход, как кажется многим, а большое количество трудностей, преодолевая которые, участники становятся единым целым, сплоченным коллективом. Программа </a:t>
            </a:r>
            <a:r>
              <a:rPr lang="ru-RU" sz="1600" dirty="0" err="1" smtClean="0"/>
              <a:t>турслета</a:t>
            </a:r>
            <a:r>
              <a:rPr lang="ru-RU" sz="1600" dirty="0" smtClean="0"/>
              <a:t> включает в себя несколько этапов: прохождение контрольно-комбинированного маршрута с использованием туристического снаряжения, ориентирование на местности, обустройство туристического быта и др.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/>
              <a:t>8. В летний период для школьников организуются многодневные походы различной тематической направленности. Под руководством опытных педагогов дети осваивают навыки выживания в природных условиях, учатся преодолевать трудности, узнают много интересного о своем крае. Можно смело заявить, что эти походы стали «изюминкой» всего детского летнего отдыха. Для младших школьников в целях формирования туристических навыков проводятся однодневные походы.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/>
              <a:t>9.  Внедрение в образовательное пространство гибкой и открытой системы непрерывного туристско-краеведческого образования дает свои результаты. Команды округа показывают высокие результаты не только  в муниципальных конкурсах, но и на соревнованиях регионального и всероссийского уровня.</a:t>
            </a:r>
          </a:p>
          <a:p>
            <a:pPr algn="just">
              <a:buFont typeface="Arial" pitchFamily="34" charset="0"/>
              <a:buChar char="•"/>
            </a:pPr>
            <a:endParaRPr lang="ru-RU" sz="1600" dirty="0" smtClean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H:\ПРОЕКТ\Фото для проекта\4 слайд турслет и походы\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142852"/>
            <a:ext cx="1666801" cy="12501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H:\ПРОЕКТ\Фото для проекта\4 слайд турслет и походы\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38042"/>
            <a:ext cx="1801346" cy="12001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644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5246712"/>
            <a:ext cx="674687" cy="573088"/>
          </a:xfrm>
          <a:prstGeom prst="rect">
            <a:avLst/>
          </a:prstGeom>
          <a:noFill/>
        </p:spPr>
      </p:pic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30363" y="2481287"/>
            <a:ext cx="6019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4017987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30363" y="5495950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 smtClean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0" name="Заголовок 5">
            <a:extLst>
              <a:ext uri="{FF2B5EF4-FFF2-40B4-BE49-F238E27FC236}">
                <a16:creationId xmlns:a16="http://schemas.microsoft.com/office/drawing/2014/main" xmlns="" id="{0AEE5E04-81BA-4470-85AD-F78B7020B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Механизм реализации </a:t>
            </a:r>
            <a:endParaRPr lang="ru-RU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19" name="Схема 18"/>
          <p:cNvGraphicFramePr/>
          <p:nvPr/>
        </p:nvGraphicFramePr>
        <p:xfrm>
          <a:off x="214282" y="785794"/>
          <a:ext cx="8715436" cy="7358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H:\ПРОЕКТ\Фото для проекта\5 слайд маршруты\1 Маршрут здоровья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86644" y="285728"/>
            <a:ext cx="1617464" cy="10715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H:\ПРОЕКТ\Фото для проекта\5 слайд маршруты\Z6g8jKsmb5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20" y="285728"/>
            <a:ext cx="1591738" cy="10619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644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2141562"/>
            <a:ext cx="674688" cy="574675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5246712"/>
            <a:ext cx="674687" cy="573088"/>
          </a:xfrm>
          <a:prstGeom prst="rect">
            <a:avLst/>
          </a:prstGeom>
          <a:noFill/>
        </p:spPr>
      </p:pic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30363" y="2481287"/>
            <a:ext cx="6019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4017987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30363" y="5495950"/>
            <a:ext cx="6019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 b="1" dirty="0" smtClean="0">
                <a:solidFill>
                  <a:srgbClr val="FEFFFF"/>
                </a:solidFill>
              </a:rPr>
              <a:t>- </a:t>
            </a:r>
            <a:r>
              <a:rPr lang="ru-RU" sz="1600" b="1" dirty="0" smtClean="0">
                <a:solidFill>
                  <a:srgbClr val="FEFFFF"/>
                </a:solidFill>
              </a:rPr>
              <a:t>Подробное </a:t>
            </a:r>
            <a:r>
              <a:rPr lang="ru-RU" sz="1600" dirty="0" smtClean="0">
                <a:solidFill>
                  <a:srgbClr val="FEFFFF"/>
                </a:solidFill>
              </a:rPr>
              <a:t>описание блока информации, детализация представленной позиции</a:t>
            </a:r>
            <a:r>
              <a:rPr lang="en-US" sz="1600" dirty="0" smtClean="0">
                <a:solidFill>
                  <a:srgbClr val="FEFFFF"/>
                </a:solidFill>
              </a:rPr>
              <a:t>.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28604"/>
            <a:ext cx="8572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Этапы реализации</a:t>
            </a:r>
            <a:endParaRPr lang="ru-RU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214282" y="1785926"/>
          <a:ext cx="857256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4" name="Picture 2" descr="H:\ПРОЕКТ\Фото для проекта\5 слайд маршруты\i (4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3768" y="285728"/>
            <a:ext cx="1643042" cy="109634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 descr="H:\ПРОЕКТ\Фото для проекта\5 слайд маршруты\11 Шагаем вместе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20" y="285729"/>
            <a:ext cx="1643074" cy="10962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644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Ключевые результаты 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4429124" y="1785926"/>
            <a:ext cx="2214578" cy="56515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1"/>
            <a:tileRect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6786578" y="1785926"/>
            <a:ext cx="2105023" cy="56515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1"/>
            <a:tileRect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white">
          <a:xfrm>
            <a:off x="2687638" y="5386511"/>
            <a:ext cx="184467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</a:rPr>
              <a:t>Вставьте необходимую информацию в данный блок</a:t>
            </a:r>
            <a:endParaRPr lang="en-US" sz="1600" b="1" dirty="0">
              <a:solidFill>
                <a:srgbClr val="FFFFFF"/>
              </a:solidFill>
            </a:endParaRP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357158" y="2214554"/>
            <a:ext cx="3929090" cy="1428760"/>
            <a:chOff x="4397" y="1430"/>
            <a:chExt cx="1005" cy="960"/>
          </a:xfr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</a:gradFill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pFill/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grp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" name="Rectangle 14"/>
          <p:cNvSpPr>
            <a:spLocks noChangeArrowheads="1"/>
          </p:cNvSpPr>
          <p:nvPr/>
        </p:nvSpPr>
        <p:spPr bwMode="gray">
          <a:xfrm>
            <a:off x="500034" y="2357430"/>
            <a:ext cx="3286148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600" dirty="0" smtClean="0"/>
              <a:t>Увеличение количества детей, вовлеченных в различные формы активного детско-юношеского туризма на 48% (человек),</a:t>
            </a:r>
            <a:endParaRPr lang="en-US" sz="1600" b="1" dirty="0">
              <a:solidFill>
                <a:srgbClr val="333333"/>
              </a:solidFill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gray">
          <a:xfrm>
            <a:off x="4429124" y="1785926"/>
            <a:ext cx="224631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1400" b="1" dirty="0" smtClean="0"/>
              <a:t>До начала реализации практики (2020г.)</a:t>
            </a:r>
            <a:endParaRPr lang="en-US" sz="1400" b="1" dirty="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7072330" y="1928802"/>
            <a:ext cx="142876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400" b="1" dirty="0" smtClean="0"/>
              <a:t>2022г.</a:t>
            </a:r>
            <a:endParaRPr lang="en-US" sz="1400" b="1" dirty="0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6643702" y="2500306"/>
            <a:ext cx="2143140" cy="71438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gray">
          <a:xfrm>
            <a:off x="4429124" y="2643182"/>
            <a:ext cx="2141537" cy="715124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gray">
          <a:xfrm>
            <a:off x="4786314" y="2714620"/>
            <a:ext cx="14287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/>
              <a:t>859</a:t>
            </a:r>
            <a:endParaRPr lang="en-US" sz="2400" b="1" dirty="0"/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gray">
          <a:xfrm>
            <a:off x="7000892" y="2643182"/>
            <a:ext cx="14287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/>
              <a:t>1271</a:t>
            </a:r>
            <a:endParaRPr lang="en-US" sz="2400" b="1" dirty="0"/>
          </a:p>
        </p:txBody>
      </p:sp>
      <p:grpSp>
        <p:nvGrpSpPr>
          <p:cNvPr id="32" name="Group 8"/>
          <p:cNvGrpSpPr>
            <a:grpSpLocks/>
          </p:cNvGrpSpPr>
          <p:nvPr/>
        </p:nvGrpSpPr>
        <p:grpSpPr bwMode="auto">
          <a:xfrm>
            <a:off x="357158" y="3714752"/>
            <a:ext cx="3929090" cy="1428760"/>
            <a:chOff x="4397" y="1430"/>
            <a:chExt cx="1005" cy="960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grpSpPr>
        <p:sp>
          <p:nvSpPr>
            <p:cNvPr id="33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pFill/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grp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5" name="Group 8"/>
          <p:cNvGrpSpPr>
            <a:grpSpLocks/>
          </p:cNvGrpSpPr>
          <p:nvPr/>
        </p:nvGrpSpPr>
        <p:grpSpPr bwMode="auto">
          <a:xfrm>
            <a:off x="357158" y="5286388"/>
            <a:ext cx="3929090" cy="1285884"/>
            <a:chOff x="4397" y="1430"/>
            <a:chExt cx="1005" cy="960"/>
          </a:xfrm>
        </p:grpSpPr>
        <p:sp>
          <p:nvSpPr>
            <p:cNvPr id="36" name="AutoShape 9"/>
            <p:cNvSpPr>
              <a:spLocks noChangeArrowheads="1"/>
            </p:cNvSpPr>
            <p:nvPr/>
          </p:nvSpPr>
          <p:spPr bwMode="gray">
            <a:xfrm>
              <a:off x="4397" y="1430"/>
              <a:ext cx="1005" cy="960"/>
            </a:xfrm>
            <a:prstGeom prst="homePlate">
              <a:avLst>
                <a:gd name="adj" fmla="val 26172"/>
              </a:avLst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2700000" scaled="1"/>
              <a:tileRect/>
            </a:gradFill>
            <a:ln w="9525" algn="ctr">
              <a:solidFill>
                <a:srgbClr val="76858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" name="AutoShape 10"/>
            <p:cNvSpPr>
              <a:spLocks noChangeArrowheads="1"/>
            </p:cNvSpPr>
            <p:nvPr/>
          </p:nvSpPr>
          <p:spPr bwMode="gray">
            <a:xfrm>
              <a:off x="4407" y="1440"/>
              <a:ext cx="978" cy="934"/>
            </a:xfrm>
            <a:prstGeom prst="homePlate">
              <a:avLst>
                <a:gd name="adj" fmla="val 26178"/>
              </a:avLst>
            </a:prstGeom>
            <a:noFill/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8" name="Rectangle 21"/>
          <p:cNvSpPr>
            <a:spLocks noChangeArrowheads="1"/>
          </p:cNvSpPr>
          <p:nvPr/>
        </p:nvSpPr>
        <p:spPr bwMode="gray">
          <a:xfrm>
            <a:off x="4429124" y="4071942"/>
            <a:ext cx="2141537" cy="715124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Rectangle 21"/>
          <p:cNvSpPr>
            <a:spLocks noChangeArrowheads="1"/>
          </p:cNvSpPr>
          <p:nvPr/>
        </p:nvSpPr>
        <p:spPr bwMode="gray">
          <a:xfrm>
            <a:off x="4429124" y="5643578"/>
            <a:ext cx="2141537" cy="715124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8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0" name="Rectangle 20"/>
          <p:cNvSpPr>
            <a:spLocks noChangeArrowheads="1"/>
          </p:cNvSpPr>
          <p:nvPr/>
        </p:nvSpPr>
        <p:spPr bwMode="gray">
          <a:xfrm>
            <a:off x="6643702" y="3929066"/>
            <a:ext cx="2143140" cy="71438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Rectangle 20"/>
          <p:cNvSpPr>
            <a:spLocks noChangeArrowheads="1"/>
          </p:cNvSpPr>
          <p:nvPr/>
        </p:nvSpPr>
        <p:spPr bwMode="gray">
          <a:xfrm>
            <a:off x="6643702" y="5500702"/>
            <a:ext cx="2143140" cy="71438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gray">
          <a:xfrm>
            <a:off x="4714876" y="4143380"/>
            <a:ext cx="14287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/>
              <a:t>161</a:t>
            </a:r>
            <a:endParaRPr lang="en-US" sz="2400" b="1" dirty="0"/>
          </a:p>
        </p:txBody>
      </p:sp>
      <p:sp>
        <p:nvSpPr>
          <p:cNvPr id="43" name="Rectangle 18"/>
          <p:cNvSpPr>
            <a:spLocks noChangeArrowheads="1"/>
          </p:cNvSpPr>
          <p:nvPr/>
        </p:nvSpPr>
        <p:spPr bwMode="gray">
          <a:xfrm>
            <a:off x="7000892" y="4071942"/>
            <a:ext cx="14287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/>
              <a:t>206</a:t>
            </a:r>
            <a:endParaRPr lang="en-US" sz="2400" b="1" dirty="0"/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gray">
          <a:xfrm>
            <a:off x="7143768" y="5643578"/>
            <a:ext cx="14287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/>
              <a:t>54</a:t>
            </a:r>
            <a:endParaRPr lang="en-US" sz="2400" b="1" dirty="0"/>
          </a:p>
        </p:txBody>
      </p:sp>
      <p:sp>
        <p:nvSpPr>
          <p:cNvPr id="46" name="Rectangle 14"/>
          <p:cNvSpPr>
            <a:spLocks noChangeArrowheads="1"/>
          </p:cNvSpPr>
          <p:nvPr/>
        </p:nvSpPr>
        <p:spPr bwMode="gray">
          <a:xfrm>
            <a:off x="428596" y="3786190"/>
            <a:ext cx="35719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600" dirty="0" smtClean="0"/>
              <a:t>в том числе детей, находящихся в трудной жизненной ситуации, из многодетных семей, а также детей, состоящих на различных видах учета на 28% (человек)</a:t>
            </a:r>
            <a:endParaRPr lang="en-US" sz="1600" b="1" dirty="0">
              <a:solidFill>
                <a:srgbClr val="333333"/>
              </a:solidFill>
            </a:endParaRPr>
          </a:p>
        </p:txBody>
      </p:sp>
      <p:sp>
        <p:nvSpPr>
          <p:cNvPr id="47" name="Rectangle 14"/>
          <p:cNvSpPr>
            <a:spLocks noChangeArrowheads="1"/>
          </p:cNvSpPr>
          <p:nvPr/>
        </p:nvSpPr>
        <p:spPr bwMode="gray">
          <a:xfrm>
            <a:off x="571472" y="5429264"/>
            <a:ext cx="3286148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600" dirty="0" smtClean="0"/>
              <a:t>Увеличение количества мероприятий туристской направленности</a:t>
            </a:r>
          </a:p>
          <a:p>
            <a:pPr algn="ctr" eaLnBrk="0" hangingPunct="0"/>
            <a:r>
              <a:rPr lang="ru-RU" sz="1600" dirty="0" smtClean="0"/>
              <a:t> (мероприятий в год)</a:t>
            </a:r>
            <a:endParaRPr lang="en-US" sz="1600" b="1" dirty="0">
              <a:solidFill>
                <a:srgbClr val="333333"/>
              </a:solidFill>
            </a:endParaRPr>
          </a:p>
        </p:txBody>
      </p:sp>
      <p:sp>
        <p:nvSpPr>
          <p:cNvPr id="48" name="Rectangle 18"/>
          <p:cNvSpPr>
            <a:spLocks noChangeArrowheads="1"/>
          </p:cNvSpPr>
          <p:nvPr/>
        </p:nvSpPr>
        <p:spPr bwMode="gray">
          <a:xfrm>
            <a:off x="4857752" y="5715016"/>
            <a:ext cx="14287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smtClean="0"/>
              <a:t>17</a:t>
            </a:r>
            <a:endParaRPr lang="en-US" sz="2400" b="1" dirty="0"/>
          </a:p>
        </p:txBody>
      </p:sp>
      <p:pic>
        <p:nvPicPr>
          <p:cNvPr id="4098" name="Picture 2" descr="H:\ПРОЕКТ\Фото для проекта\7 слайд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1571636" cy="10487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9" name="Picture 3" descr="H:\ПРОЕКТ\Фото для проекта\7 слайд\6 или эту.jpg"/>
          <p:cNvPicPr>
            <a:picLocks noChangeAspect="1" noChangeArrowheads="1"/>
          </p:cNvPicPr>
          <p:nvPr/>
        </p:nvPicPr>
        <p:blipFill>
          <a:blip r:embed="rId3" cstate="print"/>
          <a:srcRect l="21739" t="13032" r="21739" b="21809"/>
          <a:stretch>
            <a:fillRect/>
          </a:stretch>
        </p:blipFill>
        <p:spPr bwMode="auto">
          <a:xfrm>
            <a:off x="7436662" y="214289"/>
            <a:ext cx="1493055" cy="114850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5096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4ee9d109abb1d43e137e75c16e3b16bf7212bb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1298</Words>
  <Application>Microsoft Office PowerPoint</Application>
  <PresentationFormat>Экран (4:3)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Практика  «Создание детско-юношеской  туристско-краеведческой среды»</vt:lpstr>
      <vt:lpstr>Слайд 2</vt:lpstr>
      <vt:lpstr>Цель и задачи проекта: </vt:lpstr>
      <vt:lpstr>Слайд 4</vt:lpstr>
      <vt:lpstr>Слайд 5</vt:lpstr>
      <vt:lpstr>Слайд 6</vt:lpstr>
      <vt:lpstr>Механизм реализации </vt:lpstr>
      <vt:lpstr>Слайд 8</vt:lpstr>
      <vt:lpstr>Ключевые результаты </vt:lpstr>
      <vt:lpstr>Перспективы развития: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Абстрактный волнистый фон - шаблон презентации с сайта http://presentation-creation.ru</dc:title>
  <dc:creator>obstinate</dc:creator>
  <dc:description>Шаблон презентации с сайта http://presentation-creation.ru/</dc:description>
  <cp:lastModifiedBy>Elia</cp:lastModifiedBy>
  <cp:revision>37</cp:revision>
  <dcterms:created xsi:type="dcterms:W3CDTF">2017-08-20T16:21:06Z</dcterms:created>
  <dcterms:modified xsi:type="dcterms:W3CDTF">2023-02-12T13:15:11Z</dcterms:modified>
</cp:coreProperties>
</file>