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06" r:id="rId2"/>
    <p:sldId id="352" r:id="rId3"/>
    <p:sldId id="366" r:id="rId4"/>
    <p:sldId id="377" r:id="rId5"/>
    <p:sldId id="375" r:id="rId6"/>
    <p:sldId id="376" r:id="rId7"/>
    <p:sldId id="405" r:id="rId8"/>
    <p:sldId id="378" r:id="rId9"/>
    <p:sldId id="379" r:id="rId10"/>
    <p:sldId id="380" r:id="rId11"/>
    <p:sldId id="382" r:id="rId12"/>
    <p:sldId id="383" r:id="rId13"/>
    <p:sldId id="398" r:id="rId14"/>
    <p:sldId id="399" r:id="rId15"/>
    <p:sldId id="387" r:id="rId16"/>
    <p:sldId id="403" r:id="rId17"/>
    <p:sldId id="402" r:id="rId18"/>
    <p:sldId id="401" r:id="rId19"/>
    <p:sldId id="404" r:id="rId20"/>
    <p:sldId id="3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5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/>
  <p:cmAuthor id="2" name="Admin" initials="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800000"/>
    <a:srgbClr val="000000"/>
    <a:srgbClr val="336699"/>
    <a:srgbClr val="00FFFF"/>
    <a:srgbClr val="33CCCC"/>
    <a:srgbClr val="333399"/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2" autoAdjust="0"/>
  </p:normalViewPr>
  <p:slideViewPr>
    <p:cSldViewPr snapToGrid="0">
      <p:cViewPr>
        <p:scale>
          <a:sx n="75" d="100"/>
          <a:sy n="75" d="100"/>
        </p:scale>
        <p:origin x="-354" y="-24"/>
      </p:cViewPr>
      <p:guideLst>
        <p:guide orient="horz" pos="2155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</a:defRPr>
            </a:pPr>
            <a:r>
              <a:rPr lang="ru-RU" sz="3200" dirty="0">
                <a:solidFill>
                  <a:srgbClr val="800000"/>
                </a:solidFill>
              </a:rPr>
              <a:t>2021 год</a:t>
            </a:r>
          </a:p>
        </c:rich>
      </c:tx>
      <c:layout>
        <c:manualLayout>
          <c:xMode val="edge"/>
          <c:yMode val="edge"/>
          <c:x val="0.27798868982749003"/>
          <c:y val="4.34144595561918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26505143403961E-2"/>
          <c:y val="0.12998935000087297"/>
          <c:w val="0.66422011642433743"/>
          <c:h val="0.698042844422717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5"/>
          </c:dPt>
          <c:dPt>
            <c:idx val="1"/>
            <c:bubble3D val="0"/>
            <c:explosion val="5"/>
            <c:spPr>
              <a:solidFill>
                <a:srgbClr val="336699"/>
              </a:solidFill>
            </c:spPr>
          </c:dPt>
          <c:dLbls>
            <c:dLbl>
              <c:idx val="0"/>
              <c:layout>
                <c:manualLayout>
                  <c:x val="-3.6498896892700645E-4"/>
                  <c:y val="3.0626429456850044E-2"/>
                </c:manualLayout>
              </c:layout>
              <c:tx>
                <c:rich>
                  <a:bodyPr/>
                  <a:lstStyle/>
                  <a:p>
                    <a:r>
                      <a:rPr lang="en-US" sz="5400" b="1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5400" b="1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84115254739235E-5"/>
                  <c:y val="-5.053826143129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Кризисное отделение</c:v>
                </c:pt>
                <c:pt idx="1">
                  <c:v>Полустационарная форма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059139177586986"/>
          <c:y val="0.73134399497180358"/>
          <c:w val="0.65427886021105242"/>
          <c:h val="0.1929467325453498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rgbClr val="800000"/>
                </a:solidFill>
              </a:defRPr>
            </a:pPr>
            <a:r>
              <a:rPr lang="ru-RU" sz="3200" dirty="0" smtClean="0">
                <a:solidFill>
                  <a:srgbClr val="800000"/>
                </a:solidFill>
              </a:rPr>
              <a:t>2022 </a:t>
            </a:r>
            <a:r>
              <a:rPr lang="ru-RU" sz="3200" dirty="0">
                <a:solidFill>
                  <a:srgbClr val="8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452459011896818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0939127978062"/>
          <c:y val="5.6187869094488203E-2"/>
          <c:w val="0.73617438410088021"/>
          <c:h val="0.879973393574736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CC"/>
            </a:solidFill>
          </c:spPr>
          <c:explosion val="25"/>
          <c:dPt>
            <c:idx val="0"/>
            <c:bubble3D val="0"/>
            <c:explosion val="12"/>
            <c:spPr>
              <a:solidFill>
                <a:srgbClr val="000066"/>
              </a:solidFill>
            </c:spPr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4.8649478944159906E-3"/>
                  <c:y val="-1.488090304501411E-2"/>
                </c:manualLayout>
              </c:layout>
              <c:tx>
                <c:rich>
                  <a:bodyPr/>
                  <a:lstStyle/>
                  <a:p>
                    <a:r>
                      <a:rPr lang="en-US" sz="5400" b="1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5400" b="1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66113164125904E-2"/>
                  <c:y val="3.90038087344345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Кризисное отделение</c:v>
                </c:pt>
                <c:pt idx="1">
                  <c:v>Полустационарная форма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2923192865063099"/>
          <c:y val="0.84574208497375314"/>
          <c:w val="0.86791918474321617"/>
          <c:h val="0.15425791502624672"/>
        </c:manualLayout>
      </c:layout>
      <c:overlay val="0"/>
      <c:txPr>
        <a:bodyPr/>
        <a:lstStyle/>
        <a:p>
          <a:pPr>
            <a:defRPr sz="24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583552055993E-2"/>
          <c:y val="9.0926516479706204E-2"/>
          <c:w val="0.63801476738484608"/>
          <c:h val="0.9090734835202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0066"/>
              </a:solidFill>
            </c:spPr>
          </c:dPt>
          <c:dPt>
            <c:idx val="1"/>
            <c:bubble3D val="0"/>
            <c:spPr>
              <a:solidFill>
                <a:srgbClr val="33CCCC"/>
              </a:solidFill>
            </c:spPr>
          </c:dPt>
          <c:dPt>
            <c:idx val="2"/>
            <c:bubble3D val="0"/>
            <c:spPr>
              <a:solidFill>
                <a:srgbClr val="0000CC"/>
              </a:solidFill>
            </c:spPr>
          </c:dPt>
          <c:dLbls>
            <c:dLbl>
              <c:idx val="0"/>
              <c:layout>
                <c:manualLayout>
                  <c:x val="-0.13963337025069683"/>
                  <c:y val="-0.15712864854015871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3200" b="1" dirty="0" smtClean="0">
                        <a:solidFill>
                          <a:schemeClr val="tx1"/>
                        </a:solidFill>
                      </a:rPr>
                      <a:t>4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343053272187128E-2"/>
                  <c:y val="0.13016135412444388"/>
                </c:manualLayout>
              </c:layout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460990453116441E-2"/>
                  <c:y val="-5.3719390005876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Государственные и муниципальные учреждения</c:v>
                </c:pt>
                <c:pt idx="1">
                  <c:v>Добровольцы/волонтеры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Государственные и муниципальные учреждения</c:v>
                </c:pt>
                <c:pt idx="1">
                  <c:v>Добровольцы/волонтеры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Государственные и муниципальные учреждения</c:v>
                </c:pt>
                <c:pt idx="1">
                  <c:v>Добровольцы/волонтеры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3C0F1-97FC-46D9-A889-DC85D7C967F7}" type="doc">
      <dgm:prSet loTypeId="urn:microsoft.com/office/officeart/2005/8/layout/vList2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19610D6-FE4A-4BE2-BC4F-DDB505C754E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Грант на реализацию практики социально-психологической поддержки несовершеннолетних матерей, нуждающихся в помощи и поддержке государства «Маленькая мама» получен в 2021 году от Фонда поддержки детей, находящихся в трудной жизненной ситуации.</a:t>
          </a:r>
        </a:p>
        <a:p>
          <a:pPr algn="ctr" rtl="0"/>
          <a:r>
            <a:rPr lang="ru-RU" b="1" dirty="0" smtClean="0">
              <a:solidFill>
                <a:srgbClr val="C00000"/>
              </a:solidFill>
            </a:rPr>
            <a:t>Проект реализуется с 01 сентября 2021 г. по </a:t>
          </a:r>
        </a:p>
        <a:p>
          <a:pPr algn="ctr" rtl="0"/>
          <a:r>
            <a:rPr lang="ru-RU" b="1" dirty="0" smtClean="0">
              <a:solidFill>
                <a:srgbClr val="C00000"/>
              </a:solidFill>
            </a:rPr>
            <a:t>31 августа 2022 г.</a:t>
          </a:r>
          <a:endParaRPr lang="ru-RU" b="1" dirty="0">
            <a:solidFill>
              <a:srgbClr val="C00000"/>
            </a:solidFill>
          </a:endParaRPr>
        </a:p>
      </dgm:t>
    </dgm:pt>
    <dgm:pt modelId="{DC029C0B-92EF-4F92-821F-DE9846342938}" type="parTrans" cxnId="{D7449904-DDF1-4085-A724-418C28935148}">
      <dgm:prSet/>
      <dgm:spPr/>
      <dgm:t>
        <a:bodyPr/>
        <a:lstStyle/>
        <a:p>
          <a:endParaRPr lang="ru-RU"/>
        </a:p>
      </dgm:t>
    </dgm:pt>
    <dgm:pt modelId="{0BC09992-4ED1-450D-A5C1-749C03132FDB}" type="sibTrans" cxnId="{D7449904-DDF1-4085-A724-418C28935148}">
      <dgm:prSet/>
      <dgm:spPr/>
      <dgm:t>
        <a:bodyPr/>
        <a:lstStyle/>
        <a:p>
          <a:endParaRPr lang="ru-RU"/>
        </a:p>
      </dgm:t>
    </dgm:pt>
    <dgm:pt modelId="{4A79C271-2D42-4F05-8EE6-3C6745315293}" type="pres">
      <dgm:prSet presAssocID="{0683C0F1-97FC-46D9-A889-DC85D7C967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8A0E2-6DA6-4CF5-B13E-1734BD910A40}" type="pres">
      <dgm:prSet presAssocID="{319610D6-FE4A-4BE2-BC4F-DDB505C754E3}" presName="parentText" presStyleLbl="node1" presStyleIdx="0" presStyleCnt="1" custScaleX="87417" custScaleY="900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49904-DDF1-4085-A724-418C28935148}" srcId="{0683C0F1-97FC-46D9-A889-DC85D7C967F7}" destId="{319610D6-FE4A-4BE2-BC4F-DDB505C754E3}" srcOrd="0" destOrd="0" parTransId="{DC029C0B-92EF-4F92-821F-DE9846342938}" sibTransId="{0BC09992-4ED1-450D-A5C1-749C03132FDB}"/>
    <dgm:cxn modelId="{ED4CC976-A22D-4E58-87B5-A0C75F94628D}" type="presOf" srcId="{0683C0F1-97FC-46D9-A889-DC85D7C967F7}" destId="{4A79C271-2D42-4F05-8EE6-3C6745315293}" srcOrd="0" destOrd="0" presId="urn:microsoft.com/office/officeart/2005/8/layout/vList2#3"/>
    <dgm:cxn modelId="{8E4EC6CA-2200-4C53-A421-311520EBB6F3}" type="presOf" srcId="{319610D6-FE4A-4BE2-BC4F-DDB505C754E3}" destId="{A798A0E2-6DA6-4CF5-B13E-1734BD910A40}" srcOrd="0" destOrd="0" presId="urn:microsoft.com/office/officeart/2005/8/layout/vList2#3"/>
    <dgm:cxn modelId="{5B7ADE6D-2EC6-47FC-AF11-3406DDEE25AC}" type="presParOf" srcId="{4A79C271-2D42-4F05-8EE6-3C6745315293}" destId="{A798A0E2-6DA6-4CF5-B13E-1734BD910A40}" srcOrd="0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2595AF-FFB0-4974-8E0F-1915E98DBC5F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80C1D7C-C1D6-445A-A102-E634E8D8321C}">
      <dgm:prSet custT="1"/>
      <dgm:spPr/>
      <dgm:t>
        <a:bodyPr/>
        <a:lstStyle/>
        <a:p>
          <a:pPr algn="ctr" rtl="0"/>
          <a:r>
            <a:rPr lang="ru-RU" sz="2000" b="1" dirty="0" smtClean="0"/>
            <a:t>Психологическая диагностика участниц проекта на трех этапах</a:t>
          </a:r>
          <a:endParaRPr lang="ru-RU" sz="2000" b="1" dirty="0"/>
        </a:p>
      </dgm:t>
    </dgm:pt>
    <dgm:pt modelId="{D534868D-DC40-4059-9617-2E67DDB2F8AC}" type="parTrans" cxnId="{5CF65169-6DF6-4EB4-85B5-78A128AF83D4}">
      <dgm:prSet/>
      <dgm:spPr/>
      <dgm:t>
        <a:bodyPr/>
        <a:lstStyle/>
        <a:p>
          <a:endParaRPr lang="ru-RU"/>
        </a:p>
      </dgm:t>
    </dgm:pt>
    <dgm:pt modelId="{9B6B323A-1320-4C43-A7CF-5F83490CC498}" type="sibTrans" cxnId="{5CF65169-6DF6-4EB4-85B5-78A128AF83D4}">
      <dgm:prSet/>
      <dgm:spPr/>
      <dgm:t>
        <a:bodyPr/>
        <a:lstStyle/>
        <a:p>
          <a:endParaRPr lang="ru-RU"/>
        </a:p>
      </dgm:t>
    </dgm:pt>
    <dgm:pt modelId="{A2E1D327-01DE-4DF0-8366-768FBE1A1B5F}">
      <dgm:prSet custT="1"/>
      <dgm:spPr/>
      <dgm:t>
        <a:bodyPr/>
        <a:lstStyle/>
        <a:p>
          <a:pPr algn="ctr" rtl="0"/>
          <a:r>
            <a:rPr lang="ru-RU" sz="2000" b="1" dirty="0" smtClean="0"/>
            <a:t>Программа экстренной психологической помощи «От хаоса к космосу»</a:t>
          </a:r>
          <a:endParaRPr lang="ru-RU" sz="2000" b="1" dirty="0"/>
        </a:p>
      </dgm:t>
    </dgm:pt>
    <dgm:pt modelId="{5A64785B-0A15-43E6-A2BF-0425B9DFE921}" type="parTrans" cxnId="{38D1E4C7-CC75-4B1A-AC63-439CB88E7508}">
      <dgm:prSet/>
      <dgm:spPr/>
      <dgm:t>
        <a:bodyPr/>
        <a:lstStyle/>
        <a:p>
          <a:endParaRPr lang="ru-RU"/>
        </a:p>
      </dgm:t>
    </dgm:pt>
    <dgm:pt modelId="{3A7633D2-70BA-4D54-9CC6-78110F9415F7}" type="sibTrans" cxnId="{38D1E4C7-CC75-4B1A-AC63-439CB88E7508}">
      <dgm:prSet/>
      <dgm:spPr/>
      <dgm:t>
        <a:bodyPr/>
        <a:lstStyle/>
        <a:p>
          <a:endParaRPr lang="ru-RU"/>
        </a:p>
      </dgm:t>
    </dgm:pt>
    <dgm:pt modelId="{7C3C1D5E-8843-4995-86D7-9CC749252E90}">
      <dgm:prSet custT="1"/>
      <dgm:spPr/>
      <dgm:t>
        <a:bodyPr/>
        <a:lstStyle/>
        <a:p>
          <a:pPr algn="ctr" rtl="0"/>
          <a:r>
            <a:rPr lang="ru-RU" sz="2000" b="1" dirty="0" smtClean="0"/>
            <a:t>Программа «Я жду ребенка»  - формирование компетенций по подготовке к рождению ребенка, профилактика отказов от детей</a:t>
          </a:r>
          <a:endParaRPr lang="ru-RU" sz="2000" b="1" dirty="0"/>
        </a:p>
      </dgm:t>
    </dgm:pt>
    <dgm:pt modelId="{1721BC71-C80C-4CC4-A4C9-88B4EA8F560B}" type="parTrans" cxnId="{E567142B-9D5C-431C-A038-DCF58AED9117}">
      <dgm:prSet/>
      <dgm:spPr/>
      <dgm:t>
        <a:bodyPr/>
        <a:lstStyle/>
        <a:p>
          <a:endParaRPr lang="ru-RU"/>
        </a:p>
      </dgm:t>
    </dgm:pt>
    <dgm:pt modelId="{9BB0D060-6013-4253-B765-7F5FB311C6EC}" type="sibTrans" cxnId="{E567142B-9D5C-431C-A038-DCF58AED9117}">
      <dgm:prSet/>
      <dgm:spPr/>
      <dgm:t>
        <a:bodyPr/>
        <a:lstStyle/>
        <a:p>
          <a:endParaRPr lang="ru-RU"/>
        </a:p>
      </dgm:t>
    </dgm:pt>
    <dgm:pt modelId="{C574919B-7463-4563-95C6-7089AAA62FCB}">
      <dgm:prSet custT="1"/>
      <dgm:spPr/>
      <dgm:t>
        <a:bodyPr/>
        <a:lstStyle/>
        <a:p>
          <a:pPr algn="ctr" rtl="0"/>
          <a:r>
            <a:rPr lang="ru-RU" sz="500" dirty="0" smtClean="0"/>
            <a:t>- </a:t>
          </a:r>
          <a:r>
            <a:rPr lang="ru-RU" sz="2000" b="1" dirty="0" smtClean="0"/>
            <a:t>Клуб «Счастливая Я вместе с ребенком» - решение личностных проблем матерей   </a:t>
          </a:r>
          <a:endParaRPr lang="ru-RU" sz="2000" b="1" dirty="0"/>
        </a:p>
      </dgm:t>
    </dgm:pt>
    <dgm:pt modelId="{B507E72D-4E9B-48CB-B50C-25D46402AA2D}" type="parTrans" cxnId="{9AD6F4DC-D7BC-4BB6-8CD7-1EDADC65A11E}">
      <dgm:prSet/>
      <dgm:spPr/>
      <dgm:t>
        <a:bodyPr/>
        <a:lstStyle/>
        <a:p>
          <a:endParaRPr lang="ru-RU"/>
        </a:p>
      </dgm:t>
    </dgm:pt>
    <dgm:pt modelId="{BFED08F1-4626-4054-80E1-16DD8B6788E3}" type="sibTrans" cxnId="{9AD6F4DC-D7BC-4BB6-8CD7-1EDADC65A11E}">
      <dgm:prSet/>
      <dgm:spPr/>
      <dgm:t>
        <a:bodyPr/>
        <a:lstStyle/>
        <a:p>
          <a:endParaRPr lang="ru-RU"/>
        </a:p>
      </dgm:t>
    </dgm:pt>
    <dgm:pt modelId="{620FAD8E-1614-476D-B0A4-0056258CCCCB}">
      <dgm:prSet custT="1"/>
      <dgm:spPr/>
      <dgm:t>
        <a:bodyPr/>
        <a:lstStyle/>
        <a:p>
          <a:pPr algn="ctr" rtl="0"/>
          <a:r>
            <a:rPr lang="ru-RU" sz="500" dirty="0" smtClean="0"/>
            <a:t>-</a:t>
          </a:r>
          <a:r>
            <a:rPr lang="ru-RU" sz="2000" b="1" dirty="0" smtClean="0"/>
            <a:t> Программа досуговой деятельности в клубе «Happy Lady</a:t>
          </a:r>
          <a:r>
            <a:rPr lang="ru-RU" sz="500" b="1" dirty="0" smtClean="0"/>
            <a:t>»;</a:t>
          </a:r>
          <a:endParaRPr lang="ru-RU" sz="500" dirty="0"/>
        </a:p>
      </dgm:t>
    </dgm:pt>
    <dgm:pt modelId="{59FAC7BA-F6A8-4F0F-99EF-FAA3E817D7BF}" type="parTrans" cxnId="{6DA0937E-859F-4587-997B-0B4ABA6DED74}">
      <dgm:prSet/>
      <dgm:spPr/>
      <dgm:t>
        <a:bodyPr/>
        <a:lstStyle/>
        <a:p>
          <a:endParaRPr lang="ru-RU"/>
        </a:p>
      </dgm:t>
    </dgm:pt>
    <dgm:pt modelId="{B08D3BD7-FE49-46D2-89E3-1FF809D44FD0}" type="sibTrans" cxnId="{6DA0937E-859F-4587-997B-0B4ABA6DED74}">
      <dgm:prSet/>
      <dgm:spPr/>
      <dgm:t>
        <a:bodyPr/>
        <a:lstStyle/>
        <a:p>
          <a:endParaRPr lang="ru-RU"/>
        </a:p>
      </dgm:t>
    </dgm:pt>
    <dgm:pt modelId="{927AB014-9B7B-4655-ABA3-B842B96FB16B}">
      <dgm:prSet custT="1"/>
      <dgm:spPr/>
      <dgm:t>
        <a:bodyPr/>
        <a:lstStyle/>
        <a:p>
          <a:pPr algn="ctr" rtl="0"/>
          <a:r>
            <a:rPr lang="ru-RU" sz="2000" b="1" dirty="0" smtClean="0"/>
            <a:t>Клуб «Родительская гостиная»  - работа с ближайшим окружением юных мам</a:t>
          </a:r>
          <a:endParaRPr lang="ru-RU" sz="2000" b="1" dirty="0"/>
        </a:p>
      </dgm:t>
    </dgm:pt>
    <dgm:pt modelId="{8807EAA8-4400-484E-94DE-674CB6784252}" type="parTrans" cxnId="{9308AA9F-FA9E-484D-895D-B2CF911901BD}">
      <dgm:prSet/>
      <dgm:spPr/>
      <dgm:t>
        <a:bodyPr/>
        <a:lstStyle/>
        <a:p>
          <a:endParaRPr lang="ru-RU"/>
        </a:p>
      </dgm:t>
    </dgm:pt>
    <dgm:pt modelId="{AD29E48E-18BB-4A53-AEFB-721BC3D1D1EC}" type="sibTrans" cxnId="{9308AA9F-FA9E-484D-895D-B2CF911901BD}">
      <dgm:prSet/>
      <dgm:spPr/>
      <dgm:t>
        <a:bodyPr/>
        <a:lstStyle/>
        <a:p>
          <a:endParaRPr lang="ru-RU"/>
        </a:p>
      </dgm:t>
    </dgm:pt>
    <dgm:pt modelId="{593016F7-2D87-4FF1-9236-949E54BF3187}" type="pres">
      <dgm:prSet presAssocID="{D02595AF-FFB0-4974-8E0F-1915E98DB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BABAF-1D74-44FF-87E1-318470C61E03}" type="pres">
      <dgm:prSet presAssocID="{880C1D7C-C1D6-445A-A102-E634E8D8321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C9EDC-4CC1-46D2-86B1-2EA9B4A97699}" type="pres">
      <dgm:prSet presAssocID="{9B6B323A-1320-4C43-A7CF-5F83490CC498}" presName="spacer" presStyleCnt="0"/>
      <dgm:spPr/>
    </dgm:pt>
    <dgm:pt modelId="{22999CA7-5A2D-4FEB-9934-D5D07A780612}" type="pres">
      <dgm:prSet presAssocID="{A2E1D327-01DE-4DF0-8366-768FBE1A1B5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85054-EF94-4221-88C1-7F98B2472656}" type="pres">
      <dgm:prSet presAssocID="{3A7633D2-70BA-4D54-9CC6-78110F9415F7}" presName="spacer" presStyleCnt="0"/>
      <dgm:spPr/>
    </dgm:pt>
    <dgm:pt modelId="{599AF82F-1768-4896-9E50-D5C86D07C60E}" type="pres">
      <dgm:prSet presAssocID="{7C3C1D5E-8843-4995-86D7-9CC749252E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83FF3-937D-49C6-A8B5-34C083321306}" type="pres">
      <dgm:prSet presAssocID="{9BB0D060-6013-4253-B765-7F5FB311C6EC}" presName="spacer" presStyleCnt="0"/>
      <dgm:spPr/>
    </dgm:pt>
    <dgm:pt modelId="{4D678AC5-57F2-4FF1-A498-D9FF69DFDC09}" type="pres">
      <dgm:prSet presAssocID="{C574919B-7463-4563-95C6-7089AAA62FC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18A09-0543-42D0-AF55-D39426D5D015}" type="pres">
      <dgm:prSet presAssocID="{BFED08F1-4626-4054-80E1-16DD8B6788E3}" presName="spacer" presStyleCnt="0"/>
      <dgm:spPr/>
    </dgm:pt>
    <dgm:pt modelId="{9E3F9041-4B11-4F00-A6B6-B574C5D4C9FB}" type="pres">
      <dgm:prSet presAssocID="{620FAD8E-1614-476D-B0A4-0056258CCC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6AD38-A0AF-4041-86CE-C79CA525C5C3}" type="pres">
      <dgm:prSet presAssocID="{B08D3BD7-FE49-46D2-89E3-1FF809D44FD0}" presName="spacer" presStyleCnt="0"/>
      <dgm:spPr/>
    </dgm:pt>
    <dgm:pt modelId="{F439B7BB-527A-40D7-86EE-0C211A4F7B66}" type="pres">
      <dgm:prSet presAssocID="{927AB014-9B7B-4655-ABA3-B842B96FB16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060C4-6BBA-42CD-9974-3E3722D7069E}" type="presOf" srcId="{880C1D7C-C1D6-445A-A102-E634E8D8321C}" destId="{2ECBABAF-1D74-44FF-87E1-318470C61E03}" srcOrd="0" destOrd="0" presId="urn:microsoft.com/office/officeart/2005/8/layout/vList2"/>
    <dgm:cxn modelId="{9AD6F4DC-D7BC-4BB6-8CD7-1EDADC65A11E}" srcId="{D02595AF-FFB0-4974-8E0F-1915E98DBC5F}" destId="{C574919B-7463-4563-95C6-7089AAA62FCB}" srcOrd="3" destOrd="0" parTransId="{B507E72D-4E9B-48CB-B50C-25D46402AA2D}" sibTransId="{BFED08F1-4626-4054-80E1-16DD8B6788E3}"/>
    <dgm:cxn modelId="{38D1E4C7-CC75-4B1A-AC63-439CB88E7508}" srcId="{D02595AF-FFB0-4974-8E0F-1915E98DBC5F}" destId="{A2E1D327-01DE-4DF0-8366-768FBE1A1B5F}" srcOrd="1" destOrd="0" parTransId="{5A64785B-0A15-43E6-A2BF-0425B9DFE921}" sibTransId="{3A7633D2-70BA-4D54-9CC6-78110F9415F7}"/>
    <dgm:cxn modelId="{E567142B-9D5C-431C-A038-DCF58AED9117}" srcId="{D02595AF-FFB0-4974-8E0F-1915E98DBC5F}" destId="{7C3C1D5E-8843-4995-86D7-9CC749252E90}" srcOrd="2" destOrd="0" parTransId="{1721BC71-C80C-4CC4-A4C9-88B4EA8F560B}" sibTransId="{9BB0D060-6013-4253-B765-7F5FB311C6EC}"/>
    <dgm:cxn modelId="{DAED477E-BA31-4464-8A43-F9B7A01ACE64}" type="presOf" srcId="{7C3C1D5E-8843-4995-86D7-9CC749252E90}" destId="{599AF82F-1768-4896-9E50-D5C86D07C60E}" srcOrd="0" destOrd="0" presId="urn:microsoft.com/office/officeart/2005/8/layout/vList2"/>
    <dgm:cxn modelId="{9308AA9F-FA9E-484D-895D-B2CF911901BD}" srcId="{D02595AF-FFB0-4974-8E0F-1915E98DBC5F}" destId="{927AB014-9B7B-4655-ABA3-B842B96FB16B}" srcOrd="5" destOrd="0" parTransId="{8807EAA8-4400-484E-94DE-674CB6784252}" sibTransId="{AD29E48E-18BB-4A53-AEFB-721BC3D1D1EC}"/>
    <dgm:cxn modelId="{40F7588A-BD7C-4C01-8881-149F9827F5B8}" type="presOf" srcId="{C574919B-7463-4563-95C6-7089AAA62FCB}" destId="{4D678AC5-57F2-4FF1-A498-D9FF69DFDC09}" srcOrd="0" destOrd="0" presId="urn:microsoft.com/office/officeart/2005/8/layout/vList2"/>
    <dgm:cxn modelId="{5CF65169-6DF6-4EB4-85B5-78A128AF83D4}" srcId="{D02595AF-FFB0-4974-8E0F-1915E98DBC5F}" destId="{880C1D7C-C1D6-445A-A102-E634E8D8321C}" srcOrd="0" destOrd="0" parTransId="{D534868D-DC40-4059-9617-2E67DDB2F8AC}" sibTransId="{9B6B323A-1320-4C43-A7CF-5F83490CC498}"/>
    <dgm:cxn modelId="{AAC05865-7C6B-4A5B-BB52-F1CDC97D6460}" type="presOf" srcId="{D02595AF-FFB0-4974-8E0F-1915E98DBC5F}" destId="{593016F7-2D87-4FF1-9236-949E54BF3187}" srcOrd="0" destOrd="0" presId="urn:microsoft.com/office/officeart/2005/8/layout/vList2"/>
    <dgm:cxn modelId="{2FAD430B-BEA1-48BD-82F6-AB1F2218AA36}" type="presOf" srcId="{620FAD8E-1614-476D-B0A4-0056258CCCCB}" destId="{9E3F9041-4B11-4F00-A6B6-B574C5D4C9FB}" srcOrd="0" destOrd="0" presId="urn:microsoft.com/office/officeart/2005/8/layout/vList2"/>
    <dgm:cxn modelId="{98D97964-E478-4809-AD09-FAC5B528283C}" type="presOf" srcId="{A2E1D327-01DE-4DF0-8366-768FBE1A1B5F}" destId="{22999CA7-5A2D-4FEB-9934-D5D07A780612}" srcOrd="0" destOrd="0" presId="urn:microsoft.com/office/officeart/2005/8/layout/vList2"/>
    <dgm:cxn modelId="{6DA0937E-859F-4587-997B-0B4ABA6DED74}" srcId="{D02595AF-FFB0-4974-8E0F-1915E98DBC5F}" destId="{620FAD8E-1614-476D-B0A4-0056258CCCCB}" srcOrd="4" destOrd="0" parTransId="{59FAC7BA-F6A8-4F0F-99EF-FAA3E817D7BF}" sibTransId="{B08D3BD7-FE49-46D2-89E3-1FF809D44FD0}"/>
    <dgm:cxn modelId="{7C1169B0-E968-4486-8BBB-DF5EF87B921B}" type="presOf" srcId="{927AB014-9B7B-4655-ABA3-B842B96FB16B}" destId="{F439B7BB-527A-40D7-86EE-0C211A4F7B66}" srcOrd="0" destOrd="0" presId="urn:microsoft.com/office/officeart/2005/8/layout/vList2"/>
    <dgm:cxn modelId="{EF97E83A-63B9-4533-9549-D8B3AA738EB6}" type="presParOf" srcId="{593016F7-2D87-4FF1-9236-949E54BF3187}" destId="{2ECBABAF-1D74-44FF-87E1-318470C61E03}" srcOrd="0" destOrd="0" presId="urn:microsoft.com/office/officeart/2005/8/layout/vList2"/>
    <dgm:cxn modelId="{7598CF2A-5BD0-433E-86C5-85A5EDFFA998}" type="presParOf" srcId="{593016F7-2D87-4FF1-9236-949E54BF3187}" destId="{064C9EDC-4CC1-46D2-86B1-2EA9B4A97699}" srcOrd="1" destOrd="0" presId="urn:microsoft.com/office/officeart/2005/8/layout/vList2"/>
    <dgm:cxn modelId="{9A29EA46-9A05-47A7-9EA0-6AA455CFAD83}" type="presParOf" srcId="{593016F7-2D87-4FF1-9236-949E54BF3187}" destId="{22999CA7-5A2D-4FEB-9934-D5D07A780612}" srcOrd="2" destOrd="0" presId="urn:microsoft.com/office/officeart/2005/8/layout/vList2"/>
    <dgm:cxn modelId="{63B42782-A12E-4F47-BCA4-B05756C02618}" type="presParOf" srcId="{593016F7-2D87-4FF1-9236-949E54BF3187}" destId="{AC485054-EF94-4221-88C1-7F98B2472656}" srcOrd="3" destOrd="0" presId="urn:microsoft.com/office/officeart/2005/8/layout/vList2"/>
    <dgm:cxn modelId="{A7E26D73-29A4-4DF0-AC04-9DD2D8F16FA7}" type="presParOf" srcId="{593016F7-2D87-4FF1-9236-949E54BF3187}" destId="{599AF82F-1768-4896-9E50-D5C86D07C60E}" srcOrd="4" destOrd="0" presId="urn:microsoft.com/office/officeart/2005/8/layout/vList2"/>
    <dgm:cxn modelId="{E2FE498D-0425-42F0-B59B-9C1A25D08386}" type="presParOf" srcId="{593016F7-2D87-4FF1-9236-949E54BF3187}" destId="{A9E83FF3-937D-49C6-A8B5-34C083321306}" srcOrd="5" destOrd="0" presId="urn:microsoft.com/office/officeart/2005/8/layout/vList2"/>
    <dgm:cxn modelId="{8BC568E9-177A-45CC-9A2C-E15857275968}" type="presParOf" srcId="{593016F7-2D87-4FF1-9236-949E54BF3187}" destId="{4D678AC5-57F2-4FF1-A498-D9FF69DFDC09}" srcOrd="6" destOrd="0" presId="urn:microsoft.com/office/officeart/2005/8/layout/vList2"/>
    <dgm:cxn modelId="{EA2E169D-1219-4F2C-9FBE-EDC3A40EACDA}" type="presParOf" srcId="{593016F7-2D87-4FF1-9236-949E54BF3187}" destId="{65A18A09-0543-42D0-AF55-D39426D5D015}" srcOrd="7" destOrd="0" presId="urn:microsoft.com/office/officeart/2005/8/layout/vList2"/>
    <dgm:cxn modelId="{3CD52DB4-5912-448A-916F-A71127414596}" type="presParOf" srcId="{593016F7-2D87-4FF1-9236-949E54BF3187}" destId="{9E3F9041-4B11-4F00-A6B6-B574C5D4C9FB}" srcOrd="8" destOrd="0" presId="urn:microsoft.com/office/officeart/2005/8/layout/vList2"/>
    <dgm:cxn modelId="{D99350E7-23E7-4EAC-8B15-E752F3600E93}" type="presParOf" srcId="{593016F7-2D87-4FF1-9236-949E54BF3187}" destId="{6956AD38-A0AF-4041-86CE-C79CA525C5C3}" srcOrd="9" destOrd="0" presId="urn:microsoft.com/office/officeart/2005/8/layout/vList2"/>
    <dgm:cxn modelId="{A14B56D6-3EE1-4EC1-9F4A-A972570B14FA}" type="presParOf" srcId="{593016F7-2D87-4FF1-9236-949E54BF3187}" destId="{F439B7BB-527A-40D7-86EE-0C211A4F7B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720D26-265F-4F0A-971B-13EAEA574C0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24825C-4347-4530-A0C4-3240BFD72EF3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 «круглый стол»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для соисполнителей, где определены цели и задачи, составлен план работы</a:t>
          </a:r>
          <a:endParaRPr lang="ru-RU" sz="1800" b="1" dirty="0">
            <a:solidFill>
              <a:srgbClr val="002060"/>
            </a:solidFill>
          </a:endParaRPr>
        </a:p>
      </dgm:t>
    </dgm:pt>
    <dgm:pt modelId="{5D778B30-799D-4A72-AEEA-41D6ED80E249}" type="parTrans" cxnId="{B4905931-88B1-4211-B655-09C046D733FF}">
      <dgm:prSet/>
      <dgm:spPr/>
      <dgm:t>
        <a:bodyPr/>
        <a:lstStyle/>
        <a:p>
          <a:endParaRPr lang="ru-RU"/>
        </a:p>
      </dgm:t>
    </dgm:pt>
    <dgm:pt modelId="{97347216-293D-4058-9973-150357E047D2}" type="sibTrans" cxnId="{B4905931-88B1-4211-B655-09C046D733FF}">
      <dgm:prSet/>
      <dgm:spPr/>
      <dgm:t>
        <a:bodyPr/>
        <a:lstStyle/>
        <a:p>
          <a:endParaRPr lang="ru-RU"/>
        </a:p>
      </dgm:t>
    </dgm:pt>
    <dgm:pt modelId="{3DE0A980-53EE-451F-9F14-2E518B22F5B7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обучение на базе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solidFill>
                <a:srgbClr val="002060"/>
              </a:solidFill>
            </a:rPr>
            <a:t>стажировочной</a:t>
          </a:r>
          <a:r>
            <a:rPr lang="ru-RU" sz="2000" b="1" dirty="0" smtClean="0">
              <a:solidFill>
                <a:srgbClr val="002060"/>
              </a:solidFill>
            </a:rPr>
            <a:t> площадки в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</a:rPr>
            <a:t>г. Тула</a:t>
          </a:r>
          <a:endParaRPr lang="ru-RU" sz="2000" b="1" dirty="0">
            <a:solidFill>
              <a:srgbClr val="002060"/>
            </a:solidFill>
          </a:endParaRPr>
        </a:p>
      </dgm:t>
    </dgm:pt>
    <dgm:pt modelId="{126A88F1-8730-4C51-A1AA-CE35346E87D9}" type="parTrans" cxnId="{B2A4D414-54A3-4D71-A555-721333DC83FD}">
      <dgm:prSet/>
      <dgm:spPr/>
      <dgm:t>
        <a:bodyPr/>
        <a:lstStyle/>
        <a:p>
          <a:endParaRPr lang="ru-RU"/>
        </a:p>
      </dgm:t>
    </dgm:pt>
    <dgm:pt modelId="{7FA8D98B-ABFE-4C5E-A6B3-859F4634F753}" type="sibTrans" cxnId="{B2A4D414-54A3-4D71-A555-721333DC83FD}">
      <dgm:prSet/>
      <dgm:spPr/>
      <dgm:t>
        <a:bodyPr/>
        <a:lstStyle/>
        <a:p>
          <a:endParaRPr lang="ru-RU"/>
        </a:p>
      </dgm:t>
    </dgm:pt>
    <dgm:pt modelId="{98F3F3EC-FAC5-4290-958C-83EFD5AAB29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обучающий семинар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для сотрудников ЛОГБУ «Тихвинский КЦСОН»</a:t>
          </a:r>
          <a:endParaRPr lang="ru-RU" sz="1800" b="1" dirty="0">
            <a:solidFill>
              <a:srgbClr val="002060"/>
            </a:solidFill>
          </a:endParaRPr>
        </a:p>
      </dgm:t>
    </dgm:pt>
    <dgm:pt modelId="{27150104-41C6-4669-97B2-DAB785DF28CC}" type="parTrans" cxnId="{C8281A9B-341F-49D2-ADC2-DED1E4640A66}">
      <dgm:prSet/>
      <dgm:spPr/>
      <dgm:t>
        <a:bodyPr/>
        <a:lstStyle/>
        <a:p>
          <a:endParaRPr lang="ru-RU"/>
        </a:p>
      </dgm:t>
    </dgm:pt>
    <dgm:pt modelId="{A5A13C2D-1395-4AF1-B800-F310F69F0262}" type="sibTrans" cxnId="{C8281A9B-341F-49D2-ADC2-DED1E4640A66}">
      <dgm:prSet/>
      <dgm:spPr/>
      <dgm:t>
        <a:bodyPr/>
        <a:lstStyle/>
        <a:p>
          <a:endParaRPr lang="ru-RU"/>
        </a:p>
      </dgm:t>
    </dgm:pt>
    <dgm:pt modelId="{B29E0A99-1470-4672-9E0B-3E84CECB7E93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конференция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для организаций-соисполнителей проекта </a:t>
          </a:r>
          <a:endParaRPr lang="ru-RU" sz="1800" b="1" dirty="0">
            <a:solidFill>
              <a:srgbClr val="002060"/>
            </a:solidFill>
          </a:endParaRPr>
        </a:p>
      </dgm:t>
    </dgm:pt>
    <dgm:pt modelId="{A6BDBF1E-2593-41F8-B981-DA159EEEB22A}" type="parTrans" cxnId="{9EAF501F-DA6A-441D-9F88-E69058F82676}">
      <dgm:prSet/>
      <dgm:spPr/>
      <dgm:t>
        <a:bodyPr/>
        <a:lstStyle/>
        <a:p>
          <a:endParaRPr lang="ru-RU"/>
        </a:p>
      </dgm:t>
    </dgm:pt>
    <dgm:pt modelId="{51486F98-231B-4A62-B39B-32B2C532EF55}" type="sibTrans" cxnId="{9EAF501F-DA6A-441D-9F88-E69058F82676}">
      <dgm:prSet/>
      <dgm:spPr/>
      <dgm:t>
        <a:bodyPr/>
        <a:lstStyle/>
        <a:p>
          <a:endParaRPr lang="ru-RU"/>
        </a:p>
      </dgm:t>
    </dgm:pt>
    <dgm:pt modelId="{32F1CF78-6AD0-4B29-B087-64BE4CD37476}" type="pres">
      <dgm:prSet presAssocID="{D6720D26-265F-4F0A-971B-13EAEA574C0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F7BB9-5489-4889-BA66-82468388AFC2}" type="pres">
      <dgm:prSet presAssocID="{D6720D26-265F-4F0A-971B-13EAEA574C0A}" presName="arrow" presStyleLbl="bgShp" presStyleIdx="0" presStyleCnt="1" custScaleX="139553"/>
      <dgm:spPr/>
    </dgm:pt>
    <dgm:pt modelId="{6F0CDB35-761A-4B4D-81AC-FDE55CB5D8D1}" type="pres">
      <dgm:prSet presAssocID="{D6720D26-265F-4F0A-971B-13EAEA574C0A}" presName="arrowDiagram4" presStyleCnt="0"/>
      <dgm:spPr/>
    </dgm:pt>
    <dgm:pt modelId="{CBB6626D-1F82-440A-B72A-890A06D258AC}" type="pres">
      <dgm:prSet presAssocID="{AC24825C-4347-4530-A0C4-3240BFD72EF3}" presName="bullet4a" presStyleLbl="node1" presStyleIdx="0" presStyleCnt="4" custScaleX="285338" custScaleY="175092" custLinFactX="-303153" custLinFactNeighborX="-400000" custLinFactNeighborY="97514"/>
      <dgm:spPr/>
    </dgm:pt>
    <dgm:pt modelId="{AD86CCB0-902B-4F72-BE32-6EAF6F2A55E2}" type="pres">
      <dgm:prSet presAssocID="{AC24825C-4347-4530-A0C4-3240BFD72EF3}" presName="textBox4a" presStyleLbl="revTx" presStyleIdx="0" presStyleCnt="4" custScaleX="422537" custLinFactNeighborX="85667" custLinFactNeighborY="-2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3ECC-6EFB-4721-A16F-01BE00FB1803}" type="pres">
      <dgm:prSet presAssocID="{3DE0A980-53EE-451F-9F14-2E518B22F5B7}" presName="bullet4b" presStyleLbl="node1" presStyleIdx="1" presStyleCnt="4" custScaleX="186968" custScaleY="110779" custLinFactX="-64206" custLinFactY="-69979" custLinFactNeighborX="-100000" custLinFactNeighborY="-100000"/>
      <dgm:spPr/>
    </dgm:pt>
    <dgm:pt modelId="{BA8D54BB-AF0F-4D2C-BC6C-8B52A7D6DBCB}" type="pres">
      <dgm:prSet presAssocID="{3DE0A980-53EE-451F-9F14-2E518B22F5B7}" presName="textBox4b" presStyleLbl="revTx" presStyleIdx="1" presStyleCnt="4" custScaleX="319109" custScaleY="52212" custLinFactX="-20371" custLinFactY="-1215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2572B-19E2-469F-BDDC-0A874D82EC98}" type="pres">
      <dgm:prSet presAssocID="{98F3F3EC-FAC5-4290-958C-83EFD5AAB298}" presName="bullet4c" presStyleLbl="node1" presStyleIdx="2" presStyleCnt="4" custScaleX="158333" custScaleY="109820" custLinFactY="3376" custLinFactNeighborX="69435" custLinFactNeighborY="100000"/>
      <dgm:spPr/>
    </dgm:pt>
    <dgm:pt modelId="{75FB48D5-6FF2-43A6-AB53-F4ED9A6D921B}" type="pres">
      <dgm:prSet presAssocID="{98F3F3EC-FAC5-4290-958C-83EFD5AAB298}" presName="textBox4c" presStyleLbl="revTx" presStyleIdx="2" presStyleCnt="4" custScaleX="316609" custScaleY="40743" custLinFactX="18335" custLinFactNeighborX="100000" custLinFactNeighborY="-2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3BEC2-1E28-47AC-8F94-FBD03944BE50}" type="pres">
      <dgm:prSet presAssocID="{B29E0A99-1470-4672-9E0B-3E84CECB7E93}" presName="bullet4d" presStyleLbl="node1" presStyleIdx="3" presStyleCnt="4" custScaleX="91028" custScaleY="58229" custLinFactX="-100000" custLinFactNeighborX="-135048" custLinFactNeighborY="-21165"/>
      <dgm:spPr/>
    </dgm:pt>
    <dgm:pt modelId="{B2BEEEB0-03B5-4207-9B89-DC91BFC6BF1D}" type="pres">
      <dgm:prSet presAssocID="{B29E0A99-1470-4672-9E0B-3E84CECB7E93}" presName="textBox4d" presStyleLbl="revTx" presStyleIdx="3" presStyleCnt="4" custScaleX="298823" custScaleY="31046" custLinFactNeighborX="17900" custLinFactNeighborY="-6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05931-88B1-4211-B655-09C046D733FF}" srcId="{D6720D26-265F-4F0A-971B-13EAEA574C0A}" destId="{AC24825C-4347-4530-A0C4-3240BFD72EF3}" srcOrd="0" destOrd="0" parTransId="{5D778B30-799D-4A72-AEEA-41D6ED80E249}" sibTransId="{97347216-293D-4058-9973-150357E047D2}"/>
    <dgm:cxn modelId="{F79B04E3-7EC6-4F61-B6C2-29AD7C66EA1D}" type="presOf" srcId="{AC24825C-4347-4530-A0C4-3240BFD72EF3}" destId="{AD86CCB0-902B-4F72-BE32-6EAF6F2A55E2}" srcOrd="0" destOrd="0" presId="urn:microsoft.com/office/officeart/2005/8/layout/arrow2"/>
    <dgm:cxn modelId="{9EAF501F-DA6A-441D-9F88-E69058F82676}" srcId="{D6720D26-265F-4F0A-971B-13EAEA574C0A}" destId="{B29E0A99-1470-4672-9E0B-3E84CECB7E93}" srcOrd="3" destOrd="0" parTransId="{A6BDBF1E-2593-41F8-B981-DA159EEEB22A}" sibTransId="{51486F98-231B-4A62-B39B-32B2C532EF55}"/>
    <dgm:cxn modelId="{FFFC312F-3F52-4A66-B246-5C39EB3CEA44}" type="presOf" srcId="{98F3F3EC-FAC5-4290-958C-83EFD5AAB298}" destId="{75FB48D5-6FF2-43A6-AB53-F4ED9A6D921B}" srcOrd="0" destOrd="0" presId="urn:microsoft.com/office/officeart/2005/8/layout/arrow2"/>
    <dgm:cxn modelId="{FE314037-B8EF-4D3B-88F4-998B64586DF8}" type="presOf" srcId="{3DE0A980-53EE-451F-9F14-2E518B22F5B7}" destId="{BA8D54BB-AF0F-4D2C-BC6C-8B52A7D6DBCB}" srcOrd="0" destOrd="0" presId="urn:microsoft.com/office/officeart/2005/8/layout/arrow2"/>
    <dgm:cxn modelId="{8695EEDE-FA29-4198-9221-51F675D83BB9}" type="presOf" srcId="{D6720D26-265F-4F0A-971B-13EAEA574C0A}" destId="{32F1CF78-6AD0-4B29-B087-64BE4CD37476}" srcOrd="0" destOrd="0" presId="urn:microsoft.com/office/officeart/2005/8/layout/arrow2"/>
    <dgm:cxn modelId="{97A9EFFF-FA65-49FB-9BC9-E67C091237CC}" type="presOf" srcId="{B29E0A99-1470-4672-9E0B-3E84CECB7E93}" destId="{B2BEEEB0-03B5-4207-9B89-DC91BFC6BF1D}" srcOrd="0" destOrd="0" presId="urn:microsoft.com/office/officeart/2005/8/layout/arrow2"/>
    <dgm:cxn modelId="{B2A4D414-54A3-4D71-A555-721333DC83FD}" srcId="{D6720D26-265F-4F0A-971B-13EAEA574C0A}" destId="{3DE0A980-53EE-451F-9F14-2E518B22F5B7}" srcOrd="1" destOrd="0" parTransId="{126A88F1-8730-4C51-A1AA-CE35346E87D9}" sibTransId="{7FA8D98B-ABFE-4C5E-A6B3-859F4634F753}"/>
    <dgm:cxn modelId="{C8281A9B-341F-49D2-ADC2-DED1E4640A66}" srcId="{D6720D26-265F-4F0A-971B-13EAEA574C0A}" destId="{98F3F3EC-FAC5-4290-958C-83EFD5AAB298}" srcOrd="2" destOrd="0" parTransId="{27150104-41C6-4669-97B2-DAB785DF28CC}" sibTransId="{A5A13C2D-1395-4AF1-B800-F310F69F0262}"/>
    <dgm:cxn modelId="{BBD6506F-78EA-4525-A140-13DF1224A392}" type="presParOf" srcId="{32F1CF78-6AD0-4B29-B087-64BE4CD37476}" destId="{A6FF7BB9-5489-4889-BA66-82468388AFC2}" srcOrd="0" destOrd="0" presId="urn:microsoft.com/office/officeart/2005/8/layout/arrow2"/>
    <dgm:cxn modelId="{46B615A5-538B-457E-BE07-19DC14B88AE9}" type="presParOf" srcId="{32F1CF78-6AD0-4B29-B087-64BE4CD37476}" destId="{6F0CDB35-761A-4B4D-81AC-FDE55CB5D8D1}" srcOrd="1" destOrd="0" presId="urn:microsoft.com/office/officeart/2005/8/layout/arrow2"/>
    <dgm:cxn modelId="{CFC9296D-9462-4769-8E82-10157DBE2E00}" type="presParOf" srcId="{6F0CDB35-761A-4B4D-81AC-FDE55CB5D8D1}" destId="{CBB6626D-1F82-440A-B72A-890A06D258AC}" srcOrd="0" destOrd="0" presId="urn:microsoft.com/office/officeart/2005/8/layout/arrow2"/>
    <dgm:cxn modelId="{694FC162-F2F7-4CF1-A908-7A9CFB15118B}" type="presParOf" srcId="{6F0CDB35-761A-4B4D-81AC-FDE55CB5D8D1}" destId="{AD86CCB0-902B-4F72-BE32-6EAF6F2A55E2}" srcOrd="1" destOrd="0" presId="urn:microsoft.com/office/officeart/2005/8/layout/arrow2"/>
    <dgm:cxn modelId="{7AA2B80F-64FD-4A60-B26A-D22940533D71}" type="presParOf" srcId="{6F0CDB35-761A-4B4D-81AC-FDE55CB5D8D1}" destId="{87D33ECC-6EFB-4721-A16F-01BE00FB1803}" srcOrd="2" destOrd="0" presId="urn:microsoft.com/office/officeart/2005/8/layout/arrow2"/>
    <dgm:cxn modelId="{A1AED2B6-F23D-456A-80C0-9C255C735652}" type="presParOf" srcId="{6F0CDB35-761A-4B4D-81AC-FDE55CB5D8D1}" destId="{BA8D54BB-AF0F-4D2C-BC6C-8B52A7D6DBCB}" srcOrd="3" destOrd="0" presId="urn:microsoft.com/office/officeart/2005/8/layout/arrow2"/>
    <dgm:cxn modelId="{B23532F4-5E5A-46EC-87FB-F9F38484B029}" type="presParOf" srcId="{6F0CDB35-761A-4B4D-81AC-FDE55CB5D8D1}" destId="{3AA2572B-19E2-469F-BDDC-0A874D82EC98}" srcOrd="4" destOrd="0" presId="urn:microsoft.com/office/officeart/2005/8/layout/arrow2"/>
    <dgm:cxn modelId="{B375EF05-87F7-4A14-9F6A-806930F40FD6}" type="presParOf" srcId="{6F0CDB35-761A-4B4D-81AC-FDE55CB5D8D1}" destId="{75FB48D5-6FF2-43A6-AB53-F4ED9A6D921B}" srcOrd="5" destOrd="0" presId="urn:microsoft.com/office/officeart/2005/8/layout/arrow2"/>
    <dgm:cxn modelId="{790B893C-4375-4022-BE97-CAF44E89FE86}" type="presParOf" srcId="{6F0CDB35-761A-4B4D-81AC-FDE55CB5D8D1}" destId="{30E3BEC2-1E28-47AC-8F94-FBD03944BE50}" srcOrd="6" destOrd="0" presId="urn:microsoft.com/office/officeart/2005/8/layout/arrow2"/>
    <dgm:cxn modelId="{866104BF-F465-4C34-96F6-3EE9BC287B8B}" type="presParOf" srcId="{6F0CDB35-761A-4B4D-81AC-FDE55CB5D8D1}" destId="{B2BEEEB0-03B5-4207-9B89-DC91BFC6BF1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7CE911-4E9D-4DCF-AD90-E4C158DA788F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1A34A24-A68E-4D3E-8148-837DA2065C41}">
      <dgm:prSet custT="1"/>
      <dgm:spPr/>
      <dgm:t>
        <a:bodyPr/>
        <a:lstStyle/>
        <a:p>
          <a:pPr rtl="0"/>
          <a:r>
            <a:rPr lang="ru-RU" sz="1800" b="1" dirty="0" smtClean="0"/>
            <a:t>Фонд поддержки предпринимательства – помощь средствами гигиены, компьютерной техникой</a:t>
          </a:r>
          <a:endParaRPr lang="ru-RU" sz="1800" b="1" dirty="0"/>
        </a:p>
      </dgm:t>
    </dgm:pt>
    <dgm:pt modelId="{876D3855-F41B-4FCD-9042-53F1496C203F}" type="parTrans" cxnId="{8951C937-4D59-417E-9E56-CD3DB551D884}">
      <dgm:prSet/>
      <dgm:spPr/>
      <dgm:t>
        <a:bodyPr/>
        <a:lstStyle/>
        <a:p>
          <a:endParaRPr lang="ru-RU"/>
        </a:p>
      </dgm:t>
    </dgm:pt>
    <dgm:pt modelId="{69257829-717B-4757-BECF-F57B3F8A9C18}" type="sibTrans" cxnId="{8951C937-4D59-417E-9E56-CD3DB551D884}">
      <dgm:prSet/>
      <dgm:spPr/>
      <dgm:t>
        <a:bodyPr/>
        <a:lstStyle/>
        <a:p>
          <a:endParaRPr lang="ru-RU"/>
        </a:p>
      </dgm:t>
    </dgm:pt>
    <dgm:pt modelId="{015531C1-CF01-4A90-9EEA-7BCBB566113D}">
      <dgm:prSet custT="1"/>
      <dgm:spPr/>
      <dgm:t>
        <a:bodyPr/>
        <a:lstStyle/>
        <a:p>
          <a:pPr rtl="0"/>
          <a:r>
            <a:rPr lang="ru-RU" sz="2000" b="1" dirty="0" smtClean="0"/>
            <a:t>Региональная общественная организация «Великое дело» - средства личной гигиены, одежда, детское питание </a:t>
          </a:r>
          <a:endParaRPr lang="ru-RU" sz="2000" b="1" dirty="0"/>
        </a:p>
      </dgm:t>
    </dgm:pt>
    <dgm:pt modelId="{1F1D39C2-D356-4379-83B3-DC09DF7056F3}" type="parTrans" cxnId="{C984D920-9F36-4146-9090-D356F063EFD6}">
      <dgm:prSet/>
      <dgm:spPr/>
      <dgm:t>
        <a:bodyPr/>
        <a:lstStyle/>
        <a:p>
          <a:endParaRPr lang="ru-RU"/>
        </a:p>
      </dgm:t>
    </dgm:pt>
    <dgm:pt modelId="{8A4A74FB-BBF5-4412-986A-C7374EBF2335}" type="sibTrans" cxnId="{C984D920-9F36-4146-9090-D356F063EFD6}">
      <dgm:prSet/>
      <dgm:spPr/>
      <dgm:t>
        <a:bodyPr/>
        <a:lstStyle/>
        <a:p>
          <a:endParaRPr lang="ru-RU"/>
        </a:p>
      </dgm:t>
    </dgm:pt>
    <dgm:pt modelId="{8BF5CD5F-6713-49D6-8340-7273D2A16B0B}">
      <dgm:prSet custT="1"/>
      <dgm:spPr/>
      <dgm:t>
        <a:bodyPr/>
        <a:lstStyle/>
        <a:p>
          <a:pPr rtl="0"/>
          <a:r>
            <a:rPr lang="ru-RU" sz="2000" b="1" dirty="0" smtClean="0"/>
            <a:t>ИП Богданова Татьяна Владимировна – подгузники</a:t>
          </a:r>
          <a:endParaRPr lang="ru-RU" sz="2000" b="1" dirty="0"/>
        </a:p>
      </dgm:t>
    </dgm:pt>
    <dgm:pt modelId="{5BB1A53C-84C4-4CD0-A469-2B3C34FBBFD2}" type="parTrans" cxnId="{26FA6E9D-EE20-495B-8D11-DB83AD7F7B53}">
      <dgm:prSet/>
      <dgm:spPr/>
      <dgm:t>
        <a:bodyPr/>
        <a:lstStyle/>
        <a:p>
          <a:endParaRPr lang="ru-RU"/>
        </a:p>
      </dgm:t>
    </dgm:pt>
    <dgm:pt modelId="{52625694-131D-414C-98B7-FF81265D5707}" type="sibTrans" cxnId="{26FA6E9D-EE20-495B-8D11-DB83AD7F7B53}">
      <dgm:prSet/>
      <dgm:spPr/>
      <dgm:t>
        <a:bodyPr/>
        <a:lstStyle/>
        <a:p>
          <a:endParaRPr lang="ru-RU"/>
        </a:p>
      </dgm:t>
    </dgm:pt>
    <dgm:pt modelId="{58AE3494-E066-46B6-9F07-4C9E77A332E5}">
      <dgm:prSet custT="1"/>
      <dgm:spPr/>
      <dgm:t>
        <a:bodyPr/>
        <a:lstStyle/>
        <a:p>
          <a:pPr rtl="0"/>
          <a:r>
            <a:rPr lang="ru-RU" sz="2000" b="1" dirty="0" smtClean="0"/>
            <a:t>Помощь жителей города игрушками, детской одеждой и средствами личной гигиены</a:t>
          </a:r>
          <a:endParaRPr lang="ru-RU" sz="2000" b="1" dirty="0"/>
        </a:p>
      </dgm:t>
    </dgm:pt>
    <dgm:pt modelId="{7EB39EB0-7017-4602-8D1A-95370BFCB5AD}" type="parTrans" cxnId="{8A236BBB-6BAA-4BAF-997B-CF2EF7D6DA81}">
      <dgm:prSet/>
      <dgm:spPr/>
      <dgm:t>
        <a:bodyPr/>
        <a:lstStyle/>
        <a:p>
          <a:endParaRPr lang="ru-RU"/>
        </a:p>
      </dgm:t>
    </dgm:pt>
    <dgm:pt modelId="{33E805E4-83C3-4CAC-95DA-601D6040ACA3}" type="sibTrans" cxnId="{8A236BBB-6BAA-4BAF-997B-CF2EF7D6DA81}">
      <dgm:prSet/>
      <dgm:spPr/>
      <dgm:t>
        <a:bodyPr/>
        <a:lstStyle/>
        <a:p>
          <a:endParaRPr lang="ru-RU"/>
        </a:p>
      </dgm:t>
    </dgm:pt>
    <dgm:pt modelId="{D73DF8DC-5A0B-4929-8B27-CE671B7B841C}" type="pres">
      <dgm:prSet presAssocID="{B17CE911-4E9D-4DCF-AD90-E4C158DA78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AD405-F28C-4EEE-8B29-2D813A64B655}" type="pres">
      <dgm:prSet presAssocID="{58AE3494-E066-46B6-9F07-4C9E77A332E5}" presName="boxAndChildren" presStyleCnt="0"/>
      <dgm:spPr/>
    </dgm:pt>
    <dgm:pt modelId="{A630D0A4-501A-4BAF-BB83-18058490E539}" type="pres">
      <dgm:prSet presAssocID="{58AE3494-E066-46B6-9F07-4C9E77A332E5}" presName="parentTextBox" presStyleLbl="node1" presStyleIdx="0" presStyleCnt="4"/>
      <dgm:spPr/>
      <dgm:t>
        <a:bodyPr/>
        <a:lstStyle/>
        <a:p>
          <a:endParaRPr lang="ru-RU"/>
        </a:p>
      </dgm:t>
    </dgm:pt>
    <dgm:pt modelId="{16AF06F8-8A3D-42AF-9F36-E6E4238C7CD3}" type="pres">
      <dgm:prSet presAssocID="{52625694-131D-414C-98B7-FF81265D5707}" presName="sp" presStyleCnt="0"/>
      <dgm:spPr/>
    </dgm:pt>
    <dgm:pt modelId="{A07B4BC8-6DCA-4467-8E72-485465577747}" type="pres">
      <dgm:prSet presAssocID="{8BF5CD5F-6713-49D6-8340-7273D2A16B0B}" presName="arrowAndChildren" presStyleCnt="0"/>
      <dgm:spPr/>
    </dgm:pt>
    <dgm:pt modelId="{1CB7A806-954D-4D96-92CB-B310ACD3EB12}" type="pres">
      <dgm:prSet presAssocID="{8BF5CD5F-6713-49D6-8340-7273D2A16B0B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AAD460A-3835-43BE-B60F-96D4857885CD}" type="pres">
      <dgm:prSet presAssocID="{8A4A74FB-BBF5-4412-986A-C7374EBF2335}" presName="sp" presStyleCnt="0"/>
      <dgm:spPr/>
    </dgm:pt>
    <dgm:pt modelId="{15E7BF8F-E507-4E51-BDBD-86B14ED31548}" type="pres">
      <dgm:prSet presAssocID="{015531C1-CF01-4A90-9EEA-7BCBB566113D}" presName="arrowAndChildren" presStyleCnt="0"/>
      <dgm:spPr/>
    </dgm:pt>
    <dgm:pt modelId="{9DC56862-DF87-420F-9B1F-C813CA2B4197}" type="pres">
      <dgm:prSet presAssocID="{015531C1-CF01-4A90-9EEA-7BCBB566113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BDB5BCA0-ECB5-4E3A-820B-92CB39C3B957}" type="pres">
      <dgm:prSet presAssocID="{69257829-717B-4757-BECF-F57B3F8A9C18}" presName="sp" presStyleCnt="0"/>
      <dgm:spPr/>
    </dgm:pt>
    <dgm:pt modelId="{F349A576-A200-4110-B8D7-DDABCD8FC953}" type="pres">
      <dgm:prSet presAssocID="{41A34A24-A68E-4D3E-8148-837DA2065C41}" presName="arrowAndChildren" presStyleCnt="0"/>
      <dgm:spPr/>
    </dgm:pt>
    <dgm:pt modelId="{8A8012EF-1A18-4E58-9051-9883F27F9131}" type="pres">
      <dgm:prSet presAssocID="{41A34A24-A68E-4D3E-8148-837DA2065C41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9801122-5684-4C3A-8FCB-9DBE6E2A7D5C}" type="presOf" srcId="{015531C1-CF01-4A90-9EEA-7BCBB566113D}" destId="{9DC56862-DF87-420F-9B1F-C813CA2B4197}" srcOrd="0" destOrd="0" presId="urn:microsoft.com/office/officeart/2005/8/layout/process4"/>
    <dgm:cxn modelId="{F82F2F62-C374-4988-8313-C7B1778E76D4}" type="presOf" srcId="{41A34A24-A68E-4D3E-8148-837DA2065C41}" destId="{8A8012EF-1A18-4E58-9051-9883F27F9131}" srcOrd="0" destOrd="0" presId="urn:microsoft.com/office/officeart/2005/8/layout/process4"/>
    <dgm:cxn modelId="{A3D6F4DE-B2D9-481B-A3BF-59F5027B9BB0}" type="presOf" srcId="{B17CE911-4E9D-4DCF-AD90-E4C158DA788F}" destId="{D73DF8DC-5A0B-4929-8B27-CE671B7B841C}" srcOrd="0" destOrd="0" presId="urn:microsoft.com/office/officeart/2005/8/layout/process4"/>
    <dgm:cxn modelId="{C984D920-9F36-4146-9090-D356F063EFD6}" srcId="{B17CE911-4E9D-4DCF-AD90-E4C158DA788F}" destId="{015531C1-CF01-4A90-9EEA-7BCBB566113D}" srcOrd="1" destOrd="0" parTransId="{1F1D39C2-D356-4379-83B3-DC09DF7056F3}" sibTransId="{8A4A74FB-BBF5-4412-986A-C7374EBF2335}"/>
    <dgm:cxn modelId="{26FA6E9D-EE20-495B-8D11-DB83AD7F7B53}" srcId="{B17CE911-4E9D-4DCF-AD90-E4C158DA788F}" destId="{8BF5CD5F-6713-49D6-8340-7273D2A16B0B}" srcOrd="2" destOrd="0" parTransId="{5BB1A53C-84C4-4CD0-A469-2B3C34FBBFD2}" sibTransId="{52625694-131D-414C-98B7-FF81265D5707}"/>
    <dgm:cxn modelId="{98BC054B-E19E-45F9-8DA6-C0FB6E3634D9}" type="presOf" srcId="{8BF5CD5F-6713-49D6-8340-7273D2A16B0B}" destId="{1CB7A806-954D-4D96-92CB-B310ACD3EB12}" srcOrd="0" destOrd="0" presId="urn:microsoft.com/office/officeart/2005/8/layout/process4"/>
    <dgm:cxn modelId="{73355FFB-9A79-4E76-AE27-35E6F98B04B1}" type="presOf" srcId="{58AE3494-E066-46B6-9F07-4C9E77A332E5}" destId="{A630D0A4-501A-4BAF-BB83-18058490E539}" srcOrd="0" destOrd="0" presId="urn:microsoft.com/office/officeart/2005/8/layout/process4"/>
    <dgm:cxn modelId="{8A236BBB-6BAA-4BAF-997B-CF2EF7D6DA81}" srcId="{B17CE911-4E9D-4DCF-AD90-E4C158DA788F}" destId="{58AE3494-E066-46B6-9F07-4C9E77A332E5}" srcOrd="3" destOrd="0" parTransId="{7EB39EB0-7017-4602-8D1A-95370BFCB5AD}" sibTransId="{33E805E4-83C3-4CAC-95DA-601D6040ACA3}"/>
    <dgm:cxn modelId="{8951C937-4D59-417E-9E56-CD3DB551D884}" srcId="{B17CE911-4E9D-4DCF-AD90-E4C158DA788F}" destId="{41A34A24-A68E-4D3E-8148-837DA2065C41}" srcOrd="0" destOrd="0" parTransId="{876D3855-F41B-4FCD-9042-53F1496C203F}" sibTransId="{69257829-717B-4757-BECF-F57B3F8A9C18}"/>
    <dgm:cxn modelId="{11F3E1A7-1E68-4CE0-AA4C-7D45EC1E578A}" type="presParOf" srcId="{D73DF8DC-5A0B-4929-8B27-CE671B7B841C}" destId="{534AD405-F28C-4EEE-8B29-2D813A64B655}" srcOrd="0" destOrd="0" presId="urn:microsoft.com/office/officeart/2005/8/layout/process4"/>
    <dgm:cxn modelId="{4605BDA6-3468-40B3-B463-B582A6CC3D67}" type="presParOf" srcId="{534AD405-F28C-4EEE-8B29-2D813A64B655}" destId="{A630D0A4-501A-4BAF-BB83-18058490E539}" srcOrd="0" destOrd="0" presId="urn:microsoft.com/office/officeart/2005/8/layout/process4"/>
    <dgm:cxn modelId="{AC8B5BBB-B831-4E0F-9E49-78DBF07972D1}" type="presParOf" srcId="{D73DF8DC-5A0B-4929-8B27-CE671B7B841C}" destId="{16AF06F8-8A3D-42AF-9F36-E6E4238C7CD3}" srcOrd="1" destOrd="0" presId="urn:microsoft.com/office/officeart/2005/8/layout/process4"/>
    <dgm:cxn modelId="{66753FA6-91C9-43BE-AA52-62F7D3946534}" type="presParOf" srcId="{D73DF8DC-5A0B-4929-8B27-CE671B7B841C}" destId="{A07B4BC8-6DCA-4467-8E72-485465577747}" srcOrd="2" destOrd="0" presId="urn:microsoft.com/office/officeart/2005/8/layout/process4"/>
    <dgm:cxn modelId="{2F734086-7D50-4341-8617-03B63FF7A7E6}" type="presParOf" srcId="{A07B4BC8-6DCA-4467-8E72-485465577747}" destId="{1CB7A806-954D-4D96-92CB-B310ACD3EB12}" srcOrd="0" destOrd="0" presId="urn:microsoft.com/office/officeart/2005/8/layout/process4"/>
    <dgm:cxn modelId="{E9785CA7-8E58-4F84-A0CB-00145C8AD1E6}" type="presParOf" srcId="{D73DF8DC-5A0B-4929-8B27-CE671B7B841C}" destId="{1AAD460A-3835-43BE-B60F-96D4857885CD}" srcOrd="3" destOrd="0" presId="urn:microsoft.com/office/officeart/2005/8/layout/process4"/>
    <dgm:cxn modelId="{A1A9F649-911D-464D-99A2-FF7102C7714A}" type="presParOf" srcId="{D73DF8DC-5A0B-4929-8B27-CE671B7B841C}" destId="{15E7BF8F-E507-4E51-BDBD-86B14ED31548}" srcOrd="4" destOrd="0" presId="urn:microsoft.com/office/officeart/2005/8/layout/process4"/>
    <dgm:cxn modelId="{6C7C77B5-58CF-4739-B92A-2E3BBC44540E}" type="presParOf" srcId="{15E7BF8F-E507-4E51-BDBD-86B14ED31548}" destId="{9DC56862-DF87-420F-9B1F-C813CA2B4197}" srcOrd="0" destOrd="0" presId="urn:microsoft.com/office/officeart/2005/8/layout/process4"/>
    <dgm:cxn modelId="{57DE1527-178F-451A-8FE3-1A2986A8B31F}" type="presParOf" srcId="{D73DF8DC-5A0B-4929-8B27-CE671B7B841C}" destId="{BDB5BCA0-ECB5-4E3A-820B-92CB39C3B957}" srcOrd="5" destOrd="0" presId="urn:microsoft.com/office/officeart/2005/8/layout/process4"/>
    <dgm:cxn modelId="{963440E8-0347-44CE-931C-8BFECB237B0D}" type="presParOf" srcId="{D73DF8DC-5A0B-4929-8B27-CE671B7B841C}" destId="{F349A576-A200-4110-B8D7-DDABCD8FC953}" srcOrd="6" destOrd="0" presId="urn:microsoft.com/office/officeart/2005/8/layout/process4"/>
    <dgm:cxn modelId="{55AF2AE1-4F9C-43A9-A67A-2E9C770050F6}" type="presParOf" srcId="{F349A576-A200-4110-B8D7-DDABCD8FC953}" destId="{8A8012EF-1A18-4E58-9051-9883F27F91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7281C-1C76-4DB6-A600-3DBAD8D876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57554-F2E8-4C22-9457-ADDAF5C60D5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Директор ЛОГБУ «Тихвинский КЦСОН» </a:t>
          </a:r>
          <a:endParaRPr lang="ru-RU" sz="2400" b="1" dirty="0">
            <a:solidFill>
              <a:srgbClr val="002060"/>
            </a:solidFill>
          </a:endParaRPr>
        </a:p>
      </dgm:t>
    </dgm:pt>
    <dgm:pt modelId="{80711AED-CBCF-438B-840A-62745B6B336D}" type="parTrans" cxnId="{39EA906B-F1CE-4EB1-A6D2-6DF11F37127A}">
      <dgm:prSet/>
      <dgm:spPr/>
      <dgm:t>
        <a:bodyPr/>
        <a:lstStyle/>
        <a:p>
          <a:endParaRPr lang="ru-RU"/>
        </a:p>
      </dgm:t>
    </dgm:pt>
    <dgm:pt modelId="{B34E2DCD-CCC3-4E9E-827D-962C7DA2DF61}" type="sibTrans" cxnId="{39EA906B-F1CE-4EB1-A6D2-6DF11F37127A}">
      <dgm:prSet/>
      <dgm:spPr/>
      <dgm:t>
        <a:bodyPr/>
        <a:lstStyle/>
        <a:p>
          <a:endParaRPr lang="ru-RU"/>
        </a:p>
      </dgm:t>
    </dgm:pt>
    <dgm:pt modelId="{F5F205CF-3C2F-42F9-ABA3-746A6FCE40C8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Заместитель директора </a:t>
          </a:r>
          <a:endParaRPr lang="ru-RU" b="1" dirty="0">
            <a:solidFill>
              <a:srgbClr val="002060"/>
            </a:solidFill>
          </a:endParaRPr>
        </a:p>
      </dgm:t>
    </dgm:pt>
    <dgm:pt modelId="{FE2A4DBF-7C71-43B2-8690-138EC4845AB8}" type="parTrans" cxnId="{1FD7D10F-FB27-477E-9C9A-0EB6BF033359}">
      <dgm:prSet/>
      <dgm:spPr/>
      <dgm:t>
        <a:bodyPr/>
        <a:lstStyle/>
        <a:p>
          <a:endParaRPr lang="ru-RU"/>
        </a:p>
      </dgm:t>
    </dgm:pt>
    <dgm:pt modelId="{1ECB8D6B-184F-4ACC-828E-98AD7870022C}" type="sibTrans" cxnId="{1FD7D10F-FB27-477E-9C9A-0EB6BF033359}">
      <dgm:prSet/>
      <dgm:spPr/>
      <dgm:t>
        <a:bodyPr/>
        <a:lstStyle/>
        <a:p>
          <a:endParaRPr lang="ru-RU"/>
        </a:p>
      </dgm:t>
    </dgm:pt>
    <dgm:pt modelId="{65CA510D-16C2-4B77-A016-8F96A1FEEFC3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Куратор проекта</a:t>
          </a:r>
          <a:endParaRPr lang="ru-RU" b="1" dirty="0">
            <a:solidFill>
              <a:srgbClr val="002060"/>
            </a:solidFill>
          </a:endParaRPr>
        </a:p>
      </dgm:t>
    </dgm:pt>
    <dgm:pt modelId="{E0A2140A-245C-43BE-A5E4-4F4DD13A43C6}" type="parTrans" cxnId="{DFD75B59-D4E7-4BFD-AB4B-1C12BE8B14B4}">
      <dgm:prSet/>
      <dgm:spPr/>
      <dgm:t>
        <a:bodyPr/>
        <a:lstStyle/>
        <a:p>
          <a:endParaRPr lang="ru-RU"/>
        </a:p>
      </dgm:t>
    </dgm:pt>
    <dgm:pt modelId="{CBCC56F0-9503-4225-87C1-1A49EEE48304}" type="sibTrans" cxnId="{DFD75B59-D4E7-4BFD-AB4B-1C12BE8B14B4}">
      <dgm:prSet/>
      <dgm:spPr/>
      <dgm:t>
        <a:bodyPr/>
        <a:lstStyle/>
        <a:p>
          <a:endParaRPr lang="ru-RU"/>
        </a:p>
      </dgm:t>
    </dgm:pt>
    <dgm:pt modelId="{EFBFE780-B6FB-4CBC-8E6A-22DE6DB3920D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Специалист по работе с семьей</a:t>
          </a:r>
          <a:endParaRPr lang="ru-RU" b="1" dirty="0">
            <a:solidFill>
              <a:srgbClr val="002060"/>
            </a:solidFill>
          </a:endParaRPr>
        </a:p>
      </dgm:t>
    </dgm:pt>
    <dgm:pt modelId="{6EA832D7-B3D1-4793-9401-BB8A271DAE8D}" type="parTrans" cxnId="{7911B44A-2EED-4914-B08F-D621DCD02AFC}">
      <dgm:prSet/>
      <dgm:spPr/>
      <dgm:t>
        <a:bodyPr/>
        <a:lstStyle/>
        <a:p>
          <a:endParaRPr lang="ru-RU"/>
        </a:p>
      </dgm:t>
    </dgm:pt>
    <dgm:pt modelId="{447D3276-FC75-4541-B537-D8840B2FD73A}" type="sibTrans" cxnId="{7911B44A-2EED-4914-B08F-D621DCD02AFC}">
      <dgm:prSet/>
      <dgm:spPr/>
      <dgm:t>
        <a:bodyPr/>
        <a:lstStyle/>
        <a:p>
          <a:endParaRPr lang="ru-RU"/>
        </a:p>
      </dgm:t>
    </dgm:pt>
    <dgm:pt modelId="{8F1BBF1E-1645-4EA0-8648-136CC4FD2DEA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Социальный педагог</a:t>
          </a:r>
          <a:endParaRPr lang="ru-RU" b="1" dirty="0">
            <a:solidFill>
              <a:srgbClr val="002060"/>
            </a:solidFill>
          </a:endParaRPr>
        </a:p>
      </dgm:t>
    </dgm:pt>
    <dgm:pt modelId="{B9ABF8A0-1156-4D1C-9954-BD73DB8DA449}" type="parTrans" cxnId="{D06D7999-10D8-42C8-AD9E-0293E486C580}">
      <dgm:prSet/>
      <dgm:spPr/>
      <dgm:t>
        <a:bodyPr/>
        <a:lstStyle/>
        <a:p>
          <a:endParaRPr lang="ru-RU"/>
        </a:p>
      </dgm:t>
    </dgm:pt>
    <dgm:pt modelId="{0E09F4B0-AA85-41ED-BFAB-8D40348FB37B}" type="sibTrans" cxnId="{D06D7999-10D8-42C8-AD9E-0293E486C580}">
      <dgm:prSet/>
      <dgm:spPr/>
      <dgm:t>
        <a:bodyPr/>
        <a:lstStyle/>
        <a:p>
          <a:endParaRPr lang="ru-RU"/>
        </a:p>
      </dgm:t>
    </dgm:pt>
    <dgm:pt modelId="{30959E1F-AA54-42B6-8E54-639B2F258DDC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Педагог-психолог</a:t>
          </a:r>
          <a:endParaRPr lang="ru-RU" b="1" dirty="0">
            <a:solidFill>
              <a:srgbClr val="002060"/>
            </a:solidFill>
          </a:endParaRPr>
        </a:p>
      </dgm:t>
    </dgm:pt>
    <dgm:pt modelId="{A45D41E6-2F3B-47C5-8C41-86428F62079A}" type="parTrans" cxnId="{DD6DCA99-71C6-46F4-BDFB-C1B28E12D38C}">
      <dgm:prSet/>
      <dgm:spPr/>
      <dgm:t>
        <a:bodyPr/>
        <a:lstStyle/>
        <a:p>
          <a:endParaRPr lang="ru-RU"/>
        </a:p>
      </dgm:t>
    </dgm:pt>
    <dgm:pt modelId="{52476571-2281-4A8D-8A94-3BAA8A149221}" type="sibTrans" cxnId="{DD6DCA99-71C6-46F4-BDFB-C1B28E12D38C}">
      <dgm:prSet/>
      <dgm:spPr/>
      <dgm:t>
        <a:bodyPr/>
        <a:lstStyle/>
        <a:p>
          <a:endParaRPr lang="ru-RU"/>
        </a:p>
      </dgm:t>
    </dgm:pt>
    <dgm:pt modelId="{17AC6B8D-ABD8-4344-946F-5FAAD28DD1D3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dirty="0" smtClean="0">
              <a:solidFill>
                <a:srgbClr val="002060"/>
              </a:solidFill>
            </a:rPr>
            <a:t>Врач-педиатр</a:t>
          </a:r>
          <a:endParaRPr lang="ru-RU" b="1" dirty="0">
            <a:solidFill>
              <a:srgbClr val="002060"/>
            </a:solidFill>
          </a:endParaRPr>
        </a:p>
      </dgm:t>
    </dgm:pt>
    <dgm:pt modelId="{7AC40E25-2907-40C6-94D3-324744D82C20}" type="parTrans" cxnId="{96BC7E1A-718E-4BDF-A958-628FDA6B73DB}">
      <dgm:prSet/>
      <dgm:spPr/>
      <dgm:t>
        <a:bodyPr/>
        <a:lstStyle/>
        <a:p>
          <a:endParaRPr lang="ru-RU"/>
        </a:p>
      </dgm:t>
    </dgm:pt>
    <dgm:pt modelId="{4BEEB06D-C0CE-4AA6-AE9B-82BD2FE56A2A}" type="sibTrans" cxnId="{96BC7E1A-718E-4BDF-A958-628FDA6B73DB}">
      <dgm:prSet/>
      <dgm:spPr/>
      <dgm:t>
        <a:bodyPr/>
        <a:lstStyle/>
        <a:p>
          <a:endParaRPr lang="ru-RU"/>
        </a:p>
      </dgm:t>
    </dgm:pt>
    <dgm:pt modelId="{E0C84E3F-1436-4795-AB31-C1310A6C6734}" type="pres">
      <dgm:prSet presAssocID="{0BF7281C-1C76-4DB6-A600-3DBAD8D876F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9C4F0-3C00-4F28-823C-7245CBAD149D}" type="pres">
      <dgm:prSet presAssocID="{18B57554-F2E8-4C22-9457-ADDAF5C60D5F}" presName="circ1" presStyleLbl="vennNode1" presStyleIdx="0" presStyleCnt="7"/>
      <dgm:spPr/>
    </dgm:pt>
    <dgm:pt modelId="{5A231208-D924-4707-9975-E6A63B78B01D}" type="pres">
      <dgm:prSet presAssocID="{18B57554-F2E8-4C22-9457-ADDAF5C60D5F}" presName="circ1Tx" presStyleLbl="revTx" presStyleIdx="0" presStyleCnt="0" custScaleX="201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25399-3229-407B-8A3B-5B8C352EC730}" type="pres">
      <dgm:prSet presAssocID="{F5F205CF-3C2F-42F9-ABA3-746A6FCE40C8}" presName="circ2" presStyleLbl="vennNode1" presStyleIdx="1" presStyleCnt="7"/>
      <dgm:spPr/>
    </dgm:pt>
    <dgm:pt modelId="{E613453D-7FB6-4DC7-B1E6-55075EBBC034}" type="pres">
      <dgm:prSet presAssocID="{F5F205CF-3C2F-42F9-ABA3-746A6FCE40C8}" presName="circ2Tx" presStyleLbl="revTx" presStyleIdx="0" presStyleCnt="0" custScaleX="167672" custLinFactNeighborX="21440" custLinFactNeighborY="1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0B244-D498-4F0D-A159-D2EE55EDE886}" type="pres">
      <dgm:prSet presAssocID="{65CA510D-16C2-4B77-A016-8F96A1FEEFC3}" presName="circ3" presStyleLbl="vennNode1" presStyleIdx="2" presStyleCnt="7"/>
      <dgm:spPr/>
    </dgm:pt>
    <dgm:pt modelId="{9D0B1803-257F-4470-A59B-75A0042ACBF5}" type="pres">
      <dgm:prSet presAssocID="{65CA510D-16C2-4B77-A016-8F96A1FEEFC3}" presName="circ3Tx" presStyleLbl="revTx" presStyleIdx="0" presStyleCnt="0" custScaleX="185434" custLinFactNeighborX="23683" custLinFactNeighborY="-1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D8C8-7548-448F-9A72-2FCD80E38C5A}" type="pres">
      <dgm:prSet presAssocID="{EFBFE780-B6FB-4CBC-8E6A-22DE6DB3920D}" presName="circ4" presStyleLbl="vennNode1" presStyleIdx="3" presStyleCnt="7"/>
      <dgm:spPr/>
    </dgm:pt>
    <dgm:pt modelId="{11083BAF-F084-4855-81DB-8AE74F5A90F5}" type="pres">
      <dgm:prSet presAssocID="{EFBFE780-B6FB-4CBC-8E6A-22DE6DB3920D}" presName="circ4Tx" presStyleLbl="revTx" presStyleIdx="0" presStyleCnt="0" custScaleX="198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B081-AAB3-499A-A6DF-5047ECE3DEA2}" type="pres">
      <dgm:prSet presAssocID="{8F1BBF1E-1645-4EA0-8648-136CC4FD2DEA}" presName="circ5" presStyleLbl="vennNode1" presStyleIdx="4" presStyleCnt="7"/>
      <dgm:spPr/>
    </dgm:pt>
    <dgm:pt modelId="{8ADA9FBA-0CD1-433B-B404-D5A792DA98D1}" type="pres">
      <dgm:prSet presAssocID="{8F1BBF1E-1645-4EA0-8648-136CC4FD2DEA}" presName="circ5Tx" presStyleLbl="revTx" presStyleIdx="0" presStyleCnt="0" custScaleX="159042" custLinFactNeighborX="-16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F1696-E847-4F44-AE85-233A8CBD3AEF}" type="pres">
      <dgm:prSet presAssocID="{30959E1F-AA54-42B6-8E54-639B2F258DDC}" presName="circ6" presStyleLbl="vennNode1" presStyleIdx="5" presStyleCnt="7"/>
      <dgm:spPr/>
    </dgm:pt>
    <dgm:pt modelId="{F5517769-3E23-4787-9A89-2C8859105A80}" type="pres">
      <dgm:prSet presAssocID="{30959E1F-AA54-42B6-8E54-639B2F258DDC}" presName="circ6Tx" presStyleLbl="revTx" presStyleIdx="0" presStyleCnt="0" custScaleX="149559" custLinFactNeighborX="-14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BCCBE-8FC7-41E9-8B8E-9DB2848F92B2}" type="pres">
      <dgm:prSet presAssocID="{17AC6B8D-ABD8-4344-946F-5FAAD28DD1D3}" presName="circ7" presStyleLbl="vennNode1" presStyleIdx="6" presStyleCnt="7"/>
      <dgm:spPr/>
    </dgm:pt>
    <dgm:pt modelId="{0811DF3C-B1D2-4601-9970-B3669A2B222C}" type="pres">
      <dgm:prSet presAssocID="{17AC6B8D-ABD8-4344-946F-5FAAD28DD1D3}" presName="circ7Tx" presStyleLbl="revTx" presStyleIdx="0" presStyleCnt="0" custScaleX="167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AF4B1-257E-4F74-89A2-9B4057CDCCE3}" type="presOf" srcId="{65CA510D-16C2-4B77-A016-8F96A1FEEFC3}" destId="{9D0B1803-257F-4470-A59B-75A0042ACBF5}" srcOrd="0" destOrd="0" presId="urn:microsoft.com/office/officeart/2005/8/layout/venn1"/>
    <dgm:cxn modelId="{87C6A76D-957D-4B08-B94F-E48AAB2C185A}" type="presOf" srcId="{17AC6B8D-ABD8-4344-946F-5FAAD28DD1D3}" destId="{0811DF3C-B1D2-4601-9970-B3669A2B222C}" srcOrd="0" destOrd="0" presId="urn:microsoft.com/office/officeart/2005/8/layout/venn1"/>
    <dgm:cxn modelId="{DD6DCA99-71C6-46F4-BDFB-C1B28E12D38C}" srcId="{0BF7281C-1C76-4DB6-A600-3DBAD8D876F7}" destId="{30959E1F-AA54-42B6-8E54-639B2F258DDC}" srcOrd="5" destOrd="0" parTransId="{A45D41E6-2F3B-47C5-8C41-86428F62079A}" sibTransId="{52476571-2281-4A8D-8A94-3BAA8A149221}"/>
    <dgm:cxn modelId="{BA15BBF1-66A9-44E2-9C2A-0ADAB48528C6}" type="presOf" srcId="{F5F205CF-3C2F-42F9-ABA3-746A6FCE40C8}" destId="{E613453D-7FB6-4DC7-B1E6-55075EBBC034}" srcOrd="0" destOrd="0" presId="urn:microsoft.com/office/officeart/2005/8/layout/venn1"/>
    <dgm:cxn modelId="{96BC7E1A-718E-4BDF-A958-628FDA6B73DB}" srcId="{0BF7281C-1C76-4DB6-A600-3DBAD8D876F7}" destId="{17AC6B8D-ABD8-4344-946F-5FAAD28DD1D3}" srcOrd="6" destOrd="0" parTransId="{7AC40E25-2907-40C6-94D3-324744D82C20}" sibTransId="{4BEEB06D-C0CE-4AA6-AE9B-82BD2FE56A2A}"/>
    <dgm:cxn modelId="{DFD75B59-D4E7-4BFD-AB4B-1C12BE8B14B4}" srcId="{0BF7281C-1C76-4DB6-A600-3DBAD8D876F7}" destId="{65CA510D-16C2-4B77-A016-8F96A1FEEFC3}" srcOrd="2" destOrd="0" parTransId="{E0A2140A-245C-43BE-A5E4-4F4DD13A43C6}" sibTransId="{CBCC56F0-9503-4225-87C1-1A49EEE48304}"/>
    <dgm:cxn modelId="{D06D7999-10D8-42C8-AD9E-0293E486C580}" srcId="{0BF7281C-1C76-4DB6-A600-3DBAD8D876F7}" destId="{8F1BBF1E-1645-4EA0-8648-136CC4FD2DEA}" srcOrd="4" destOrd="0" parTransId="{B9ABF8A0-1156-4D1C-9954-BD73DB8DA449}" sibTransId="{0E09F4B0-AA85-41ED-BFAB-8D40348FB37B}"/>
    <dgm:cxn modelId="{7911B44A-2EED-4914-B08F-D621DCD02AFC}" srcId="{0BF7281C-1C76-4DB6-A600-3DBAD8D876F7}" destId="{EFBFE780-B6FB-4CBC-8E6A-22DE6DB3920D}" srcOrd="3" destOrd="0" parTransId="{6EA832D7-B3D1-4793-9401-BB8A271DAE8D}" sibTransId="{447D3276-FC75-4541-B537-D8840B2FD73A}"/>
    <dgm:cxn modelId="{20742AC9-87B6-48EB-AC59-7FE940332110}" type="presOf" srcId="{0BF7281C-1C76-4DB6-A600-3DBAD8D876F7}" destId="{E0C84E3F-1436-4795-AB31-C1310A6C6734}" srcOrd="0" destOrd="0" presId="urn:microsoft.com/office/officeart/2005/8/layout/venn1"/>
    <dgm:cxn modelId="{EF5B1092-6BA8-4AC2-829D-71705769F5A8}" type="presOf" srcId="{EFBFE780-B6FB-4CBC-8E6A-22DE6DB3920D}" destId="{11083BAF-F084-4855-81DB-8AE74F5A90F5}" srcOrd="0" destOrd="0" presId="urn:microsoft.com/office/officeart/2005/8/layout/venn1"/>
    <dgm:cxn modelId="{CEEDFED0-8397-49F9-946E-D21BAD4EDA6D}" type="presOf" srcId="{8F1BBF1E-1645-4EA0-8648-136CC4FD2DEA}" destId="{8ADA9FBA-0CD1-433B-B404-D5A792DA98D1}" srcOrd="0" destOrd="0" presId="urn:microsoft.com/office/officeart/2005/8/layout/venn1"/>
    <dgm:cxn modelId="{1B442460-04C1-4398-BA3A-314D4AE670C6}" type="presOf" srcId="{30959E1F-AA54-42B6-8E54-639B2F258DDC}" destId="{F5517769-3E23-4787-9A89-2C8859105A80}" srcOrd="0" destOrd="0" presId="urn:microsoft.com/office/officeart/2005/8/layout/venn1"/>
    <dgm:cxn modelId="{1FD7D10F-FB27-477E-9C9A-0EB6BF033359}" srcId="{0BF7281C-1C76-4DB6-A600-3DBAD8D876F7}" destId="{F5F205CF-3C2F-42F9-ABA3-746A6FCE40C8}" srcOrd="1" destOrd="0" parTransId="{FE2A4DBF-7C71-43B2-8690-138EC4845AB8}" sibTransId="{1ECB8D6B-184F-4ACC-828E-98AD7870022C}"/>
    <dgm:cxn modelId="{F01CE645-DBD7-47C5-987F-C4FDB9C00CA4}" type="presOf" srcId="{18B57554-F2E8-4C22-9457-ADDAF5C60D5F}" destId="{5A231208-D924-4707-9975-E6A63B78B01D}" srcOrd="0" destOrd="0" presId="urn:microsoft.com/office/officeart/2005/8/layout/venn1"/>
    <dgm:cxn modelId="{39EA906B-F1CE-4EB1-A6D2-6DF11F37127A}" srcId="{0BF7281C-1C76-4DB6-A600-3DBAD8D876F7}" destId="{18B57554-F2E8-4C22-9457-ADDAF5C60D5F}" srcOrd="0" destOrd="0" parTransId="{80711AED-CBCF-438B-840A-62745B6B336D}" sibTransId="{B34E2DCD-CCC3-4E9E-827D-962C7DA2DF61}"/>
    <dgm:cxn modelId="{198951F2-8546-4D81-95F4-95086D759A0C}" type="presParOf" srcId="{E0C84E3F-1436-4795-AB31-C1310A6C6734}" destId="{F6D9C4F0-3C00-4F28-823C-7245CBAD149D}" srcOrd="0" destOrd="0" presId="urn:microsoft.com/office/officeart/2005/8/layout/venn1"/>
    <dgm:cxn modelId="{E8274D3F-3F9B-4A3D-B2DA-C500CDB5D5E5}" type="presParOf" srcId="{E0C84E3F-1436-4795-AB31-C1310A6C6734}" destId="{5A231208-D924-4707-9975-E6A63B78B01D}" srcOrd="1" destOrd="0" presId="urn:microsoft.com/office/officeart/2005/8/layout/venn1"/>
    <dgm:cxn modelId="{CE17D038-2E96-47A7-8295-5276832C8DB1}" type="presParOf" srcId="{E0C84E3F-1436-4795-AB31-C1310A6C6734}" destId="{E7C25399-3229-407B-8A3B-5B8C352EC730}" srcOrd="2" destOrd="0" presId="urn:microsoft.com/office/officeart/2005/8/layout/venn1"/>
    <dgm:cxn modelId="{BFB3FB2E-7424-42F5-87ED-48D1FE263E62}" type="presParOf" srcId="{E0C84E3F-1436-4795-AB31-C1310A6C6734}" destId="{E613453D-7FB6-4DC7-B1E6-55075EBBC034}" srcOrd="3" destOrd="0" presId="urn:microsoft.com/office/officeart/2005/8/layout/venn1"/>
    <dgm:cxn modelId="{2D05F5A3-2E2A-47E3-9D93-0A34F06A5C1E}" type="presParOf" srcId="{E0C84E3F-1436-4795-AB31-C1310A6C6734}" destId="{CA40B244-D498-4F0D-A159-D2EE55EDE886}" srcOrd="4" destOrd="0" presId="urn:microsoft.com/office/officeart/2005/8/layout/venn1"/>
    <dgm:cxn modelId="{5BE5DCE6-51F3-4DBE-A529-9E8F970863E0}" type="presParOf" srcId="{E0C84E3F-1436-4795-AB31-C1310A6C6734}" destId="{9D0B1803-257F-4470-A59B-75A0042ACBF5}" srcOrd="5" destOrd="0" presId="urn:microsoft.com/office/officeart/2005/8/layout/venn1"/>
    <dgm:cxn modelId="{5E5D28D1-03F0-4F3D-9B40-CB18C2AD16F8}" type="presParOf" srcId="{E0C84E3F-1436-4795-AB31-C1310A6C6734}" destId="{4285D8C8-7548-448F-9A72-2FCD80E38C5A}" srcOrd="6" destOrd="0" presId="urn:microsoft.com/office/officeart/2005/8/layout/venn1"/>
    <dgm:cxn modelId="{609B2C11-E00C-4C8F-9126-B946C22F15CC}" type="presParOf" srcId="{E0C84E3F-1436-4795-AB31-C1310A6C6734}" destId="{11083BAF-F084-4855-81DB-8AE74F5A90F5}" srcOrd="7" destOrd="0" presId="urn:microsoft.com/office/officeart/2005/8/layout/venn1"/>
    <dgm:cxn modelId="{E4D6073E-E9E8-4E4A-955C-A4859BA885AC}" type="presParOf" srcId="{E0C84E3F-1436-4795-AB31-C1310A6C6734}" destId="{F0ACB081-AAB3-499A-A6DF-5047ECE3DEA2}" srcOrd="8" destOrd="0" presId="urn:microsoft.com/office/officeart/2005/8/layout/venn1"/>
    <dgm:cxn modelId="{FE4138DC-A3C8-4294-88BB-B137101530FA}" type="presParOf" srcId="{E0C84E3F-1436-4795-AB31-C1310A6C6734}" destId="{8ADA9FBA-0CD1-433B-B404-D5A792DA98D1}" srcOrd="9" destOrd="0" presId="urn:microsoft.com/office/officeart/2005/8/layout/venn1"/>
    <dgm:cxn modelId="{78F5E3A8-991B-43C4-980A-63D047A4F00B}" type="presParOf" srcId="{E0C84E3F-1436-4795-AB31-C1310A6C6734}" destId="{D1AF1696-E847-4F44-AE85-233A8CBD3AEF}" srcOrd="10" destOrd="0" presId="urn:microsoft.com/office/officeart/2005/8/layout/venn1"/>
    <dgm:cxn modelId="{B08919AC-998B-433E-B7E1-B739BEDEE3EA}" type="presParOf" srcId="{E0C84E3F-1436-4795-AB31-C1310A6C6734}" destId="{F5517769-3E23-4787-9A89-2C8859105A80}" srcOrd="11" destOrd="0" presId="urn:microsoft.com/office/officeart/2005/8/layout/venn1"/>
    <dgm:cxn modelId="{FA76110B-D979-42CA-B67B-D849D412DC98}" type="presParOf" srcId="{E0C84E3F-1436-4795-AB31-C1310A6C6734}" destId="{1ECBCCBE-8FC7-41E9-8B8E-9DB2848F92B2}" srcOrd="12" destOrd="0" presId="urn:microsoft.com/office/officeart/2005/8/layout/venn1"/>
    <dgm:cxn modelId="{357243C1-AE4E-40FC-9BC8-DBF38931E2B4}" type="presParOf" srcId="{E0C84E3F-1436-4795-AB31-C1310A6C6734}" destId="{0811DF3C-B1D2-4601-9970-B3669A2B222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B6E8F-4022-484B-854B-68309ECB3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DF1BB2F-1351-4CDA-BF89-E61712AAC26C}">
      <dgm:prSet/>
      <dgm:spPr/>
      <dgm:t>
        <a:bodyPr/>
        <a:lstStyle/>
        <a:p>
          <a:pPr rtl="0"/>
          <a:r>
            <a:rPr lang="ru-RU" b="1" smtClean="0"/>
            <a:t>- Комитет по культуре, спорту и молодежной политике</a:t>
          </a:r>
          <a:endParaRPr lang="ru-RU"/>
        </a:p>
      </dgm:t>
    </dgm:pt>
    <dgm:pt modelId="{DD9C6C40-F976-4810-A2F4-DD6870CEF9E7}" type="parTrans" cxnId="{6F1FEA00-D69D-4B15-836A-F4BE4A59ED16}">
      <dgm:prSet/>
      <dgm:spPr/>
      <dgm:t>
        <a:bodyPr/>
        <a:lstStyle/>
        <a:p>
          <a:endParaRPr lang="ru-RU"/>
        </a:p>
      </dgm:t>
    </dgm:pt>
    <dgm:pt modelId="{8A969E3D-94DF-491F-A860-20AD2895E600}" type="sibTrans" cxnId="{6F1FEA00-D69D-4B15-836A-F4BE4A59ED16}">
      <dgm:prSet/>
      <dgm:spPr/>
      <dgm:t>
        <a:bodyPr/>
        <a:lstStyle/>
        <a:p>
          <a:endParaRPr lang="ru-RU"/>
        </a:p>
      </dgm:t>
    </dgm:pt>
    <dgm:pt modelId="{1BD06C36-CFDC-4572-8673-0063C2BA38E7}">
      <dgm:prSet/>
      <dgm:spPr/>
      <dgm:t>
        <a:bodyPr/>
        <a:lstStyle/>
        <a:p>
          <a:pPr rtl="0"/>
          <a:r>
            <a:rPr lang="ru-RU" b="1" smtClean="0"/>
            <a:t>- Радио-Тихвин</a:t>
          </a:r>
          <a:endParaRPr lang="ru-RU"/>
        </a:p>
      </dgm:t>
    </dgm:pt>
    <dgm:pt modelId="{C458BA66-F73E-4CD3-A2EB-7F5D8071235C}" type="parTrans" cxnId="{9B33701D-01A8-4A7F-A44A-D355D04FBCBE}">
      <dgm:prSet/>
      <dgm:spPr/>
      <dgm:t>
        <a:bodyPr/>
        <a:lstStyle/>
        <a:p>
          <a:endParaRPr lang="ru-RU"/>
        </a:p>
      </dgm:t>
    </dgm:pt>
    <dgm:pt modelId="{56952D6B-27C9-46AE-B4B6-750F295A5696}" type="sibTrans" cxnId="{9B33701D-01A8-4A7F-A44A-D355D04FBCBE}">
      <dgm:prSet/>
      <dgm:spPr/>
      <dgm:t>
        <a:bodyPr/>
        <a:lstStyle/>
        <a:p>
          <a:endParaRPr lang="ru-RU"/>
        </a:p>
      </dgm:t>
    </dgm:pt>
    <dgm:pt modelId="{768C77DD-A856-4E75-8458-90414DAC3BBE}">
      <dgm:prSet/>
      <dgm:spPr/>
      <dgm:t>
        <a:bodyPr/>
        <a:lstStyle/>
        <a:p>
          <a:pPr rtl="0"/>
          <a:r>
            <a:rPr lang="ru-RU" b="1" smtClean="0"/>
            <a:t>- ИП Смирнов Н.Н.</a:t>
          </a:r>
          <a:endParaRPr lang="ru-RU"/>
        </a:p>
      </dgm:t>
    </dgm:pt>
    <dgm:pt modelId="{92AF9A3E-B22F-4CEA-A8DF-627C90FDE2B5}" type="parTrans" cxnId="{F1164696-44BB-45ED-AF04-1B43AAC3AA03}">
      <dgm:prSet/>
      <dgm:spPr/>
      <dgm:t>
        <a:bodyPr/>
        <a:lstStyle/>
        <a:p>
          <a:endParaRPr lang="ru-RU"/>
        </a:p>
      </dgm:t>
    </dgm:pt>
    <dgm:pt modelId="{A2B887C4-D1AF-4E3B-B31D-10F2F9332B3C}" type="sibTrans" cxnId="{F1164696-44BB-45ED-AF04-1B43AAC3AA03}">
      <dgm:prSet/>
      <dgm:spPr/>
      <dgm:t>
        <a:bodyPr/>
        <a:lstStyle/>
        <a:p>
          <a:endParaRPr lang="ru-RU"/>
        </a:p>
      </dgm:t>
    </dgm:pt>
    <dgm:pt modelId="{D9876A6A-D784-4AD8-AB93-C4E029FE17C0}">
      <dgm:prSet/>
      <dgm:spPr/>
      <dgm:t>
        <a:bodyPr/>
        <a:lstStyle/>
        <a:p>
          <a:pPr rtl="0"/>
          <a:r>
            <a:rPr lang="ru-RU" b="1" dirty="0" smtClean="0"/>
            <a:t>- Церковь св. Праведного Иова Многострадального</a:t>
          </a:r>
          <a:endParaRPr lang="ru-RU" dirty="0"/>
        </a:p>
      </dgm:t>
    </dgm:pt>
    <dgm:pt modelId="{C3FF2CA8-D9C7-4C4B-8383-C4E26DFF24DA}" type="parTrans" cxnId="{BB75AE40-B80A-4E41-BE6F-04DC3F6BC720}">
      <dgm:prSet/>
      <dgm:spPr/>
      <dgm:t>
        <a:bodyPr/>
        <a:lstStyle/>
        <a:p>
          <a:endParaRPr lang="ru-RU"/>
        </a:p>
      </dgm:t>
    </dgm:pt>
    <dgm:pt modelId="{54479985-6C48-48AA-8D18-44350A36229F}" type="sibTrans" cxnId="{BB75AE40-B80A-4E41-BE6F-04DC3F6BC720}">
      <dgm:prSet/>
      <dgm:spPr/>
      <dgm:t>
        <a:bodyPr/>
        <a:lstStyle/>
        <a:p>
          <a:endParaRPr lang="ru-RU"/>
        </a:p>
      </dgm:t>
    </dgm:pt>
    <dgm:pt modelId="{16825965-4AF6-4104-9516-F623B4DF751C}">
      <dgm:prSet/>
      <dgm:spPr/>
      <dgm:t>
        <a:bodyPr/>
        <a:lstStyle/>
        <a:p>
          <a:pPr rtl="0"/>
          <a:r>
            <a:rPr lang="ru-RU" b="1" smtClean="0"/>
            <a:t>- ЛРОО «Лепестки добра»</a:t>
          </a:r>
          <a:endParaRPr lang="ru-RU"/>
        </a:p>
      </dgm:t>
    </dgm:pt>
    <dgm:pt modelId="{03CAA9E1-B549-40D4-AD7C-4144F752BF02}" type="parTrans" cxnId="{CAAFAE83-49F0-45F9-AADE-0F4A1FE4FA44}">
      <dgm:prSet/>
      <dgm:spPr/>
      <dgm:t>
        <a:bodyPr/>
        <a:lstStyle/>
        <a:p>
          <a:endParaRPr lang="ru-RU"/>
        </a:p>
      </dgm:t>
    </dgm:pt>
    <dgm:pt modelId="{2AB88345-D7A3-4B29-A4EB-622EC0756842}" type="sibTrans" cxnId="{CAAFAE83-49F0-45F9-AADE-0F4A1FE4FA44}">
      <dgm:prSet/>
      <dgm:spPr/>
      <dgm:t>
        <a:bodyPr/>
        <a:lstStyle/>
        <a:p>
          <a:endParaRPr lang="ru-RU"/>
        </a:p>
      </dgm:t>
    </dgm:pt>
    <dgm:pt modelId="{16D0979A-FC3C-43C5-A6FD-3365971EC890}" type="pres">
      <dgm:prSet presAssocID="{479B6E8F-4022-484B-854B-68309ECB35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9791C-5BE8-4C48-AABA-A64F09CBF02A}" type="pres">
      <dgm:prSet presAssocID="{7DF1BB2F-1351-4CDA-BF89-E61712AAC2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67C4-6DF9-4EBA-86F2-C1FBD11D49A4}" type="pres">
      <dgm:prSet presAssocID="{8A969E3D-94DF-491F-A860-20AD2895E600}" presName="spacer" presStyleCnt="0"/>
      <dgm:spPr/>
    </dgm:pt>
    <dgm:pt modelId="{54E318E8-250F-4758-9A18-BE506EB22CD0}" type="pres">
      <dgm:prSet presAssocID="{1BD06C36-CFDC-4572-8673-0063C2BA38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2337B-7000-4323-9FF9-04885B7110B3}" type="pres">
      <dgm:prSet presAssocID="{56952D6B-27C9-46AE-B4B6-750F295A5696}" presName="spacer" presStyleCnt="0"/>
      <dgm:spPr/>
    </dgm:pt>
    <dgm:pt modelId="{8CE03E27-7BB2-4DEF-BAF1-F70B664ADC0F}" type="pres">
      <dgm:prSet presAssocID="{768C77DD-A856-4E75-8458-90414DAC3BB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4C585-A44A-4E8E-950E-931C0EB4DCDE}" type="pres">
      <dgm:prSet presAssocID="{A2B887C4-D1AF-4E3B-B31D-10F2F9332B3C}" presName="spacer" presStyleCnt="0"/>
      <dgm:spPr/>
    </dgm:pt>
    <dgm:pt modelId="{72C2424B-B2A4-4A59-8375-573CF67E576D}" type="pres">
      <dgm:prSet presAssocID="{D9876A6A-D784-4AD8-AB93-C4E029FE17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931F1-11BB-42CB-9ED9-3944FD48D51C}" type="pres">
      <dgm:prSet presAssocID="{54479985-6C48-48AA-8D18-44350A36229F}" presName="spacer" presStyleCnt="0"/>
      <dgm:spPr/>
    </dgm:pt>
    <dgm:pt modelId="{26DC9D3E-6EC0-4C2B-AC15-1EC73F3B1F1F}" type="pres">
      <dgm:prSet presAssocID="{16825965-4AF6-4104-9516-F623B4DF75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FEA00-D69D-4B15-836A-F4BE4A59ED16}" srcId="{479B6E8F-4022-484B-854B-68309ECB3581}" destId="{7DF1BB2F-1351-4CDA-BF89-E61712AAC26C}" srcOrd="0" destOrd="0" parTransId="{DD9C6C40-F976-4810-A2F4-DD6870CEF9E7}" sibTransId="{8A969E3D-94DF-491F-A860-20AD2895E600}"/>
    <dgm:cxn modelId="{9B33701D-01A8-4A7F-A44A-D355D04FBCBE}" srcId="{479B6E8F-4022-484B-854B-68309ECB3581}" destId="{1BD06C36-CFDC-4572-8673-0063C2BA38E7}" srcOrd="1" destOrd="0" parTransId="{C458BA66-F73E-4CD3-A2EB-7F5D8071235C}" sibTransId="{56952D6B-27C9-46AE-B4B6-750F295A5696}"/>
    <dgm:cxn modelId="{F0C2FA9D-5D1A-46A9-AAAB-F3DC22EF6598}" type="presOf" srcId="{7DF1BB2F-1351-4CDA-BF89-E61712AAC26C}" destId="{11A9791C-5BE8-4C48-AABA-A64F09CBF02A}" srcOrd="0" destOrd="0" presId="urn:microsoft.com/office/officeart/2005/8/layout/vList2"/>
    <dgm:cxn modelId="{1FAFB917-3307-494B-9FD2-21759432F586}" type="presOf" srcId="{1BD06C36-CFDC-4572-8673-0063C2BA38E7}" destId="{54E318E8-250F-4758-9A18-BE506EB22CD0}" srcOrd="0" destOrd="0" presId="urn:microsoft.com/office/officeart/2005/8/layout/vList2"/>
    <dgm:cxn modelId="{F1164696-44BB-45ED-AF04-1B43AAC3AA03}" srcId="{479B6E8F-4022-484B-854B-68309ECB3581}" destId="{768C77DD-A856-4E75-8458-90414DAC3BBE}" srcOrd="2" destOrd="0" parTransId="{92AF9A3E-B22F-4CEA-A8DF-627C90FDE2B5}" sibTransId="{A2B887C4-D1AF-4E3B-B31D-10F2F9332B3C}"/>
    <dgm:cxn modelId="{BB75AE40-B80A-4E41-BE6F-04DC3F6BC720}" srcId="{479B6E8F-4022-484B-854B-68309ECB3581}" destId="{D9876A6A-D784-4AD8-AB93-C4E029FE17C0}" srcOrd="3" destOrd="0" parTransId="{C3FF2CA8-D9C7-4C4B-8383-C4E26DFF24DA}" sibTransId="{54479985-6C48-48AA-8D18-44350A36229F}"/>
    <dgm:cxn modelId="{A27758F8-5BA9-424C-98FF-5263E042F6D4}" type="presOf" srcId="{768C77DD-A856-4E75-8458-90414DAC3BBE}" destId="{8CE03E27-7BB2-4DEF-BAF1-F70B664ADC0F}" srcOrd="0" destOrd="0" presId="urn:microsoft.com/office/officeart/2005/8/layout/vList2"/>
    <dgm:cxn modelId="{CAAFAE83-49F0-45F9-AADE-0F4A1FE4FA44}" srcId="{479B6E8F-4022-484B-854B-68309ECB3581}" destId="{16825965-4AF6-4104-9516-F623B4DF751C}" srcOrd="4" destOrd="0" parTransId="{03CAA9E1-B549-40D4-AD7C-4144F752BF02}" sibTransId="{2AB88345-D7A3-4B29-A4EB-622EC0756842}"/>
    <dgm:cxn modelId="{8B73F30C-C4DF-4790-B841-A1F160D6F16D}" type="presOf" srcId="{D9876A6A-D784-4AD8-AB93-C4E029FE17C0}" destId="{72C2424B-B2A4-4A59-8375-573CF67E576D}" srcOrd="0" destOrd="0" presId="urn:microsoft.com/office/officeart/2005/8/layout/vList2"/>
    <dgm:cxn modelId="{6CC4DC27-CE6E-4011-899A-40123266A66C}" type="presOf" srcId="{16825965-4AF6-4104-9516-F623B4DF751C}" destId="{26DC9D3E-6EC0-4C2B-AC15-1EC73F3B1F1F}" srcOrd="0" destOrd="0" presId="urn:microsoft.com/office/officeart/2005/8/layout/vList2"/>
    <dgm:cxn modelId="{228F8836-D3B2-4C22-A9DC-BD1B9EA40337}" type="presOf" srcId="{479B6E8F-4022-484B-854B-68309ECB3581}" destId="{16D0979A-FC3C-43C5-A6FD-3365971EC890}" srcOrd="0" destOrd="0" presId="urn:microsoft.com/office/officeart/2005/8/layout/vList2"/>
    <dgm:cxn modelId="{BD01BDFA-F11A-432E-B6AB-C8BFBC234503}" type="presParOf" srcId="{16D0979A-FC3C-43C5-A6FD-3365971EC890}" destId="{11A9791C-5BE8-4C48-AABA-A64F09CBF02A}" srcOrd="0" destOrd="0" presId="urn:microsoft.com/office/officeart/2005/8/layout/vList2"/>
    <dgm:cxn modelId="{2F21897C-2982-48D8-B790-870811072A4F}" type="presParOf" srcId="{16D0979A-FC3C-43C5-A6FD-3365971EC890}" destId="{9CF167C4-6DF9-4EBA-86F2-C1FBD11D49A4}" srcOrd="1" destOrd="0" presId="urn:microsoft.com/office/officeart/2005/8/layout/vList2"/>
    <dgm:cxn modelId="{EC597167-E4DA-406E-9EDB-866632BF7778}" type="presParOf" srcId="{16D0979A-FC3C-43C5-A6FD-3365971EC890}" destId="{54E318E8-250F-4758-9A18-BE506EB22CD0}" srcOrd="2" destOrd="0" presId="urn:microsoft.com/office/officeart/2005/8/layout/vList2"/>
    <dgm:cxn modelId="{6D0FAB39-1305-4E5D-8077-DF60BA6BC809}" type="presParOf" srcId="{16D0979A-FC3C-43C5-A6FD-3365971EC890}" destId="{DDD2337B-7000-4323-9FF9-04885B7110B3}" srcOrd="3" destOrd="0" presId="urn:microsoft.com/office/officeart/2005/8/layout/vList2"/>
    <dgm:cxn modelId="{7EABE9E9-0078-4D51-A695-F687EEDF0B36}" type="presParOf" srcId="{16D0979A-FC3C-43C5-A6FD-3365971EC890}" destId="{8CE03E27-7BB2-4DEF-BAF1-F70B664ADC0F}" srcOrd="4" destOrd="0" presId="urn:microsoft.com/office/officeart/2005/8/layout/vList2"/>
    <dgm:cxn modelId="{87BB0605-A16F-4663-B9A3-6B960A37FDDB}" type="presParOf" srcId="{16D0979A-FC3C-43C5-A6FD-3365971EC890}" destId="{B864C585-A44A-4E8E-950E-931C0EB4DCDE}" srcOrd="5" destOrd="0" presId="urn:microsoft.com/office/officeart/2005/8/layout/vList2"/>
    <dgm:cxn modelId="{7515E685-673A-4800-9516-3075F9C86E0A}" type="presParOf" srcId="{16D0979A-FC3C-43C5-A6FD-3365971EC890}" destId="{72C2424B-B2A4-4A59-8375-573CF67E576D}" srcOrd="6" destOrd="0" presId="urn:microsoft.com/office/officeart/2005/8/layout/vList2"/>
    <dgm:cxn modelId="{77363957-3CCB-4FBD-BF08-852D9405F875}" type="presParOf" srcId="{16D0979A-FC3C-43C5-A6FD-3365971EC890}" destId="{77C931F1-11BB-42CB-9ED9-3944FD48D51C}" srcOrd="7" destOrd="0" presId="urn:microsoft.com/office/officeart/2005/8/layout/vList2"/>
    <dgm:cxn modelId="{7F23D1CE-A0A5-4055-86B3-20AF2BB511F7}" type="presParOf" srcId="{16D0979A-FC3C-43C5-A6FD-3365971EC890}" destId="{26DC9D3E-6EC0-4C2B-AC15-1EC73F3B1F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ADBDA-B5B0-43E0-B413-05A465D31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1018F-1E03-4F87-983B-AED592D035B4}">
      <dgm:prSet/>
      <dgm:spPr/>
      <dgm:t>
        <a:bodyPr/>
        <a:lstStyle/>
        <a:p>
          <a:pPr rtl="0"/>
          <a:r>
            <a:rPr lang="ru-RU" b="1" smtClean="0"/>
            <a:t>- ГБУЗ ЛО Тихвинская МБ им. А.Ф. Калмыкова</a:t>
          </a:r>
          <a:endParaRPr lang="ru-RU"/>
        </a:p>
      </dgm:t>
    </dgm:pt>
    <dgm:pt modelId="{92500712-D4C6-4F5E-B027-E7AD5F0859B5}" type="parTrans" cxnId="{14343B30-145D-4C04-9432-CBB8D4B3D125}">
      <dgm:prSet/>
      <dgm:spPr/>
      <dgm:t>
        <a:bodyPr/>
        <a:lstStyle/>
        <a:p>
          <a:endParaRPr lang="ru-RU"/>
        </a:p>
      </dgm:t>
    </dgm:pt>
    <dgm:pt modelId="{075E2BD2-9F95-445A-89C7-5C750019B258}" type="sibTrans" cxnId="{14343B30-145D-4C04-9432-CBB8D4B3D125}">
      <dgm:prSet/>
      <dgm:spPr/>
      <dgm:t>
        <a:bodyPr/>
        <a:lstStyle/>
        <a:p>
          <a:endParaRPr lang="ru-RU"/>
        </a:p>
      </dgm:t>
    </dgm:pt>
    <dgm:pt modelId="{4E7802A8-1E15-4068-B66E-03E11E755406}">
      <dgm:prSet/>
      <dgm:spPr/>
      <dgm:t>
        <a:bodyPr/>
        <a:lstStyle/>
        <a:p>
          <a:pPr rtl="0"/>
          <a:r>
            <a:rPr lang="ru-RU" b="1" dirty="0" smtClean="0"/>
            <a:t>- Отдел опеки и попечительства</a:t>
          </a:r>
          <a:endParaRPr lang="ru-RU" dirty="0"/>
        </a:p>
      </dgm:t>
    </dgm:pt>
    <dgm:pt modelId="{433285B7-2D25-4B3D-AA56-91B86FD6BA79}" type="parTrans" cxnId="{10ABCF9A-A96E-41AA-A7B0-2F814F11B371}">
      <dgm:prSet/>
      <dgm:spPr/>
      <dgm:t>
        <a:bodyPr/>
        <a:lstStyle/>
        <a:p>
          <a:endParaRPr lang="ru-RU"/>
        </a:p>
      </dgm:t>
    </dgm:pt>
    <dgm:pt modelId="{526A0BA1-F2CC-4F69-A258-48DB2DD7A64C}" type="sibTrans" cxnId="{10ABCF9A-A96E-41AA-A7B0-2F814F11B371}">
      <dgm:prSet/>
      <dgm:spPr/>
      <dgm:t>
        <a:bodyPr/>
        <a:lstStyle/>
        <a:p>
          <a:endParaRPr lang="ru-RU"/>
        </a:p>
      </dgm:t>
    </dgm:pt>
    <dgm:pt modelId="{5B6DE9E2-3D6C-4111-BCE8-93BA4B9730DF}">
      <dgm:prSet/>
      <dgm:spPr/>
      <dgm:t>
        <a:bodyPr/>
        <a:lstStyle/>
        <a:p>
          <a:pPr rtl="0"/>
          <a:r>
            <a:rPr lang="ru-RU" b="1" smtClean="0"/>
            <a:t>- Отдел по обеспечению деятельности КДН иЗП</a:t>
          </a:r>
          <a:endParaRPr lang="ru-RU"/>
        </a:p>
      </dgm:t>
    </dgm:pt>
    <dgm:pt modelId="{891B8AC7-4653-41CF-BEDD-D00C6E263121}" type="parTrans" cxnId="{CBDF4A4B-B571-4751-BED9-6554FABDB50B}">
      <dgm:prSet/>
      <dgm:spPr/>
      <dgm:t>
        <a:bodyPr/>
        <a:lstStyle/>
        <a:p>
          <a:endParaRPr lang="ru-RU"/>
        </a:p>
      </dgm:t>
    </dgm:pt>
    <dgm:pt modelId="{26FBFCEC-10B8-404A-BC3E-B50BE139F842}" type="sibTrans" cxnId="{CBDF4A4B-B571-4751-BED9-6554FABDB50B}">
      <dgm:prSet/>
      <dgm:spPr/>
      <dgm:t>
        <a:bodyPr/>
        <a:lstStyle/>
        <a:p>
          <a:endParaRPr lang="ru-RU"/>
        </a:p>
      </dgm:t>
    </dgm:pt>
    <dgm:pt modelId="{DBCD90A1-1D9D-4800-892E-FC9030832590}">
      <dgm:prSet/>
      <dgm:spPr/>
      <dgm:t>
        <a:bodyPr/>
        <a:lstStyle/>
        <a:p>
          <a:pPr rtl="0"/>
          <a:r>
            <a:rPr lang="ru-RU" b="1" smtClean="0"/>
            <a:t>- ОМВД по Тихвинскому району</a:t>
          </a:r>
          <a:endParaRPr lang="ru-RU"/>
        </a:p>
      </dgm:t>
    </dgm:pt>
    <dgm:pt modelId="{74765F5B-B797-47E3-8735-2AA862750AE5}" type="parTrans" cxnId="{BA9F537C-2C4D-4226-BF25-7FDAAF00AC4D}">
      <dgm:prSet/>
      <dgm:spPr/>
      <dgm:t>
        <a:bodyPr/>
        <a:lstStyle/>
        <a:p>
          <a:endParaRPr lang="ru-RU"/>
        </a:p>
      </dgm:t>
    </dgm:pt>
    <dgm:pt modelId="{18454CFA-F63F-4EB8-A022-3A7682A7A849}" type="sibTrans" cxnId="{BA9F537C-2C4D-4226-BF25-7FDAAF00AC4D}">
      <dgm:prSet/>
      <dgm:spPr/>
      <dgm:t>
        <a:bodyPr/>
        <a:lstStyle/>
        <a:p>
          <a:endParaRPr lang="ru-RU"/>
        </a:p>
      </dgm:t>
    </dgm:pt>
    <dgm:pt modelId="{DE48A4CA-B484-4F09-8490-79F6C299077E}">
      <dgm:prSet/>
      <dgm:spPr/>
      <dgm:t>
        <a:bodyPr/>
        <a:lstStyle/>
        <a:p>
          <a:pPr rtl="0"/>
          <a:r>
            <a:rPr lang="ru-RU" b="1" smtClean="0"/>
            <a:t>- Комитет по образованию</a:t>
          </a:r>
          <a:endParaRPr lang="ru-RU"/>
        </a:p>
      </dgm:t>
    </dgm:pt>
    <dgm:pt modelId="{41491924-0E6C-4AAA-90A2-CD55ED9896F4}" type="parTrans" cxnId="{E6F22C74-90F2-4FAA-B2B6-FE4F2BD6314B}">
      <dgm:prSet/>
      <dgm:spPr/>
      <dgm:t>
        <a:bodyPr/>
        <a:lstStyle/>
        <a:p>
          <a:endParaRPr lang="ru-RU"/>
        </a:p>
      </dgm:t>
    </dgm:pt>
    <dgm:pt modelId="{D2F2CA11-8279-4B9B-8878-44394AEB92D3}" type="sibTrans" cxnId="{E6F22C74-90F2-4FAA-B2B6-FE4F2BD6314B}">
      <dgm:prSet/>
      <dgm:spPr/>
      <dgm:t>
        <a:bodyPr/>
        <a:lstStyle/>
        <a:p>
          <a:endParaRPr lang="ru-RU"/>
        </a:p>
      </dgm:t>
    </dgm:pt>
    <dgm:pt modelId="{5DF39028-A4C0-457E-A98E-DED5FF7E672B}">
      <dgm:prSet/>
      <dgm:spPr/>
      <dgm:t>
        <a:bodyPr/>
        <a:lstStyle/>
        <a:p>
          <a:pPr rtl="0"/>
          <a:r>
            <a:rPr lang="ru-RU" b="1" dirty="0" smtClean="0"/>
            <a:t>- ГАПОУ ЛО «ТПТТ им. Е.И. Лебедева»</a:t>
          </a:r>
          <a:endParaRPr lang="ru-RU" dirty="0"/>
        </a:p>
      </dgm:t>
    </dgm:pt>
    <dgm:pt modelId="{5E1CF4EA-E3A5-4D84-973D-5D86571298CD}" type="parTrans" cxnId="{D0D35A81-12DF-4EA0-9235-A83AE77EBF98}">
      <dgm:prSet/>
      <dgm:spPr/>
      <dgm:t>
        <a:bodyPr/>
        <a:lstStyle/>
        <a:p>
          <a:endParaRPr lang="ru-RU"/>
        </a:p>
      </dgm:t>
    </dgm:pt>
    <dgm:pt modelId="{239B9B4E-E648-4026-B830-50829164BC91}" type="sibTrans" cxnId="{D0D35A81-12DF-4EA0-9235-A83AE77EBF98}">
      <dgm:prSet/>
      <dgm:spPr/>
      <dgm:t>
        <a:bodyPr/>
        <a:lstStyle/>
        <a:p>
          <a:endParaRPr lang="ru-RU"/>
        </a:p>
      </dgm:t>
    </dgm:pt>
    <dgm:pt modelId="{0B4A9D9B-0E1F-499B-A955-F2BE7C33C4B1}">
      <dgm:prSet/>
      <dgm:spPr/>
      <dgm:t>
        <a:bodyPr/>
        <a:lstStyle/>
        <a:p>
          <a:pPr rtl="0"/>
          <a:r>
            <a:rPr lang="ru-RU" b="1" dirty="0" smtClean="0"/>
            <a:t>- ГАПОУ ЛО «Борский агропромышленный техникум»</a:t>
          </a:r>
          <a:endParaRPr lang="ru-RU" dirty="0"/>
        </a:p>
      </dgm:t>
    </dgm:pt>
    <dgm:pt modelId="{77FBBE83-4DDE-4DEC-84C1-790EABB65B97}" type="parTrans" cxnId="{B38D76CF-5E69-4337-BAE2-2CA099852D90}">
      <dgm:prSet/>
      <dgm:spPr/>
      <dgm:t>
        <a:bodyPr/>
        <a:lstStyle/>
        <a:p>
          <a:endParaRPr lang="ru-RU"/>
        </a:p>
      </dgm:t>
    </dgm:pt>
    <dgm:pt modelId="{4EE4EDA1-7107-455D-9B44-E996C8C5A932}" type="sibTrans" cxnId="{B38D76CF-5E69-4337-BAE2-2CA099852D90}">
      <dgm:prSet/>
      <dgm:spPr/>
      <dgm:t>
        <a:bodyPr/>
        <a:lstStyle/>
        <a:p>
          <a:endParaRPr lang="ru-RU"/>
        </a:p>
      </dgm:t>
    </dgm:pt>
    <dgm:pt modelId="{A7DA5104-02FB-4F49-B1AB-F93E8A765416}">
      <dgm:prSet/>
      <dgm:spPr/>
      <dgm:t>
        <a:bodyPr/>
        <a:lstStyle/>
        <a:p>
          <a:pPr rtl="0"/>
          <a:r>
            <a:rPr lang="ru-RU" b="1" smtClean="0"/>
            <a:t>- ЛОГКУ «ЦСЗН»</a:t>
          </a:r>
          <a:endParaRPr lang="ru-RU"/>
        </a:p>
      </dgm:t>
    </dgm:pt>
    <dgm:pt modelId="{94C7EB88-DE04-43B2-A40F-010B4AC9F38C}" type="parTrans" cxnId="{0D6CE893-CFB0-4CF3-8FD5-F7A922403DED}">
      <dgm:prSet/>
      <dgm:spPr/>
      <dgm:t>
        <a:bodyPr/>
        <a:lstStyle/>
        <a:p>
          <a:endParaRPr lang="ru-RU"/>
        </a:p>
      </dgm:t>
    </dgm:pt>
    <dgm:pt modelId="{07D0D2C8-DC7E-413F-93ED-36D4F272003D}" type="sibTrans" cxnId="{0D6CE893-CFB0-4CF3-8FD5-F7A922403DED}">
      <dgm:prSet/>
      <dgm:spPr/>
      <dgm:t>
        <a:bodyPr/>
        <a:lstStyle/>
        <a:p>
          <a:endParaRPr lang="ru-RU"/>
        </a:p>
      </dgm:t>
    </dgm:pt>
    <dgm:pt modelId="{5E1E9628-8C86-42DE-AD03-3E553E898BCA}">
      <dgm:prSet/>
      <dgm:spPr/>
      <dgm:t>
        <a:bodyPr/>
        <a:lstStyle/>
        <a:p>
          <a:pPr rtl="0"/>
          <a:r>
            <a:rPr lang="ru-RU" b="1" smtClean="0"/>
            <a:t>- Тихвинский филиал ГКУ «ЦЗН Ленинградской области»</a:t>
          </a:r>
          <a:endParaRPr lang="ru-RU"/>
        </a:p>
      </dgm:t>
    </dgm:pt>
    <dgm:pt modelId="{DA3691A7-60AB-46CD-A341-8F3AA3FFCAB9}" type="parTrans" cxnId="{4CDE9F54-8F35-4838-8D2A-8D679F0FFCD9}">
      <dgm:prSet/>
      <dgm:spPr/>
      <dgm:t>
        <a:bodyPr/>
        <a:lstStyle/>
        <a:p>
          <a:endParaRPr lang="ru-RU"/>
        </a:p>
      </dgm:t>
    </dgm:pt>
    <dgm:pt modelId="{26DDE1E9-E14C-4CAF-B86C-FFDC542202B8}" type="sibTrans" cxnId="{4CDE9F54-8F35-4838-8D2A-8D679F0FFCD9}">
      <dgm:prSet/>
      <dgm:spPr/>
      <dgm:t>
        <a:bodyPr/>
        <a:lstStyle/>
        <a:p>
          <a:endParaRPr lang="ru-RU"/>
        </a:p>
      </dgm:t>
    </dgm:pt>
    <dgm:pt modelId="{33BC8E09-2550-496F-9940-7F328E3494BC}" type="pres">
      <dgm:prSet presAssocID="{9FCADBDA-B5B0-43E0-B413-05A465D31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EBE60-51D3-47D2-96F7-7E495E4808CA}" type="pres">
      <dgm:prSet presAssocID="{9001018F-1E03-4F87-983B-AED592D035B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3BF6E-A147-4DB0-8EE7-2BE50C0DED01}" type="pres">
      <dgm:prSet presAssocID="{075E2BD2-9F95-445A-89C7-5C750019B258}" presName="spacer" presStyleCnt="0"/>
      <dgm:spPr/>
    </dgm:pt>
    <dgm:pt modelId="{C9517859-680F-4F92-846F-057F55751FCA}" type="pres">
      <dgm:prSet presAssocID="{4E7802A8-1E15-4068-B66E-03E11E75540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F2B2F-183B-4812-A858-E020D8E11877}" type="pres">
      <dgm:prSet presAssocID="{526A0BA1-F2CC-4F69-A258-48DB2DD7A64C}" presName="spacer" presStyleCnt="0"/>
      <dgm:spPr/>
    </dgm:pt>
    <dgm:pt modelId="{DA44CF6C-BDBE-488E-953E-74187C607D92}" type="pres">
      <dgm:prSet presAssocID="{5B6DE9E2-3D6C-4111-BCE8-93BA4B9730D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BADF5-27AC-47E0-8EB7-A6A7BD17A586}" type="pres">
      <dgm:prSet presAssocID="{26FBFCEC-10B8-404A-BC3E-B50BE139F842}" presName="spacer" presStyleCnt="0"/>
      <dgm:spPr/>
    </dgm:pt>
    <dgm:pt modelId="{DCF59B70-C5CF-4080-BC87-F8C8F26152D6}" type="pres">
      <dgm:prSet presAssocID="{DBCD90A1-1D9D-4800-892E-FC903083259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3D075-105E-47F7-91B7-09283EE20D5D}" type="pres">
      <dgm:prSet presAssocID="{18454CFA-F63F-4EB8-A022-3A7682A7A849}" presName="spacer" presStyleCnt="0"/>
      <dgm:spPr/>
    </dgm:pt>
    <dgm:pt modelId="{0788A2E3-5996-4D5E-9283-60E1A6721CAC}" type="pres">
      <dgm:prSet presAssocID="{DE48A4CA-B484-4F09-8490-79F6C299077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B1D1E-42F1-4309-8EC6-D08FD0F3AF98}" type="pres">
      <dgm:prSet presAssocID="{D2F2CA11-8279-4B9B-8878-44394AEB92D3}" presName="spacer" presStyleCnt="0"/>
      <dgm:spPr/>
    </dgm:pt>
    <dgm:pt modelId="{7AF41901-2964-44F4-80F4-0A57D93DFA1A}" type="pres">
      <dgm:prSet presAssocID="{5DF39028-A4C0-457E-A98E-DED5FF7E672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257F6-151B-4251-B773-0278F3414D6F}" type="pres">
      <dgm:prSet presAssocID="{239B9B4E-E648-4026-B830-50829164BC91}" presName="spacer" presStyleCnt="0"/>
      <dgm:spPr/>
    </dgm:pt>
    <dgm:pt modelId="{1AD318F2-2E84-4F34-8E4A-2CE6AB936FC5}" type="pres">
      <dgm:prSet presAssocID="{0B4A9D9B-0E1F-499B-A955-F2BE7C33C4B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3A4A8-B69E-47B9-AD93-6ABB4195E1E9}" type="pres">
      <dgm:prSet presAssocID="{4EE4EDA1-7107-455D-9B44-E996C8C5A932}" presName="spacer" presStyleCnt="0"/>
      <dgm:spPr/>
    </dgm:pt>
    <dgm:pt modelId="{E804C94A-59A6-4184-9095-47C2BC206443}" type="pres">
      <dgm:prSet presAssocID="{A7DA5104-02FB-4F49-B1AB-F93E8A76541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BEB16-B431-4E0D-8F5D-ECEFA9911D9C}" type="pres">
      <dgm:prSet presAssocID="{07D0D2C8-DC7E-413F-93ED-36D4F272003D}" presName="spacer" presStyleCnt="0"/>
      <dgm:spPr/>
    </dgm:pt>
    <dgm:pt modelId="{F5E7B9D1-B92B-4F23-9160-8DD6B62D43B5}" type="pres">
      <dgm:prSet presAssocID="{5E1E9628-8C86-42DE-AD03-3E553E898BC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E9F54-8F35-4838-8D2A-8D679F0FFCD9}" srcId="{9FCADBDA-B5B0-43E0-B413-05A465D319FB}" destId="{5E1E9628-8C86-42DE-AD03-3E553E898BCA}" srcOrd="8" destOrd="0" parTransId="{DA3691A7-60AB-46CD-A341-8F3AA3FFCAB9}" sibTransId="{26DDE1E9-E14C-4CAF-B86C-FFDC542202B8}"/>
    <dgm:cxn modelId="{B38D76CF-5E69-4337-BAE2-2CA099852D90}" srcId="{9FCADBDA-B5B0-43E0-B413-05A465D319FB}" destId="{0B4A9D9B-0E1F-499B-A955-F2BE7C33C4B1}" srcOrd="6" destOrd="0" parTransId="{77FBBE83-4DDE-4DEC-84C1-790EABB65B97}" sibTransId="{4EE4EDA1-7107-455D-9B44-E996C8C5A932}"/>
    <dgm:cxn modelId="{25D782DC-A4AF-4315-9108-2CACE52B46B9}" type="presOf" srcId="{9FCADBDA-B5B0-43E0-B413-05A465D319FB}" destId="{33BC8E09-2550-496F-9940-7F328E3494BC}" srcOrd="0" destOrd="0" presId="urn:microsoft.com/office/officeart/2005/8/layout/vList2"/>
    <dgm:cxn modelId="{BA9F537C-2C4D-4226-BF25-7FDAAF00AC4D}" srcId="{9FCADBDA-B5B0-43E0-B413-05A465D319FB}" destId="{DBCD90A1-1D9D-4800-892E-FC9030832590}" srcOrd="3" destOrd="0" parTransId="{74765F5B-B797-47E3-8735-2AA862750AE5}" sibTransId="{18454CFA-F63F-4EB8-A022-3A7682A7A849}"/>
    <dgm:cxn modelId="{0D6CE893-CFB0-4CF3-8FD5-F7A922403DED}" srcId="{9FCADBDA-B5B0-43E0-B413-05A465D319FB}" destId="{A7DA5104-02FB-4F49-B1AB-F93E8A765416}" srcOrd="7" destOrd="0" parTransId="{94C7EB88-DE04-43B2-A40F-010B4AC9F38C}" sibTransId="{07D0D2C8-DC7E-413F-93ED-36D4F272003D}"/>
    <dgm:cxn modelId="{7FF01619-EB1F-44A5-9A4B-5847EC60BDA3}" type="presOf" srcId="{9001018F-1E03-4F87-983B-AED592D035B4}" destId="{202EBE60-51D3-47D2-96F7-7E495E4808CA}" srcOrd="0" destOrd="0" presId="urn:microsoft.com/office/officeart/2005/8/layout/vList2"/>
    <dgm:cxn modelId="{CBDF4A4B-B571-4751-BED9-6554FABDB50B}" srcId="{9FCADBDA-B5B0-43E0-B413-05A465D319FB}" destId="{5B6DE9E2-3D6C-4111-BCE8-93BA4B9730DF}" srcOrd="2" destOrd="0" parTransId="{891B8AC7-4653-41CF-BEDD-D00C6E263121}" sibTransId="{26FBFCEC-10B8-404A-BC3E-B50BE139F842}"/>
    <dgm:cxn modelId="{3C39FB52-4ABF-469B-8D65-037A995694C3}" type="presOf" srcId="{5B6DE9E2-3D6C-4111-BCE8-93BA4B9730DF}" destId="{DA44CF6C-BDBE-488E-953E-74187C607D92}" srcOrd="0" destOrd="0" presId="urn:microsoft.com/office/officeart/2005/8/layout/vList2"/>
    <dgm:cxn modelId="{E6F22C74-90F2-4FAA-B2B6-FE4F2BD6314B}" srcId="{9FCADBDA-B5B0-43E0-B413-05A465D319FB}" destId="{DE48A4CA-B484-4F09-8490-79F6C299077E}" srcOrd="4" destOrd="0" parTransId="{41491924-0E6C-4AAA-90A2-CD55ED9896F4}" sibTransId="{D2F2CA11-8279-4B9B-8878-44394AEB92D3}"/>
    <dgm:cxn modelId="{2220ACCF-15C2-4469-B44A-786C7D29CACE}" type="presOf" srcId="{5DF39028-A4C0-457E-A98E-DED5FF7E672B}" destId="{7AF41901-2964-44F4-80F4-0A57D93DFA1A}" srcOrd="0" destOrd="0" presId="urn:microsoft.com/office/officeart/2005/8/layout/vList2"/>
    <dgm:cxn modelId="{14343B30-145D-4C04-9432-CBB8D4B3D125}" srcId="{9FCADBDA-B5B0-43E0-B413-05A465D319FB}" destId="{9001018F-1E03-4F87-983B-AED592D035B4}" srcOrd="0" destOrd="0" parTransId="{92500712-D4C6-4F5E-B027-E7AD5F0859B5}" sibTransId="{075E2BD2-9F95-445A-89C7-5C750019B258}"/>
    <dgm:cxn modelId="{54367AA7-5378-44C1-B8D1-19E59D5BA6EF}" type="presOf" srcId="{5E1E9628-8C86-42DE-AD03-3E553E898BCA}" destId="{F5E7B9D1-B92B-4F23-9160-8DD6B62D43B5}" srcOrd="0" destOrd="0" presId="urn:microsoft.com/office/officeart/2005/8/layout/vList2"/>
    <dgm:cxn modelId="{D0D35A81-12DF-4EA0-9235-A83AE77EBF98}" srcId="{9FCADBDA-B5B0-43E0-B413-05A465D319FB}" destId="{5DF39028-A4C0-457E-A98E-DED5FF7E672B}" srcOrd="5" destOrd="0" parTransId="{5E1CF4EA-E3A5-4D84-973D-5D86571298CD}" sibTransId="{239B9B4E-E648-4026-B830-50829164BC91}"/>
    <dgm:cxn modelId="{EF1F6125-027A-48A3-8811-57BE38BD68CF}" type="presOf" srcId="{DE48A4CA-B484-4F09-8490-79F6C299077E}" destId="{0788A2E3-5996-4D5E-9283-60E1A6721CAC}" srcOrd="0" destOrd="0" presId="urn:microsoft.com/office/officeart/2005/8/layout/vList2"/>
    <dgm:cxn modelId="{D58834DF-3785-4A73-BB8B-A54EFB415BE2}" type="presOf" srcId="{4E7802A8-1E15-4068-B66E-03E11E755406}" destId="{C9517859-680F-4F92-846F-057F55751FCA}" srcOrd="0" destOrd="0" presId="urn:microsoft.com/office/officeart/2005/8/layout/vList2"/>
    <dgm:cxn modelId="{BB80A38C-B4E6-4871-80B9-92F62F210824}" type="presOf" srcId="{0B4A9D9B-0E1F-499B-A955-F2BE7C33C4B1}" destId="{1AD318F2-2E84-4F34-8E4A-2CE6AB936FC5}" srcOrd="0" destOrd="0" presId="urn:microsoft.com/office/officeart/2005/8/layout/vList2"/>
    <dgm:cxn modelId="{BFA07EE7-2A91-4DFF-9903-D9EB2A0A97EE}" type="presOf" srcId="{A7DA5104-02FB-4F49-B1AB-F93E8A765416}" destId="{E804C94A-59A6-4184-9095-47C2BC206443}" srcOrd="0" destOrd="0" presId="urn:microsoft.com/office/officeart/2005/8/layout/vList2"/>
    <dgm:cxn modelId="{10ABCF9A-A96E-41AA-A7B0-2F814F11B371}" srcId="{9FCADBDA-B5B0-43E0-B413-05A465D319FB}" destId="{4E7802A8-1E15-4068-B66E-03E11E755406}" srcOrd="1" destOrd="0" parTransId="{433285B7-2D25-4B3D-AA56-91B86FD6BA79}" sibTransId="{526A0BA1-F2CC-4F69-A258-48DB2DD7A64C}"/>
    <dgm:cxn modelId="{E6685FC0-91DD-47C1-A89A-CEFE089B7D8D}" type="presOf" srcId="{DBCD90A1-1D9D-4800-892E-FC9030832590}" destId="{DCF59B70-C5CF-4080-BC87-F8C8F26152D6}" srcOrd="0" destOrd="0" presId="urn:microsoft.com/office/officeart/2005/8/layout/vList2"/>
    <dgm:cxn modelId="{807CD763-EAB6-4E7F-86FB-26974F5C7738}" type="presParOf" srcId="{33BC8E09-2550-496F-9940-7F328E3494BC}" destId="{202EBE60-51D3-47D2-96F7-7E495E4808CA}" srcOrd="0" destOrd="0" presId="urn:microsoft.com/office/officeart/2005/8/layout/vList2"/>
    <dgm:cxn modelId="{F9C6A090-398C-43FD-8DCC-8DDEB2EEAA96}" type="presParOf" srcId="{33BC8E09-2550-496F-9940-7F328E3494BC}" destId="{E553BF6E-A147-4DB0-8EE7-2BE50C0DED01}" srcOrd="1" destOrd="0" presId="urn:microsoft.com/office/officeart/2005/8/layout/vList2"/>
    <dgm:cxn modelId="{1B2AABA0-C580-4011-A294-514718959F59}" type="presParOf" srcId="{33BC8E09-2550-496F-9940-7F328E3494BC}" destId="{C9517859-680F-4F92-846F-057F55751FCA}" srcOrd="2" destOrd="0" presId="urn:microsoft.com/office/officeart/2005/8/layout/vList2"/>
    <dgm:cxn modelId="{A62ECB27-C901-45FA-9160-135F935536A3}" type="presParOf" srcId="{33BC8E09-2550-496F-9940-7F328E3494BC}" destId="{364F2B2F-183B-4812-A858-E020D8E11877}" srcOrd="3" destOrd="0" presId="urn:microsoft.com/office/officeart/2005/8/layout/vList2"/>
    <dgm:cxn modelId="{8795C4C1-2456-4709-9127-B055426DBE05}" type="presParOf" srcId="{33BC8E09-2550-496F-9940-7F328E3494BC}" destId="{DA44CF6C-BDBE-488E-953E-74187C607D92}" srcOrd="4" destOrd="0" presId="urn:microsoft.com/office/officeart/2005/8/layout/vList2"/>
    <dgm:cxn modelId="{B432B950-36AD-45E7-8703-F332B45FCB8A}" type="presParOf" srcId="{33BC8E09-2550-496F-9940-7F328E3494BC}" destId="{E80BADF5-27AC-47E0-8EB7-A6A7BD17A586}" srcOrd="5" destOrd="0" presId="urn:microsoft.com/office/officeart/2005/8/layout/vList2"/>
    <dgm:cxn modelId="{98317567-7063-4DA1-9D4B-B099D235D8E1}" type="presParOf" srcId="{33BC8E09-2550-496F-9940-7F328E3494BC}" destId="{DCF59B70-C5CF-4080-BC87-F8C8F26152D6}" srcOrd="6" destOrd="0" presId="urn:microsoft.com/office/officeart/2005/8/layout/vList2"/>
    <dgm:cxn modelId="{4AF7067B-74E5-4AFE-96D0-E886774B4EFC}" type="presParOf" srcId="{33BC8E09-2550-496F-9940-7F328E3494BC}" destId="{BE33D075-105E-47F7-91B7-09283EE20D5D}" srcOrd="7" destOrd="0" presId="urn:microsoft.com/office/officeart/2005/8/layout/vList2"/>
    <dgm:cxn modelId="{B0B2C20C-ECB1-4173-AE35-3D57EFCD7A13}" type="presParOf" srcId="{33BC8E09-2550-496F-9940-7F328E3494BC}" destId="{0788A2E3-5996-4D5E-9283-60E1A6721CAC}" srcOrd="8" destOrd="0" presId="urn:microsoft.com/office/officeart/2005/8/layout/vList2"/>
    <dgm:cxn modelId="{5A95CD5C-1D00-433A-A2C8-9C804701AFE6}" type="presParOf" srcId="{33BC8E09-2550-496F-9940-7F328E3494BC}" destId="{352B1D1E-42F1-4309-8EC6-D08FD0F3AF98}" srcOrd="9" destOrd="0" presId="urn:microsoft.com/office/officeart/2005/8/layout/vList2"/>
    <dgm:cxn modelId="{B4DB3F54-EEF7-48D5-8F07-D8C577EF64B6}" type="presParOf" srcId="{33BC8E09-2550-496F-9940-7F328E3494BC}" destId="{7AF41901-2964-44F4-80F4-0A57D93DFA1A}" srcOrd="10" destOrd="0" presId="urn:microsoft.com/office/officeart/2005/8/layout/vList2"/>
    <dgm:cxn modelId="{AD7A6145-F98C-424F-8311-C4D88AFC9952}" type="presParOf" srcId="{33BC8E09-2550-496F-9940-7F328E3494BC}" destId="{FA2257F6-151B-4251-B773-0278F3414D6F}" srcOrd="11" destOrd="0" presId="urn:microsoft.com/office/officeart/2005/8/layout/vList2"/>
    <dgm:cxn modelId="{5B540259-1ECA-437A-998C-FF00DDE451F5}" type="presParOf" srcId="{33BC8E09-2550-496F-9940-7F328E3494BC}" destId="{1AD318F2-2E84-4F34-8E4A-2CE6AB936FC5}" srcOrd="12" destOrd="0" presId="urn:microsoft.com/office/officeart/2005/8/layout/vList2"/>
    <dgm:cxn modelId="{AD930F74-6143-4084-8E74-4763B1AA52D0}" type="presParOf" srcId="{33BC8E09-2550-496F-9940-7F328E3494BC}" destId="{F343A4A8-B69E-47B9-AD93-6ABB4195E1E9}" srcOrd="13" destOrd="0" presId="urn:microsoft.com/office/officeart/2005/8/layout/vList2"/>
    <dgm:cxn modelId="{8A8C5BD1-2ADE-4A85-A7A4-2CE670B0E33D}" type="presParOf" srcId="{33BC8E09-2550-496F-9940-7F328E3494BC}" destId="{E804C94A-59A6-4184-9095-47C2BC206443}" srcOrd="14" destOrd="0" presId="urn:microsoft.com/office/officeart/2005/8/layout/vList2"/>
    <dgm:cxn modelId="{C5428455-379A-4C22-BB83-38C2794CB074}" type="presParOf" srcId="{33BC8E09-2550-496F-9940-7F328E3494BC}" destId="{4D3BEB16-B431-4E0D-8F5D-ECEFA9911D9C}" srcOrd="15" destOrd="0" presId="urn:microsoft.com/office/officeart/2005/8/layout/vList2"/>
    <dgm:cxn modelId="{2E69E8A6-4D81-4BA7-BD15-9DD164CCA279}" type="presParOf" srcId="{33BC8E09-2550-496F-9940-7F328E3494BC}" destId="{F5E7B9D1-B92B-4F23-9160-8DD6B62D43B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167137-195E-4C80-9122-578B107F4A77}" type="doc">
      <dgm:prSet loTypeId="urn:microsoft.com/office/officeart/2005/8/layout/pyramid2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B5448-EB20-46F2-8B76-5D40B8F1164A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002060"/>
              </a:solidFill>
            </a:rPr>
            <a:t>Размещение информации о проекте </a:t>
          </a:r>
          <a:r>
            <a:rPr lang="ru-RU" sz="1400" dirty="0" smtClean="0">
              <a:solidFill>
                <a:srgbClr val="002060"/>
              </a:solidFill>
            </a:rPr>
            <a:t>на сайте администрации Тихвинского района, официальном сайте учреждения, группах в социальных сетях, в СМИ, проводятся  встречи с представителями дошкольного и школьного образования, проект представлен на XII Всероссийской выставке-форуме «Вместе ради детей» в г. Сургуте.</a:t>
          </a:r>
          <a:endParaRPr lang="ru-RU" sz="1400" dirty="0">
            <a:solidFill>
              <a:srgbClr val="002060"/>
            </a:solidFill>
          </a:endParaRPr>
        </a:p>
      </dgm:t>
    </dgm:pt>
    <dgm:pt modelId="{EB64FEA4-92E1-4F9E-8458-5E0D8924AD78}" type="parTrans" cxnId="{A04431A6-D195-4C34-9986-0DF3AC9F4210}">
      <dgm:prSet/>
      <dgm:spPr/>
      <dgm:t>
        <a:bodyPr/>
        <a:lstStyle/>
        <a:p>
          <a:endParaRPr lang="ru-RU"/>
        </a:p>
      </dgm:t>
    </dgm:pt>
    <dgm:pt modelId="{8A85D3DF-1043-4836-B9F0-15A7FAE2F934}" type="sibTrans" cxnId="{A04431A6-D195-4C34-9986-0DF3AC9F4210}">
      <dgm:prSet/>
      <dgm:spPr/>
      <dgm:t>
        <a:bodyPr/>
        <a:lstStyle/>
        <a:p>
          <a:endParaRPr lang="ru-RU"/>
        </a:p>
      </dgm:t>
    </dgm:pt>
    <dgm:pt modelId="{DE29AFD3-D80F-4F47-958D-7D40F1ED5B11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rgbClr val="002060"/>
              </a:solidFill>
            </a:rPr>
            <a:t>Ежеквартальное</a:t>
          </a:r>
          <a:r>
            <a:rPr lang="ru-RU" sz="1600" dirty="0" smtClean="0">
              <a:solidFill>
                <a:srgbClr val="002060"/>
              </a:solidFill>
            </a:rPr>
            <a:t> </a:t>
          </a:r>
          <a:r>
            <a:rPr lang="ru-RU" sz="1600" b="1" dirty="0" smtClean="0">
              <a:solidFill>
                <a:srgbClr val="002060"/>
              </a:solidFill>
            </a:rPr>
            <a:t>анкетирование участниц </a:t>
          </a:r>
          <a:r>
            <a:rPr lang="ru-RU" sz="1600" dirty="0" smtClean="0">
              <a:solidFill>
                <a:srgbClr val="002060"/>
              </a:solidFill>
            </a:rPr>
            <a:t>проекта на предмет оценки эффективности предоставления услуг в рамках программ социально-психологической поддержки.</a:t>
          </a:r>
          <a:endParaRPr lang="ru-RU" sz="1600" dirty="0">
            <a:solidFill>
              <a:srgbClr val="002060"/>
            </a:solidFill>
          </a:endParaRPr>
        </a:p>
      </dgm:t>
    </dgm:pt>
    <dgm:pt modelId="{48842D2A-99D7-4883-9DCB-0DAF6A4C6456}" type="parTrans" cxnId="{2D6CCF73-576B-43DF-8A31-FEF5281DFB35}">
      <dgm:prSet/>
      <dgm:spPr/>
      <dgm:t>
        <a:bodyPr/>
        <a:lstStyle/>
        <a:p>
          <a:endParaRPr lang="ru-RU"/>
        </a:p>
      </dgm:t>
    </dgm:pt>
    <dgm:pt modelId="{12C4FEE1-1BAD-4BB7-8CA5-2EEEFC1FB056}" type="sibTrans" cxnId="{2D6CCF73-576B-43DF-8A31-FEF5281DFB35}">
      <dgm:prSet/>
      <dgm:spPr/>
      <dgm:t>
        <a:bodyPr/>
        <a:lstStyle/>
        <a:p>
          <a:endParaRPr lang="ru-RU"/>
        </a:p>
      </dgm:t>
    </dgm:pt>
    <dgm:pt modelId="{F0EAC7E7-02F9-4AFA-8BB8-F2514CF327FA}">
      <dgm:prSet custT="1"/>
      <dgm:spPr/>
      <dgm:t>
        <a:bodyPr/>
        <a:lstStyle/>
        <a:p>
          <a:pPr algn="just" rtl="0"/>
          <a:r>
            <a:rPr lang="ru-RU" sz="1400" b="1" dirty="0" smtClean="0">
              <a:solidFill>
                <a:srgbClr val="002060"/>
              </a:solidFill>
            </a:rPr>
            <a:t>Ежемесячные междисциплинарные консилиумы </a:t>
          </a:r>
          <a:r>
            <a:rPr lang="ru-RU" sz="1400" dirty="0" smtClean="0">
              <a:solidFill>
                <a:srgbClr val="002060"/>
              </a:solidFill>
            </a:rPr>
            <a:t>с целью контроля результативности реализации программ социально-психологической поддержки беременных несовершеннолетних и беременных матерей</a:t>
          </a:r>
          <a:r>
            <a:rPr lang="ru-RU" sz="1300" dirty="0" smtClean="0">
              <a:solidFill>
                <a:srgbClr val="002060"/>
              </a:solidFill>
            </a:rPr>
            <a:t>.</a:t>
          </a:r>
          <a:endParaRPr lang="ru-RU" sz="1300" dirty="0">
            <a:solidFill>
              <a:srgbClr val="002060"/>
            </a:solidFill>
          </a:endParaRPr>
        </a:p>
      </dgm:t>
    </dgm:pt>
    <dgm:pt modelId="{68D79F81-79AF-4F21-826D-3253E58B86C3}" type="parTrans" cxnId="{963C8630-EE97-4A9B-BFDF-90E3F3A3DCE2}">
      <dgm:prSet/>
      <dgm:spPr/>
      <dgm:t>
        <a:bodyPr/>
        <a:lstStyle/>
        <a:p>
          <a:endParaRPr lang="ru-RU"/>
        </a:p>
      </dgm:t>
    </dgm:pt>
    <dgm:pt modelId="{117D80EF-33B2-4759-9D19-0B94E5F39931}" type="sibTrans" cxnId="{963C8630-EE97-4A9B-BFDF-90E3F3A3DCE2}">
      <dgm:prSet/>
      <dgm:spPr/>
      <dgm:t>
        <a:bodyPr/>
        <a:lstStyle/>
        <a:p>
          <a:endParaRPr lang="ru-RU"/>
        </a:p>
      </dgm:t>
    </dgm:pt>
    <dgm:pt modelId="{2F3F21FA-9DEB-496A-A499-9A69D377AF63}" type="pres">
      <dgm:prSet presAssocID="{0F167137-195E-4C80-9122-578B107F4A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533B886-BB23-4D8E-9A7E-A7A13977C87F}" type="pres">
      <dgm:prSet presAssocID="{0F167137-195E-4C80-9122-578B107F4A77}" presName="pyramid" presStyleLbl="node1" presStyleIdx="0" presStyleCnt="1" custLinFactNeighborX="-23510"/>
      <dgm:spPr/>
    </dgm:pt>
    <dgm:pt modelId="{35C741F7-AE0E-48EF-86E2-A8AC5DCBCBF2}" type="pres">
      <dgm:prSet presAssocID="{0F167137-195E-4C80-9122-578B107F4A77}" presName="theList" presStyleCnt="0"/>
      <dgm:spPr/>
    </dgm:pt>
    <dgm:pt modelId="{176F6666-A62E-432F-8CA2-CC7893A5DA66}" type="pres">
      <dgm:prSet presAssocID="{D2BB5448-EB20-46F2-8B76-5D40B8F1164A}" presName="aNode" presStyleLbl="fgAcc1" presStyleIdx="0" presStyleCnt="3" custScaleX="231974" custScaleY="245896" custLinFactNeighborX="28992" custLinFactNeighborY="-15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31B1-F82B-43CD-A58D-BD3DD2FE7C01}" type="pres">
      <dgm:prSet presAssocID="{D2BB5448-EB20-46F2-8B76-5D40B8F1164A}" presName="aSpace" presStyleCnt="0"/>
      <dgm:spPr/>
    </dgm:pt>
    <dgm:pt modelId="{87598886-67E9-4A69-A2F6-ED7D3C0C6204}" type="pres">
      <dgm:prSet presAssocID="{DE29AFD3-D80F-4F47-958D-7D40F1ED5B11}" presName="aNode" presStyleLbl="fgAcc1" presStyleIdx="1" presStyleCnt="3" custScaleX="231003" custScaleY="145885" custLinFactY="10781" custLinFactNeighborX="27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E4BDB-010E-4CC2-94C7-A852EFFD524A}" type="pres">
      <dgm:prSet presAssocID="{DE29AFD3-D80F-4F47-958D-7D40F1ED5B11}" presName="aSpace" presStyleCnt="0"/>
      <dgm:spPr/>
    </dgm:pt>
    <dgm:pt modelId="{BA8146F5-874F-4261-A3AA-76A1ABAD5FDE}" type="pres">
      <dgm:prSet presAssocID="{F0EAC7E7-02F9-4AFA-8BB8-F2514CF327FA}" presName="aNode" presStyleLbl="fgAcc1" presStyleIdx="2" presStyleCnt="3" custScaleX="229662" custScaleY="162229" custLinFactY="45019" custLinFactNeighborX="286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D11AB-375F-4897-8B39-0975CAC66E59}" type="pres">
      <dgm:prSet presAssocID="{F0EAC7E7-02F9-4AFA-8BB8-F2514CF327FA}" presName="aSpace" presStyleCnt="0"/>
      <dgm:spPr/>
    </dgm:pt>
  </dgm:ptLst>
  <dgm:cxnLst>
    <dgm:cxn modelId="{C1808274-69C0-4BC1-B50D-4690AA8A2345}" type="presOf" srcId="{F0EAC7E7-02F9-4AFA-8BB8-F2514CF327FA}" destId="{BA8146F5-874F-4261-A3AA-76A1ABAD5FDE}" srcOrd="0" destOrd="0" presId="urn:microsoft.com/office/officeart/2005/8/layout/pyramid2"/>
    <dgm:cxn modelId="{A04431A6-D195-4C34-9986-0DF3AC9F4210}" srcId="{0F167137-195E-4C80-9122-578B107F4A77}" destId="{D2BB5448-EB20-46F2-8B76-5D40B8F1164A}" srcOrd="0" destOrd="0" parTransId="{EB64FEA4-92E1-4F9E-8458-5E0D8924AD78}" sibTransId="{8A85D3DF-1043-4836-B9F0-15A7FAE2F934}"/>
    <dgm:cxn modelId="{2D6CCF73-576B-43DF-8A31-FEF5281DFB35}" srcId="{0F167137-195E-4C80-9122-578B107F4A77}" destId="{DE29AFD3-D80F-4F47-958D-7D40F1ED5B11}" srcOrd="1" destOrd="0" parTransId="{48842D2A-99D7-4883-9DCB-0DAF6A4C6456}" sibTransId="{12C4FEE1-1BAD-4BB7-8CA5-2EEEFC1FB056}"/>
    <dgm:cxn modelId="{C301D4C0-0BA7-449D-8443-D7B402ADBC8F}" type="presOf" srcId="{D2BB5448-EB20-46F2-8B76-5D40B8F1164A}" destId="{176F6666-A62E-432F-8CA2-CC7893A5DA66}" srcOrd="0" destOrd="0" presId="urn:microsoft.com/office/officeart/2005/8/layout/pyramid2"/>
    <dgm:cxn modelId="{59315C1B-EFDA-4C83-A083-6489FBB5B1A5}" type="presOf" srcId="{DE29AFD3-D80F-4F47-958D-7D40F1ED5B11}" destId="{87598886-67E9-4A69-A2F6-ED7D3C0C6204}" srcOrd="0" destOrd="0" presId="urn:microsoft.com/office/officeart/2005/8/layout/pyramid2"/>
    <dgm:cxn modelId="{963C8630-EE97-4A9B-BFDF-90E3F3A3DCE2}" srcId="{0F167137-195E-4C80-9122-578B107F4A77}" destId="{F0EAC7E7-02F9-4AFA-8BB8-F2514CF327FA}" srcOrd="2" destOrd="0" parTransId="{68D79F81-79AF-4F21-826D-3253E58B86C3}" sibTransId="{117D80EF-33B2-4759-9D19-0B94E5F39931}"/>
    <dgm:cxn modelId="{C648465D-8A9F-4B55-8469-89295ED29C23}" type="presOf" srcId="{0F167137-195E-4C80-9122-578B107F4A77}" destId="{2F3F21FA-9DEB-496A-A499-9A69D377AF63}" srcOrd="0" destOrd="0" presId="urn:microsoft.com/office/officeart/2005/8/layout/pyramid2"/>
    <dgm:cxn modelId="{CB5B0FB8-24FC-4585-93C6-02D14BC7365B}" type="presParOf" srcId="{2F3F21FA-9DEB-496A-A499-9A69D377AF63}" destId="{3533B886-BB23-4D8E-9A7E-A7A13977C87F}" srcOrd="0" destOrd="0" presId="urn:microsoft.com/office/officeart/2005/8/layout/pyramid2"/>
    <dgm:cxn modelId="{49E5CE28-35F5-48E0-BAD5-30EC336D1360}" type="presParOf" srcId="{2F3F21FA-9DEB-496A-A499-9A69D377AF63}" destId="{35C741F7-AE0E-48EF-86E2-A8AC5DCBCBF2}" srcOrd="1" destOrd="0" presId="urn:microsoft.com/office/officeart/2005/8/layout/pyramid2"/>
    <dgm:cxn modelId="{F605FBE4-B3C5-4169-8DFE-18A2012F9B67}" type="presParOf" srcId="{35C741F7-AE0E-48EF-86E2-A8AC5DCBCBF2}" destId="{176F6666-A62E-432F-8CA2-CC7893A5DA66}" srcOrd="0" destOrd="0" presId="urn:microsoft.com/office/officeart/2005/8/layout/pyramid2"/>
    <dgm:cxn modelId="{9FBE670E-B71A-4400-9328-D4861EB3A5DA}" type="presParOf" srcId="{35C741F7-AE0E-48EF-86E2-A8AC5DCBCBF2}" destId="{65CE31B1-F82B-43CD-A58D-BD3DD2FE7C01}" srcOrd="1" destOrd="0" presId="urn:microsoft.com/office/officeart/2005/8/layout/pyramid2"/>
    <dgm:cxn modelId="{7C834A1A-D9EF-47AE-B2EC-4AC58863479F}" type="presParOf" srcId="{35C741F7-AE0E-48EF-86E2-A8AC5DCBCBF2}" destId="{87598886-67E9-4A69-A2F6-ED7D3C0C6204}" srcOrd="2" destOrd="0" presId="urn:microsoft.com/office/officeart/2005/8/layout/pyramid2"/>
    <dgm:cxn modelId="{8A25B93C-1E2F-4CC1-9A4C-88BFE7752A85}" type="presParOf" srcId="{35C741F7-AE0E-48EF-86E2-A8AC5DCBCBF2}" destId="{FF6E4BDB-010E-4CC2-94C7-A852EFFD524A}" srcOrd="3" destOrd="0" presId="urn:microsoft.com/office/officeart/2005/8/layout/pyramid2"/>
    <dgm:cxn modelId="{72AE7EC1-EB0F-4502-982F-4E72712BF236}" type="presParOf" srcId="{35C741F7-AE0E-48EF-86E2-A8AC5DCBCBF2}" destId="{BA8146F5-874F-4261-A3AA-76A1ABAD5FDE}" srcOrd="4" destOrd="0" presId="urn:microsoft.com/office/officeart/2005/8/layout/pyramid2"/>
    <dgm:cxn modelId="{AA363675-1675-4A8F-97A6-DE3CC643E9DC}" type="presParOf" srcId="{35C741F7-AE0E-48EF-86E2-A8AC5DCBCBF2}" destId="{03DD11AB-375F-4897-8B39-0975CAC66E5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7E3CB-2EC1-4B13-B1C2-65AFC33B7AD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3DD04E0-C762-4C89-AA0B-9FAC28CC7732}">
      <dgm:prSet custT="1"/>
      <dgm:spPr/>
      <dgm:t>
        <a:bodyPr/>
        <a:lstStyle/>
        <a:p>
          <a:pPr algn="ctr" rtl="0"/>
          <a:r>
            <a:rPr lang="ru-RU" sz="2000" b="1" dirty="0" smtClean="0"/>
            <a:t>Создана база данных  несовершеннолетних беременных и матерей</a:t>
          </a:r>
          <a:endParaRPr lang="ru-RU" sz="2000" b="1" dirty="0"/>
        </a:p>
      </dgm:t>
    </dgm:pt>
    <dgm:pt modelId="{49EE3CE1-7126-4947-8F2A-D6593AAC16EC}" type="parTrans" cxnId="{A1A16633-2884-48FF-96F6-A196D98194D6}">
      <dgm:prSet/>
      <dgm:spPr/>
      <dgm:t>
        <a:bodyPr/>
        <a:lstStyle/>
        <a:p>
          <a:endParaRPr lang="ru-RU"/>
        </a:p>
      </dgm:t>
    </dgm:pt>
    <dgm:pt modelId="{7DDCF77F-766A-4231-814A-E68266C5397A}" type="sibTrans" cxnId="{A1A16633-2884-48FF-96F6-A196D98194D6}">
      <dgm:prSet/>
      <dgm:spPr/>
      <dgm:t>
        <a:bodyPr/>
        <a:lstStyle/>
        <a:p>
          <a:endParaRPr lang="ru-RU"/>
        </a:p>
      </dgm:t>
    </dgm:pt>
    <dgm:pt modelId="{95368D6B-D637-472C-95F9-F79440DDABFB}">
      <dgm:prSet custT="1"/>
      <dgm:spPr/>
      <dgm:t>
        <a:bodyPr/>
        <a:lstStyle/>
        <a:p>
          <a:pPr algn="ctr" rtl="0"/>
          <a:r>
            <a:rPr lang="ru-RU" sz="2000" b="1" dirty="0" smtClean="0"/>
            <a:t>Созданы и реализуются индивидуальные программы социально-психологической помощи несовершеннолетним, участвующим в проекте</a:t>
          </a:r>
          <a:endParaRPr lang="ru-RU" sz="2000" b="1" dirty="0"/>
        </a:p>
      </dgm:t>
    </dgm:pt>
    <dgm:pt modelId="{3C1FFF13-C20A-43A9-AFEB-8496A5230A9E}" type="parTrans" cxnId="{5707CA01-E0CF-4057-80E3-E38B630646BE}">
      <dgm:prSet/>
      <dgm:spPr/>
      <dgm:t>
        <a:bodyPr/>
        <a:lstStyle/>
        <a:p>
          <a:endParaRPr lang="ru-RU"/>
        </a:p>
      </dgm:t>
    </dgm:pt>
    <dgm:pt modelId="{6D15085C-2ECB-45AC-AEDC-E10E6AE4ABFE}" type="sibTrans" cxnId="{5707CA01-E0CF-4057-80E3-E38B630646BE}">
      <dgm:prSet/>
      <dgm:spPr/>
      <dgm:t>
        <a:bodyPr/>
        <a:lstStyle/>
        <a:p>
          <a:endParaRPr lang="ru-RU"/>
        </a:p>
      </dgm:t>
    </dgm:pt>
    <dgm:pt modelId="{1AC8F86B-BA69-4CA2-AC5B-2233E7F2E830}">
      <dgm:prSet custT="1"/>
      <dgm:spPr/>
      <dgm:t>
        <a:bodyPr/>
        <a:lstStyle/>
        <a:p>
          <a:pPr algn="ctr" rtl="0"/>
          <a:r>
            <a:rPr lang="ru-RU" sz="2000" b="1" dirty="0" smtClean="0"/>
            <a:t>Разработаны методические рекомендации для несовершеннолетних беременных и несовершеннолетних матерей</a:t>
          </a:r>
          <a:endParaRPr lang="ru-RU" sz="2000" b="1" dirty="0"/>
        </a:p>
      </dgm:t>
    </dgm:pt>
    <dgm:pt modelId="{63A8255E-4BD8-4F97-930A-2343E3100C93}" type="parTrans" cxnId="{3AC59CB8-49F8-4DAC-B98F-51FE48DCA448}">
      <dgm:prSet/>
      <dgm:spPr/>
      <dgm:t>
        <a:bodyPr/>
        <a:lstStyle/>
        <a:p>
          <a:endParaRPr lang="ru-RU"/>
        </a:p>
      </dgm:t>
    </dgm:pt>
    <dgm:pt modelId="{2867074F-1C99-4298-98DC-E9A2CBA42B34}" type="sibTrans" cxnId="{3AC59CB8-49F8-4DAC-B98F-51FE48DCA448}">
      <dgm:prSet/>
      <dgm:spPr/>
      <dgm:t>
        <a:bodyPr/>
        <a:lstStyle/>
        <a:p>
          <a:endParaRPr lang="ru-RU"/>
        </a:p>
      </dgm:t>
    </dgm:pt>
    <dgm:pt modelId="{D4EA3D27-CD65-4049-88E9-133E35894891}">
      <dgm:prSet custT="1"/>
      <dgm:spPr/>
      <dgm:t>
        <a:bodyPr/>
        <a:lstStyle/>
        <a:p>
          <a:pPr algn="ctr" rtl="0"/>
          <a:r>
            <a:rPr lang="ru-RU" sz="2000" b="1" dirty="0" smtClean="0"/>
            <a:t>Заключены соглашения о сотрудничестве и проводится совместная работа с 14 организациями-соисполнителями. </a:t>
          </a:r>
          <a:endParaRPr lang="ru-RU" sz="2000" b="1" dirty="0"/>
        </a:p>
      </dgm:t>
    </dgm:pt>
    <dgm:pt modelId="{9D9B9C5C-95E5-4972-B874-19B91DBA4BFF}" type="parTrans" cxnId="{5953F38D-7837-400E-ABA2-99AC10A94464}">
      <dgm:prSet/>
      <dgm:spPr/>
      <dgm:t>
        <a:bodyPr/>
        <a:lstStyle/>
        <a:p>
          <a:endParaRPr lang="ru-RU"/>
        </a:p>
      </dgm:t>
    </dgm:pt>
    <dgm:pt modelId="{5D237698-0EB2-40C9-8D5B-7B12E42FB71B}" type="sibTrans" cxnId="{5953F38D-7837-400E-ABA2-99AC10A94464}">
      <dgm:prSet/>
      <dgm:spPr/>
      <dgm:t>
        <a:bodyPr/>
        <a:lstStyle/>
        <a:p>
          <a:endParaRPr lang="ru-RU"/>
        </a:p>
      </dgm:t>
    </dgm:pt>
    <dgm:pt modelId="{9CB18F76-DD6E-4B75-BE22-706E3ABDD9CF}" type="pres">
      <dgm:prSet presAssocID="{5757E3CB-2EC1-4B13-B1C2-65AFC33B7A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4D4C3-F3E7-4097-A70B-A4FAFD05C33E}" type="pres">
      <dgm:prSet presAssocID="{5757E3CB-2EC1-4B13-B1C2-65AFC33B7ADC}" presName="dummyMaxCanvas" presStyleCnt="0">
        <dgm:presLayoutVars/>
      </dgm:prSet>
      <dgm:spPr/>
    </dgm:pt>
    <dgm:pt modelId="{05603824-2FA5-43FA-BF8B-4AFDF6288429}" type="pres">
      <dgm:prSet presAssocID="{5757E3CB-2EC1-4B13-B1C2-65AFC33B7AD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47E2-10F8-40B5-A431-9C0BEF8DE2F8}" type="pres">
      <dgm:prSet presAssocID="{5757E3CB-2EC1-4B13-B1C2-65AFC33B7AD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1DB87-2394-46DE-BBEB-314EA3D9CAA4}" type="pres">
      <dgm:prSet presAssocID="{5757E3CB-2EC1-4B13-B1C2-65AFC33B7AD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ACF8D-4165-4C36-83F7-C905FF7E6978}" type="pres">
      <dgm:prSet presAssocID="{5757E3CB-2EC1-4B13-B1C2-65AFC33B7AD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42F07-0924-4B3A-B18C-C288873BEA93}" type="pres">
      <dgm:prSet presAssocID="{5757E3CB-2EC1-4B13-B1C2-65AFC33B7AD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01B21-82E3-46C4-B9EF-8098AFA549D4}" type="pres">
      <dgm:prSet presAssocID="{5757E3CB-2EC1-4B13-B1C2-65AFC33B7AD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11E6E-56E1-40D3-A16E-122D718AE425}" type="pres">
      <dgm:prSet presAssocID="{5757E3CB-2EC1-4B13-B1C2-65AFC33B7AD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E228-E5DA-45C2-B568-2938E6648CFD}" type="pres">
      <dgm:prSet presAssocID="{5757E3CB-2EC1-4B13-B1C2-65AFC33B7AD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F9186-5E28-42F7-940F-23981E9AD4B2}" type="pres">
      <dgm:prSet presAssocID="{5757E3CB-2EC1-4B13-B1C2-65AFC33B7AD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075D1-0202-43D4-AEBA-F997ED949CAA}" type="pres">
      <dgm:prSet presAssocID="{5757E3CB-2EC1-4B13-B1C2-65AFC33B7AD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DA0CD-B8A1-48F0-9E20-F85B1CFF3262}" type="pres">
      <dgm:prSet presAssocID="{5757E3CB-2EC1-4B13-B1C2-65AFC33B7AD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AA1A4-438A-4846-82FC-856A03723D8D}" type="presOf" srcId="{1AC8F86B-BA69-4CA2-AC5B-2233E7F2E830}" destId="{B7D075D1-0202-43D4-AEBA-F997ED949CAA}" srcOrd="1" destOrd="0" presId="urn:microsoft.com/office/officeart/2005/8/layout/vProcess5"/>
    <dgm:cxn modelId="{E94D5E1A-4779-4A36-9AD1-999EFCBB7B58}" type="presOf" srcId="{5757E3CB-2EC1-4B13-B1C2-65AFC33B7ADC}" destId="{9CB18F76-DD6E-4B75-BE22-706E3ABDD9CF}" srcOrd="0" destOrd="0" presId="urn:microsoft.com/office/officeart/2005/8/layout/vProcess5"/>
    <dgm:cxn modelId="{16B0852A-BBBC-495C-93B5-B0DAD1C256B4}" type="presOf" srcId="{03DD04E0-C762-4C89-AA0B-9FAC28CC7732}" destId="{810DE228-E5DA-45C2-B568-2938E6648CFD}" srcOrd="1" destOrd="0" presId="urn:microsoft.com/office/officeart/2005/8/layout/vProcess5"/>
    <dgm:cxn modelId="{5707CA01-E0CF-4057-80E3-E38B630646BE}" srcId="{5757E3CB-2EC1-4B13-B1C2-65AFC33B7ADC}" destId="{95368D6B-D637-472C-95F9-F79440DDABFB}" srcOrd="1" destOrd="0" parTransId="{3C1FFF13-C20A-43A9-AFEB-8496A5230A9E}" sibTransId="{6D15085C-2ECB-45AC-AEDC-E10E6AE4ABFE}"/>
    <dgm:cxn modelId="{1E88A347-BE95-4691-B3D9-6B900175A59A}" type="presOf" srcId="{2867074F-1C99-4298-98DC-E9A2CBA42B34}" destId="{49411E6E-56E1-40D3-A16E-122D718AE425}" srcOrd="0" destOrd="0" presId="urn:microsoft.com/office/officeart/2005/8/layout/vProcess5"/>
    <dgm:cxn modelId="{5953F38D-7837-400E-ABA2-99AC10A94464}" srcId="{5757E3CB-2EC1-4B13-B1C2-65AFC33B7ADC}" destId="{D4EA3D27-CD65-4049-88E9-133E35894891}" srcOrd="3" destOrd="0" parTransId="{9D9B9C5C-95E5-4972-B874-19B91DBA4BFF}" sibTransId="{5D237698-0EB2-40C9-8D5B-7B12E42FB71B}"/>
    <dgm:cxn modelId="{A78F6A56-A73F-49D7-B9CC-0281489F6B3D}" type="presOf" srcId="{95368D6B-D637-472C-95F9-F79440DDABFB}" destId="{D72A47E2-10F8-40B5-A431-9C0BEF8DE2F8}" srcOrd="0" destOrd="0" presId="urn:microsoft.com/office/officeart/2005/8/layout/vProcess5"/>
    <dgm:cxn modelId="{D6C12072-28FD-46A1-A417-DF8EE12DB5AB}" type="presOf" srcId="{D4EA3D27-CD65-4049-88E9-133E35894891}" destId="{EECDA0CD-B8A1-48F0-9E20-F85B1CFF3262}" srcOrd="1" destOrd="0" presId="urn:microsoft.com/office/officeart/2005/8/layout/vProcess5"/>
    <dgm:cxn modelId="{79CFCFE3-E9A6-4BA9-A1C5-F22389220881}" type="presOf" srcId="{7DDCF77F-766A-4231-814A-E68266C5397A}" destId="{7BD42F07-0924-4B3A-B18C-C288873BEA93}" srcOrd="0" destOrd="0" presId="urn:microsoft.com/office/officeart/2005/8/layout/vProcess5"/>
    <dgm:cxn modelId="{FF4243CF-4FE1-4372-B5A9-7B26422BCA39}" type="presOf" srcId="{03DD04E0-C762-4C89-AA0B-9FAC28CC7732}" destId="{05603824-2FA5-43FA-BF8B-4AFDF6288429}" srcOrd="0" destOrd="0" presId="urn:microsoft.com/office/officeart/2005/8/layout/vProcess5"/>
    <dgm:cxn modelId="{A1A16633-2884-48FF-96F6-A196D98194D6}" srcId="{5757E3CB-2EC1-4B13-B1C2-65AFC33B7ADC}" destId="{03DD04E0-C762-4C89-AA0B-9FAC28CC7732}" srcOrd="0" destOrd="0" parTransId="{49EE3CE1-7126-4947-8F2A-D6593AAC16EC}" sibTransId="{7DDCF77F-766A-4231-814A-E68266C5397A}"/>
    <dgm:cxn modelId="{3AC59CB8-49F8-4DAC-B98F-51FE48DCA448}" srcId="{5757E3CB-2EC1-4B13-B1C2-65AFC33B7ADC}" destId="{1AC8F86B-BA69-4CA2-AC5B-2233E7F2E830}" srcOrd="2" destOrd="0" parTransId="{63A8255E-4BD8-4F97-930A-2343E3100C93}" sibTransId="{2867074F-1C99-4298-98DC-E9A2CBA42B34}"/>
    <dgm:cxn modelId="{B69DB103-63E1-4B6E-8A9C-3BCE45CE60A7}" type="presOf" srcId="{6D15085C-2ECB-45AC-AEDC-E10E6AE4ABFE}" destId="{F3F01B21-82E3-46C4-B9EF-8098AFA549D4}" srcOrd="0" destOrd="0" presId="urn:microsoft.com/office/officeart/2005/8/layout/vProcess5"/>
    <dgm:cxn modelId="{BD78B4B2-04AC-4941-AB30-9A00A6E22AE5}" type="presOf" srcId="{1AC8F86B-BA69-4CA2-AC5B-2233E7F2E830}" destId="{3A41DB87-2394-46DE-BBEB-314EA3D9CAA4}" srcOrd="0" destOrd="0" presId="urn:microsoft.com/office/officeart/2005/8/layout/vProcess5"/>
    <dgm:cxn modelId="{F7E33B97-91C6-4291-8053-9106CD2036DE}" type="presOf" srcId="{D4EA3D27-CD65-4049-88E9-133E35894891}" destId="{198ACF8D-4165-4C36-83F7-C905FF7E6978}" srcOrd="0" destOrd="0" presId="urn:microsoft.com/office/officeart/2005/8/layout/vProcess5"/>
    <dgm:cxn modelId="{550E0D59-851A-406E-987B-FBAED57BE591}" type="presOf" srcId="{95368D6B-D637-472C-95F9-F79440DDABFB}" destId="{510F9186-5E28-42F7-940F-23981E9AD4B2}" srcOrd="1" destOrd="0" presId="urn:microsoft.com/office/officeart/2005/8/layout/vProcess5"/>
    <dgm:cxn modelId="{92125F72-DD9B-45BB-B86D-B2A6D7F2C5C4}" type="presParOf" srcId="{9CB18F76-DD6E-4B75-BE22-706E3ABDD9CF}" destId="{F394D4C3-F3E7-4097-A70B-A4FAFD05C33E}" srcOrd="0" destOrd="0" presId="urn:microsoft.com/office/officeart/2005/8/layout/vProcess5"/>
    <dgm:cxn modelId="{39D19E4E-2F6F-4824-A7E4-408488B561B3}" type="presParOf" srcId="{9CB18F76-DD6E-4B75-BE22-706E3ABDD9CF}" destId="{05603824-2FA5-43FA-BF8B-4AFDF6288429}" srcOrd="1" destOrd="0" presId="urn:microsoft.com/office/officeart/2005/8/layout/vProcess5"/>
    <dgm:cxn modelId="{256AD3F4-2D4C-47BB-AD9B-3484E3604026}" type="presParOf" srcId="{9CB18F76-DD6E-4B75-BE22-706E3ABDD9CF}" destId="{D72A47E2-10F8-40B5-A431-9C0BEF8DE2F8}" srcOrd="2" destOrd="0" presId="urn:microsoft.com/office/officeart/2005/8/layout/vProcess5"/>
    <dgm:cxn modelId="{73131F68-0E4C-4D9A-8680-A6B3EB277BCE}" type="presParOf" srcId="{9CB18F76-DD6E-4B75-BE22-706E3ABDD9CF}" destId="{3A41DB87-2394-46DE-BBEB-314EA3D9CAA4}" srcOrd="3" destOrd="0" presId="urn:microsoft.com/office/officeart/2005/8/layout/vProcess5"/>
    <dgm:cxn modelId="{6FE8E047-7BEF-453A-ACAB-1D5A4D90CA56}" type="presParOf" srcId="{9CB18F76-DD6E-4B75-BE22-706E3ABDD9CF}" destId="{198ACF8D-4165-4C36-83F7-C905FF7E6978}" srcOrd="4" destOrd="0" presId="urn:microsoft.com/office/officeart/2005/8/layout/vProcess5"/>
    <dgm:cxn modelId="{66CD57D5-2AD3-467E-B396-42C8F41BF85D}" type="presParOf" srcId="{9CB18F76-DD6E-4B75-BE22-706E3ABDD9CF}" destId="{7BD42F07-0924-4B3A-B18C-C288873BEA93}" srcOrd="5" destOrd="0" presId="urn:microsoft.com/office/officeart/2005/8/layout/vProcess5"/>
    <dgm:cxn modelId="{C3AE8967-9849-487D-8305-22E5175DF8B1}" type="presParOf" srcId="{9CB18F76-DD6E-4B75-BE22-706E3ABDD9CF}" destId="{F3F01B21-82E3-46C4-B9EF-8098AFA549D4}" srcOrd="6" destOrd="0" presId="urn:microsoft.com/office/officeart/2005/8/layout/vProcess5"/>
    <dgm:cxn modelId="{E0437297-CE80-44CD-B628-8024DE732746}" type="presParOf" srcId="{9CB18F76-DD6E-4B75-BE22-706E3ABDD9CF}" destId="{49411E6E-56E1-40D3-A16E-122D718AE425}" srcOrd="7" destOrd="0" presId="urn:microsoft.com/office/officeart/2005/8/layout/vProcess5"/>
    <dgm:cxn modelId="{84C6DC0D-AF94-40F6-9614-C410E5A8E756}" type="presParOf" srcId="{9CB18F76-DD6E-4B75-BE22-706E3ABDD9CF}" destId="{810DE228-E5DA-45C2-B568-2938E6648CFD}" srcOrd="8" destOrd="0" presId="urn:microsoft.com/office/officeart/2005/8/layout/vProcess5"/>
    <dgm:cxn modelId="{5465A8FB-082C-4912-90AD-21CE56977257}" type="presParOf" srcId="{9CB18F76-DD6E-4B75-BE22-706E3ABDD9CF}" destId="{510F9186-5E28-42F7-940F-23981E9AD4B2}" srcOrd="9" destOrd="0" presId="urn:microsoft.com/office/officeart/2005/8/layout/vProcess5"/>
    <dgm:cxn modelId="{07F2507E-C974-404D-9C85-56ABE257DF5E}" type="presParOf" srcId="{9CB18F76-DD6E-4B75-BE22-706E3ABDD9CF}" destId="{B7D075D1-0202-43D4-AEBA-F997ED949CAA}" srcOrd="10" destOrd="0" presId="urn:microsoft.com/office/officeart/2005/8/layout/vProcess5"/>
    <dgm:cxn modelId="{72D49BB8-EAC3-4C46-8528-06A7E99BD27A}" type="presParOf" srcId="{9CB18F76-DD6E-4B75-BE22-706E3ABDD9CF}" destId="{EECDA0CD-B8A1-48F0-9E20-F85B1CFF326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A3BE2C-2A9B-4627-B819-1091F01F2059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50963A-FEE0-4545-A0C3-19C7AACAD20A}">
      <dgm:prSet custT="1"/>
      <dgm:spPr/>
      <dgm:t>
        <a:bodyPr/>
        <a:lstStyle/>
        <a:p>
          <a:pPr rtl="0"/>
          <a:r>
            <a:rPr lang="ru-RU" sz="1800" b="1" dirty="0" smtClean="0"/>
            <a:t>Для временного проживания (пребывания) </a:t>
          </a:r>
          <a:r>
            <a:rPr lang="ru-RU" sz="1800" dirty="0" smtClean="0"/>
            <a:t>беременных несовершеннолетних и матерей предоставляется кризисное отделение </a:t>
          </a:r>
          <a:endParaRPr lang="ru-RU" sz="1800" dirty="0"/>
        </a:p>
      </dgm:t>
    </dgm:pt>
    <dgm:pt modelId="{83425D46-86AC-4843-87DA-41E789455C96}" type="parTrans" cxnId="{B2881B5B-A00D-4556-80E9-2A46F955D0EE}">
      <dgm:prSet/>
      <dgm:spPr/>
      <dgm:t>
        <a:bodyPr/>
        <a:lstStyle/>
        <a:p>
          <a:endParaRPr lang="ru-RU"/>
        </a:p>
      </dgm:t>
    </dgm:pt>
    <dgm:pt modelId="{C8448D4C-94FA-4CC2-A122-9D1A3925F446}" type="sibTrans" cxnId="{B2881B5B-A00D-4556-80E9-2A46F955D0EE}">
      <dgm:prSet/>
      <dgm:spPr/>
      <dgm:t>
        <a:bodyPr/>
        <a:lstStyle/>
        <a:p>
          <a:endParaRPr lang="ru-RU"/>
        </a:p>
      </dgm:t>
    </dgm:pt>
    <dgm:pt modelId="{8DB62336-683D-4529-AB0D-22E76E5CE572}">
      <dgm:prSet/>
      <dgm:spPr/>
      <dgm:t>
        <a:bodyPr/>
        <a:lstStyle/>
        <a:p>
          <a:pPr rtl="0"/>
          <a:r>
            <a:rPr lang="ru-RU" dirty="0" smtClean="0"/>
            <a:t>Оборудован и функционирует </a:t>
          </a:r>
          <a:r>
            <a:rPr lang="ru-RU" b="1" dirty="0" smtClean="0"/>
            <a:t>пункта проката </a:t>
          </a:r>
          <a:r>
            <a:rPr lang="ru-RU" dirty="0" smtClean="0"/>
            <a:t>средствами первой необходимости</a:t>
          </a:r>
          <a:endParaRPr lang="ru-RU" dirty="0"/>
        </a:p>
      </dgm:t>
    </dgm:pt>
    <dgm:pt modelId="{5B976A6E-8719-47AC-8D4E-25CF19C93423}" type="parTrans" cxnId="{42B78D22-E626-4264-872C-BDEA3EBFAEE3}">
      <dgm:prSet/>
      <dgm:spPr/>
      <dgm:t>
        <a:bodyPr/>
        <a:lstStyle/>
        <a:p>
          <a:endParaRPr lang="ru-RU"/>
        </a:p>
      </dgm:t>
    </dgm:pt>
    <dgm:pt modelId="{EC5A7016-95C9-469C-A6A0-A378D0817419}" type="sibTrans" cxnId="{42B78D22-E626-4264-872C-BDEA3EBFAEE3}">
      <dgm:prSet/>
      <dgm:spPr/>
      <dgm:t>
        <a:bodyPr/>
        <a:lstStyle/>
        <a:p>
          <a:endParaRPr lang="ru-RU"/>
        </a:p>
      </dgm:t>
    </dgm:pt>
    <dgm:pt modelId="{736AF5A5-02D7-4148-B5BF-F8EE473E26ED}">
      <dgm:prSet custT="1"/>
      <dgm:spPr/>
      <dgm:t>
        <a:bodyPr/>
        <a:lstStyle/>
        <a:p>
          <a:pPr rtl="0"/>
          <a:r>
            <a:rPr lang="ru-RU" sz="2000" dirty="0" smtClean="0"/>
            <a:t>Оказание </a:t>
          </a:r>
          <a:r>
            <a:rPr lang="ru-RU" sz="2000" b="1" dirty="0" smtClean="0"/>
            <a:t>адресной помощи</a:t>
          </a:r>
          <a:r>
            <a:rPr lang="ru-RU" sz="2000" dirty="0" smtClean="0"/>
            <a:t>: продукты , вещи для ребенка, игрушки, средства гигиены, компьютер и т.д.</a:t>
          </a:r>
          <a:endParaRPr lang="ru-RU" sz="2000" dirty="0"/>
        </a:p>
      </dgm:t>
    </dgm:pt>
    <dgm:pt modelId="{15C1936F-1365-4EF4-B53D-279F1F55AFF0}" type="parTrans" cxnId="{442EE95A-4E41-46C3-B5A7-8D5C2681B94C}">
      <dgm:prSet/>
      <dgm:spPr/>
      <dgm:t>
        <a:bodyPr/>
        <a:lstStyle/>
        <a:p>
          <a:endParaRPr lang="ru-RU"/>
        </a:p>
      </dgm:t>
    </dgm:pt>
    <dgm:pt modelId="{F2EE932B-784D-49F2-8013-4FB94D82D847}" type="sibTrans" cxnId="{442EE95A-4E41-46C3-B5A7-8D5C2681B94C}">
      <dgm:prSet/>
      <dgm:spPr/>
      <dgm:t>
        <a:bodyPr/>
        <a:lstStyle/>
        <a:p>
          <a:endParaRPr lang="ru-RU"/>
        </a:p>
      </dgm:t>
    </dgm:pt>
    <dgm:pt modelId="{14FBA4D3-C0D1-4A6E-9A05-E5CEE24E990F}" type="pres">
      <dgm:prSet presAssocID="{7BA3BE2C-2A9B-4627-B819-1091F01F20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745C6-2008-4EA9-9BA4-7B2161A98284}" type="pres">
      <dgm:prSet presAssocID="{A750963A-FEE0-4545-A0C3-19C7AACAD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5B92-FAC6-4F11-A8FA-F7BE65FC3874}" type="pres">
      <dgm:prSet presAssocID="{C8448D4C-94FA-4CC2-A122-9D1A3925F446}" presName="sibTrans" presStyleLbl="sibTrans1D1" presStyleIdx="0" presStyleCnt="2"/>
      <dgm:spPr/>
      <dgm:t>
        <a:bodyPr/>
        <a:lstStyle/>
        <a:p>
          <a:endParaRPr lang="ru-RU"/>
        </a:p>
      </dgm:t>
    </dgm:pt>
    <dgm:pt modelId="{3435A458-3678-441E-B832-A669998ABD67}" type="pres">
      <dgm:prSet presAssocID="{C8448D4C-94FA-4CC2-A122-9D1A3925F446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FF4CB39F-F2B5-4580-A053-E8EBF11CBFC1}" type="pres">
      <dgm:prSet presAssocID="{8DB62336-683D-4529-AB0D-22E76E5CE572}" presName="node" presStyleLbl="node1" presStyleIdx="1" presStyleCnt="3" custLinFactNeighborX="8548" custLinFactNeighborY="-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4F25-2BE5-4B1E-85EC-F010A35DDDE5}" type="pres">
      <dgm:prSet presAssocID="{EC5A7016-95C9-469C-A6A0-A378D0817419}" presName="sibTrans" presStyleLbl="sibTrans1D1" presStyleIdx="1" presStyleCnt="2"/>
      <dgm:spPr/>
      <dgm:t>
        <a:bodyPr/>
        <a:lstStyle/>
        <a:p>
          <a:endParaRPr lang="ru-RU"/>
        </a:p>
      </dgm:t>
    </dgm:pt>
    <dgm:pt modelId="{37747F4F-A5B0-490D-9A01-0E498F106CE8}" type="pres">
      <dgm:prSet presAssocID="{EC5A7016-95C9-469C-A6A0-A378D0817419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A77AF9B8-77C5-4632-9DFB-A9432EF257AB}" type="pres">
      <dgm:prSet presAssocID="{736AF5A5-02D7-4148-B5BF-F8EE473E26ED}" presName="node" presStyleLbl="node1" presStyleIdx="2" presStyleCnt="3" custScaleX="119695" custLinFactNeighborX="56788" custLinFactNeighborY="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9B21E-ACBD-40BC-A54E-6283A02D5CD4}" type="presOf" srcId="{C8448D4C-94FA-4CC2-A122-9D1A3925F446}" destId="{7A175B92-FAC6-4F11-A8FA-F7BE65FC3874}" srcOrd="0" destOrd="0" presId="urn:microsoft.com/office/officeart/2005/8/layout/bProcess3"/>
    <dgm:cxn modelId="{467B3867-F9E4-4B04-A7BA-ED1029F6AC88}" type="presOf" srcId="{EC5A7016-95C9-469C-A6A0-A378D0817419}" destId="{37747F4F-A5B0-490D-9A01-0E498F106CE8}" srcOrd="1" destOrd="0" presId="urn:microsoft.com/office/officeart/2005/8/layout/bProcess3"/>
    <dgm:cxn modelId="{394F1290-89AF-4BA2-92FF-69D597FD6AF4}" type="presOf" srcId="{8DB62336-683D-4529-AB0D-22E76E5CE572}" destId="{FF4CB39F-F2B5-4580-A053-E8EBF11CBFC1}" srcOrd="0" destOrd="0" presId="urn:microsoft.com/office/officeart/2005/8/layout/bProcess3"/>
    <dgm:cxn modelId="{CC5479D8-B5D5-4B7E-9810-DA9DAE434F15}" type="presOf" srcId="{736AF5A5-02D7-4148-B5BF-F8EE473E26ED}" destId="{A77AF9B8-77C5-4632-9DFB-A9432EF257AB}" srcOrd="0" destOrd="0" presId="urn:microsoft.com/office/officeart/2005/8/layout/bProcess3"/>
    <dgm:cxn modelId="{B2881B5B-A00D-4556-80E9-2A46F955D0EE}" srcId="{7BA3BE2C-2A9B-4627-B819-1091F01F2059}" destId="{A750963A-FEE0-4545-A0C3-19C7AACAD20A}" srcOrd="0" destOrd="0" parTransId="{83425D46-86AC-4843-87DA-41E789455C96}" sibTransId="{C8448D4C-94FA-4CC2-A122-9D1A3925F446}"/>
    <dgm:cxn modelId="{4DF50029-A2AD-4EB2-AE9D-983D42F7848C}" type="presOf" srcId="{C8448D4C-94FA-4CC2-A122-9D1A3925F446}" destId="{3435A458-3678-441E-B832-A669998ABD67}" srcOrd="1" destOrd="0" presId="urn:microsoft.com/office/officeart/2005/8/layout/bProcess3"/>
    <dgm:cxn modelId="{1F6EE9AE-0BB2-4059-89CE-17CE895FD961}" type="presOf" srcId="{EC5A7016-95C9-469C-A6A0-A378D0817419}" destId="{2F7F4F25-2BE5-4B1E-85EC-F010A35DDDE5}" srcOrd="0" destOrd="0" presId="urn:microsoft.com/office/officeart/2005/8/layout/bProcess3"/>
    <dgm:cxn modelId="{266412BF-5802-409B-970D-7E7568BC2625}" type="presOf" srcId="{A750963A-FEE0-4545-A0C3-19C7AACAD20A}" destId="{0B2745C6-2008-4EA9-9BA4-7B2161A98284}" srcOrd="0" destOrd="0" presId="urn:microsoft.com/office/officeart/2005/8/layout/bProcess3"/>
    <dgm:cxn modelId="{442EE95A-4E41-46C3-B5A7-8D5C2681B94C}" srcId="{7BA3BE2C-2A9B-4627-B819-1091F01F2059}" destId="{736AF5A5-02D7-4148-B5BF-F8EE473E26ED}" srcOrd="2" destOrd="0" parTransId="{15C1936F-1365-4EF4-B53D-279F1F55AFF0}" sibTransId="{F2EE932B-784D-49F2-8013-4FB94D82D847}"/>
    <dgm:cxn modelId="{42B78D22-E626-4264-872C-BDEA3EBFAEE3}" srcId="{7BA3BE2C-2A9B-4627-B819-1091F01F2059}" destId="{8DB62336-683D-4529-AB0D-22E76E5CE572}" srcOrd="1" destOrd="0" parTransId="{5B976A6E-8719-47AC-8D4E-25CF19C93423}" sibTransId="{EC5A7016-95C9-469C-A6A0-A378D0817419}"/>
    <dgm:cxn modelId="{17AAC7F5-11CA-44C6-92D2-6B016DCAD1C8}" type="presOf" srcId="{7BA3BE2C-2A9B-4627-B819-1091F01F2059}" destId="{14FBA4D3-C0D1-4A6E-9A05-E5CEE24E990F}" srcOrd="0" destOrd="0" presId="urn:microsoft.com/office/officeart/2005/8/layout/bProcess3"/>
    <dgm:cxn modelId="{3DC6E000-3A94-46B7-87C3-902D3D5C5E33}" type="presParOf" srcId="{14FBA4D3-C0D1-4A6E-9A05-E5CEE24E990F}" destId="{0B2745C6-2008-4EA9-9BA4-7B2161A98284}" srcOrd="0" destOrd="0" presId="urn:microsoft.com/office/officeart/2005/8/layout/bProcess3"/>
    <dgm:cxn modelId="{036470D4-0BAF-4EC5-851C-437EFFC9AEC4}" type="presParOf" srcId="{14FBA4D3-C0D1-4A6E-9A05-E5CEE24E990F}" destId="{7A175B92-FAC6-4F11-A8FA-F7BE65FC3874}" srcOrd="1" destOrd="0" presId="urn:microsoft.com/office/officeart/2005/8/layout/bProcess3"/>
    <dgm:cxn modelId="{CFDE8E34-C607-4D4C-A832-C104C49A57F8}" type="presParOf" srcId="{7A175B92-FAC6-4F11-A8FA-F7BE65FC3874}" destId="{3435A458-3678-441E-B832-A669998ABD67}" srcOrd="0" destOrd="0" presId="urn:microsoft.com/office/officeart/2005/8/layout/bProcess3"/>
    <dgm:cxn modelId="{24F59544-518F-4D9F-A540-AE2D38E2B1C3}" type="presParOf" srcId="{14FBA4D3-C0D1-4A6E-9A05-E5CEE24E990F}" destId="{FF4CB39F-F2B5-4580-A053-E8EBF11CBFC1}" srcOrd="2" destOrd="0" presId="urn:microsoft.com/office/officeart/2005/8/layout/bProcess3"/>
    <dgm:cxn modelId="{6351B282-8C5B-4115-A470-B37BE8B0AC1E}" type="presParOf" srcId="{14FBA4D3-C0D1-4A6E-9A05-E5CEE24E990F}" destId="{2F7F4F25-2BE5-4B1E-85EC-F010A35DDDE5}" srcOrd="3" destOrd="0" presId="urn:microsoft.com/office/officeart/2005/8/layout/bProcess3"/>
    <dgm:cxn modelId="{9505AD1B-7E9E-4C30-8412-1F5251AD5F3A}" type="presParOf" srcId="{2F7F4F25-2BE5-4B1E-85EC-F010A35DDDE5}" destId="{37747F4F-A5B0-490D-9A01-0E498F106CE8}" srcOrd="0" destOrd="0" presId="urn:microsoft.com/office/officeart/2005/8/layout/bProcess3"/>
    <dgm:cxn modelId="{AF0CD90F-EF29-477C-B771-2EC7C33B0722}" type="presParOf" srcId="{14FBA4D3-C0D1-4A6E-9A05-E5CEE24E990F}" destId="{A77AF9B8-77C5-4632-9DFB-A9432EF257AB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C2994B-BD38-43B9-A15D-D1FA3CE2DD01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B46595A-0A98-48BC-AE7A-D0F88A0B1982}">
      <dgm:prSet custT="1"/>
      <dgm:spPr/>
      <dgm:t>
        <a:bodyPr/>
        <a:lstStyle/>
        <a:p>
          <a:pPr algn="ctr" rtl="0"/>
          <a:r>
            <a:rPr lang="ru-RU" sz="2000" b="1" dirty="0" smtClean="0"/>
            <a:t>Консультации по вопросам получения социального обслуживания, по жилищному, семейному и гражданскому законодательству</a:t>
          </a:r>
          <a:endParaRPr lang="ru-RU" sz="2000" b="1" dirty="0"/>
        </a:p>
      </dgm:t>
    </dgm:pt>
    <dgm:pt modelId="{9EA8CA5D-93B9-4BA3-A5B4-51BAC2C3047D}" type="parTrans" cxnId="{809F846A-BE0B-4D98-9CA0-1644E2B46743}">
      <dgm:prSet/>
      <dgm:spPr/>
      <dgm:t>
        <a:bodyPr/>
        <a:lstStyle/>
        <a:p>
          <a:endParaRPr lang="ru-RU"/>
        </a:p>
      </dgm:t>
    </dgm:pt>
    <dgm:pt modelId="{F46B0E10-0F5E-4AA6-8C83-8E0236AECA4C}" type="sibTrans" cxnId="{809F846A-BE0B-4D98-9CA0-1644E2B46743}">
      <dgm:prSet/>
      <dgm:spPr/>
      <dgm:t>
        <a:bodyPr/>
        <a:lstStyle/>
        <a:p>
          <a:endParaRPr lang="ru-RU"/>
        </a:p>
      </dgm:t>
    </dgm:pt>
    <dgm:pt modelId="{EC48AFA6-32A4-4BE3-82C4-9D84AB884549}">
      <dgm:prSet custT="1"/>
      <dgm:spPr/>
      <dgm:t>
        <a:bodyPr/>
        <a:lstStyle/>
        <a:p>
          <a:pPr algn="ctr" rtl="0"/>
          <a:r>
            <a:rPr lang="ru-RU" sz="2000" b="1" dirty="0" smtClean="0"/>
            <a:t>Содействие в получении мер социальной поддержки по беременности и родам, при рождении ребенка</a:t>
          </a:r>
          <a:endParaRPr lang="ru-RU" sz="2000" b="1" dirty="0"/>
        </a:p>
      </dgm:t>
    </dgm:pt>
    <dgm:pt modelId="{416485F6-D456-471A-BBB1-51C84D8D8EAA}" type="parTrans" cxnId="{25484289-26D6-4B6C-A67F-71FCA7FCD7FD}">
      <dgm:prSet/>
      <dgm:spPr/>
      <dgm:t>
        <a:bodyPr/>
        <a:lstStyle/>
        <a:p>
          <a:endParaRPr lang="ru-RU"/>
        </a:p>
      </dgm:t>
    </dgm:pt>
    <dgm:pt modelId="{62E3C17F-F621-4BF7-A719-97F76B114093}" type="sibTrans" cxnId="{25484289-26D6-4B6C-A67F-71FCA7FCD7FD}">
      <dgm:prSet/>
      <dgm:spPr/>
      <dgm:t>
        <a:bodyPr/>
        <a:lstStyle/>
        <a:p>
          <a:endParaRPr lang="ru-RU"/>
        </a:p>
      </dgm:t>
    </dgm:pt>
    <dgm:pt modelId="{FDE5FDFA-7B28-4617-BEE4-14C8461711CB}">
      <dgm:prSet custT="1"/>
      <dgm:spPr/>
      <dgm:t>
        <a:bodyPr/>
        <a:lstStyle/>
        <a:p>
          <a:pPr algn="ctr" rtl="0"/>
          <a:r>
            <a:rPr lang="ru-RU" sz="2000" b="1" dirty="0" smtClean="0"/>
            <a:t>В составлении судебных исков и ходатайств с целью защиты прав и законных интересов</a:t>
          </a:r>
          <a:endParaRPr lang="ru-RU" sz="2000" b="1" dirty="0"/>
        </a:p>
      </dgm:t>
    </dgm:pt>
    <dgm:pt modelId="{E8134C79-5982-4B00-9F3D-A926EB3AE140}" type="parTrans" cxnId="{34D851B8-1AB7-4E57-A168-9B850221BE5E}">
      <dgm:prSet/>
      <dgm:spPr/>
      <dgm:t>
        <a:bodyPr/>
        <a:lstStyle/>
        <a:p>
          <a:endParaRPr lang="ru-RU"/>
        </a:p>
      </dgm:t>
    </dgm:pt>
    <dgm:pt modelId="{0AEE4071-E895-4893-BBFD-E409687A00BB}" type="sibTrans" cxnId="{34D851B8-1AB7-4E57-A168-9B850221BE5E}">
      <dgm:prSet/>
      <dgm:spPr/>
      <dgm:t>
        <a:bodyPr/>
        <a:lstStyle/>
        <a:p>
          <a:endParaRPr lang="ru-RU"/>
        </a:p>
      </dgm:t>
    </dgm:pt>
    <dgm:pt modelId="{8BE72493-066E-4BAB-AC18-BC9B96D7C644}">
      <dgm:prSet custT="1"/>
      <dgm:spPr/>
      <dgm:t>
        <a:bodyPr/>
        <a:lstStyle/>
        <a:p>
          <a:pPr algn="ctr" rtl="0"/>
          <a:r>
            <a:rPr lang="ru-RU" sz="2000" b="1" dirty="0" smtClean="0"/>
            <a:t>В получении/продолжении образования,  проведение виртуальных экскурсий по профессиям, трудоустройство</a:t>
          </a:r>
          <a:endParaRPr lang="ru-RU" sz="2000" b="1" dirty="0"/>
        </a:p>
      </dgm:t>
    </dgm:pt>
    <dgm:pt modelId="{0488B602-666B-468F-AE5F-E053845AE5EA}" type="parTrans" cxnId="{DAA769B5-B12B-4B9A-9AC0-5226E2844E16}">
      <dgm:prSet/>
      <dgm:spPr/>
      <dgm:t>
        <a:bodyPr/>
        <a:lstStyle/>
        <a:p>
          <a:endParaRPr lang="ru-RU"/>
        </a:p>
      </dgm:t>
    </dgm:pt>
    <dgm:pt modelId="{0B937A6A-E20E-4084-B3E6-69902D6036E7}" type="sibTrans" cxnId="{DAA769B5-B12B-4B9A-9AC0-5226E2844E16}">
      <dgm:prSet/>
      <dgm:spPr/>
      <dgm:t>
        <a:bodyPr/>
        <a:lstStyle/>
        <a:p>
          <a:endParaRPr lang="ru-RU"/>
        </a:p>
      </dgm:t>
    </dgm:pt>
    <dgm:pt modelId="{2C4F63AF-85F5-4607-8984-F55BA9ED586F}" type="pres">
      <dgm:prSet presAssocID="{7CC2994B-BD38-43B9-A15D-D1FA3CE2DD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17B40-F88E-48E4-9018-94EAF6375CB7}" type="pres">
      <dgm:prSet presAssocID="{4B46595A-0A98-48BC-AE7A-D0F88A0B198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6EBB5-4053-43D7-82C5-BFB88D301290}" type="pres">
      <dgm:prSet presAssocID="{F46B0E10-0F5E-4AA6-8C83-8E0236AECA4C}" presName="spacer" presStyleCnt="0"/>
      <dgm:spPr/>
    </dgm:pt>
    <dgm:pt modelId="{F4D0741D-EEC2-486C-936C-28EF7898DD2C}" type="pres">
      <dgm:prSet presAssocID="{EC48AFA6-32A4-4BE3-82C4-9D84AB8845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613E8-B1A7-4F83-A0B7-D8393009699A}" type="pres">
      <dgm:prSet presAssocID="{62E3C17F-F621-4BF7-A719-97F76B114093}" presName="spacer" presStyleCnt="0"/>
      <dgm:spPr/>
    </dgm:pt>
    <dgm:pt modelId="{F260A40D-E93E-4B16-9015-6557AC90EF61}" type="pres">
      <dgm:prSet presAssocID="{FDE5FDFA-7B28-4617-BEE4-14C8461711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4F845-EC20-4774-8047-FE1C36D0511F}" type="pres">
      <dgm:prSet presAssocID="{0AEE4071-E895-4893-BBFD-E409687A00BB}" presName="spacer" presStyleCnt="0"/>
      <dgm:spPr/>
    </dgm:pt>
    <dgm:pt modelId="{7612C0C0-2EC7-4276-B7D9-6864876FA47B}" type="pres">
      <dgm:prSet presAssocID="{8BE72493-066E-4BAB-AC18-BC9B96D7C64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F1B24-4124-4533-9426-B4FBB807AAB7}" type="presOf" srcId="{8BE72493-066E-4BAB-AC18-BC9B96D7C644}" destId="{7612C0C0-2EC7-4276-B7D9-6864876FA47B}" srcOrd="0" destOrd="0" presId="urn:microsoft.com/office/officeart/2005/8/layout/vList2"/>
    <dgm:cxn modelId="{89E59DD3-1839-4251-A826-66E91F131390}" type="presOf" srcId="{7CC2994B-BD38-43B9-A15D-D1FA3CE2DD01}" destId="{2C4F63AF-85F5-4607-8984-F55BA9ED586F}" srcOrd="0" destOrd="0" presId="urn:microsoft.com/office/officeart/2005/8/layout/vList2"/>
    <dgm:cxn modelId="{809F846A-BE0B-4D98-9CA0-1644E2B46743}" srcId="{7CC2994B-BD38-43B9-A15D-D1FA3CE2DD01}" destId="{4B46595A-0A98-48BC-AE7A-D0F88A0B1982}" srcOrd="0" destOrd="0" parTransId="{9EA8CA5D-93B9-4BA3-A5B4-51BAC2C3047D}" sibTransId="{F46B0E10-0F5E-4AA6-8C83-8E0236AECA4C}"/>
    <dgm:cxn modelId="{34D851B8-1AB7-4E57-A168-9B850221BE5E}" srcId="{7CC2994B-BD38-43B9-A15D-D1FA3CE2DD01}" destId="{FDE5FDFA-7B28-4617-BEE4-14C8461711CB}" srcOrd="2" destOrd="0" parTransId="{E8134C79-5982-4B00-9F3D-A926EB3AE140}" sibTransId="{0AEE4071-E895-4893-BBFD-E409687A00BB}"/>
    <dgm:cxn modelId="{DAA769B5-B12B-4B9A-9AC0-5226E2844E16}" srcId="{7CC2994B-BD38-43B9-A15D-D1FA3CE2DD01}" destId="{8BE72493-066E-4BAB-AC18-BC9B96D7C644}" srcOrd="3" destOrd="0" parTransId="{0488B602-666B-468F-AE5F-E053845AE5EA}" sibTransId="{0B937A6A-E20E-4084-B3E6-69902D6036E7}"/>
    <dgm:cxn modelId="{4882F82D-B9C1-427E-B13D-548FA3193889}" type="presOf" srcId="{FDE5FDFA-7B28-4617-BEE4-14C8461711CB}" destId="{F260A40D-E93E-4B16-9015-6557AC90EF61}" srcOrd="0" destOrd="0" presId="urn:microsoft.com/office/officeart/2005/8/layout/vList2"/>
    <dgm:cxn modelId="{5CF5E302-E4CC-4DE9-A077-0117826BC2EB}" type="presOf" srcId="{4B46595A-0A98-48BC-AE7A-D0F88A0B1982}" destId="{84B17B40-F88E-48E4-9018-94EAF6375CB7}" srcOrd="0" destOrd="0" presId="urn:microsoft.com/office/officeart/2005/8/layout/vList2"/>
    <dgm:cxn modelId="{90D3C59D-22F2-413E-9691-E1FA41EED7D7}" type="presOf" srcId="{EC48AFA6-32A4-4BE3-82C4-9D84AB884549}" destId="{F4D0741D-EEC2-486C-936C-28EF7898DD2C}" srcOrd="0" destOrd="0" presId="urn:microsoft.com/office/officeart/2005/8/layout/vList2"/>
    <dgm:cxn modelId="{25484289-26D6-4B6C-A67F-71FCA7FCD7FD}" srcId="{7CC2994B-BD38-43B9-A15D-D1FA3CE2DD01}" destId="{EC48AFA6-32A4-4BE3-82C4-9D84AB884549}" srcOrd="1" destOrd="0" parTransId="{416485F6-D456-471A-BBB1-51C84D8D8EAA}" sibTransId="{62E3C17F-F621-4BF7-A719-97F76B114093}"/>
    <dgm:cxn modelId="{AC340D3A-DE0C-4ED0-99CF-68EF5E49A774}" type="presParOf" srcId="{2C4F63AF-85F5-4607-8984-F55BA9ED586F}" destId="{84B17B40-F88E-48E4-9018-94EAF6375CB7}" srcOrd="0" destOrd="0" presId="urn:microsoft.com/office/officeart/2005/8/layout/vList2"/>
    <dgm:cxn modelId="{A61B0A18-10FA-4C83-8E8E-BC256082F951}" type="presParOf" srcId="{2C4F63AF-85F5-4607-8984-F55BA9ED586F}" destId="{C906EBB5-4053-43D7-82C5-BFB88D301290}" srcOrd="1" destOrd="0" presId="urn:microsoft.com/office/officeart/2005/8/layout/vList2"/>
    <dgm:cxn modelId="{31406E6C-2882-4429-87BE-52C92643C9B8}" type="presParOf" srcId="{2C4F63AF-85F5-4607-8984-F55BA9ED586F}" destId="{F4D0741D-EEC2-486C-936C-28EF7898DD2C}" srcOrd="2" destOrd="0" presId="urn:microsoft.com/office/officeart/2005/8/layout/vList2"/>
    <dgm:cxn modelId="{BAB1FEC6-D443-4347-910D-66C95C7CB267}" type="presParOf" srcId="{2C4F63AF-85F5-4607-8984-F55BA9ED586F}" destId="{384613E8-B1A7-4F83-A0B7-D8393009699A}" srcOrd="3" destOrd="0" presId="urn:microsoft.com/office/officeart/2005/8/layout/vList2"/>
    <dgm:cxn modelId="{CFE93724-7210-41AD-A7A0-5DF98643FF6A}" type="presParOf" srcId="{2C4F63AF-85F5-4607-8984-F55BA9ED586F}" destId="{F260A40D-E93E-4B16-9015-6557AC90EF61}" srcOrd="4" destOrd="0" presId="urn:microsoft.com/office/officeart/2005/8/layout/vList2"/>
    <dgm:cxn modelId="{28E9F208-6555-45A1-8CFC-D599A3822CF3}" type="presParOf" srcId="{2C4F63AF-85F5-4607-8984-F55BA9ED586F}" destId="{5034F845-EC20-4774-8047-FE1C36D0511F}" srcOrd="5" destOrd="0" presId="urn:microsoft.com/office/officeart/2005/8/layout/vList2"/>
    <dgm:cxn modelId="{61289FDA-C759-435F-B495-48EC4A6641E3}" type="presParOf" srcId="{2C4F63AF-85F5-4607-8984-F55BA9ED586F}" destId="{7612C0C0-2EC7-4276-B7D9-6864876FA4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3FDB75-0985-4392-B66F-BDAF7231A920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09CAD6A-D94E-49E7-BF3C-65320AC350B6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«Школа материнства» -формирование педагогических компетенций юных матерей</a:t>
          </a:r>
          <a:endParaRPr lang="ru-RU" b="1" dirty="0">
            <a:solidFill>
              <a:srgbClr val="002060"/>
            </a:solidFill>
          </a:endParaRPr>
        </a:p>
      </dgm:t>
    </dgm:pt>
    <dgm:pt modelId="{AAD8FAA0-D498-485F-8382-EB79DA0655BC}" type="parTrans" cxnId="{A943BE6E-9A61-43D5-BD3A-8B4586B31E47}">
      <dgm:prSet/>
      <dgm:spPr/>
      <dgm:t>
        <a:bodyPr/>
        <a:lstStyle/>
        <a:p>
          <a:endParaRPr lang="ru-RU"/>
        </a:p>
      </dgm:t>
    </dgm:pt>
    <dgm:pt modelId="{B2E942AD-6131-4910-84A3-3F1D0A3CB9A6}" type="sibTrans" cxnId="{A943BE6E-9A61-43D5-BD3A-8B4586B31E47}">
      <dgm:prSet/>
      <dgm:spPr/>
      <dgm:t>
        <a:bodyPr/>
        <a:lstStyle/>
        <a:p>
          <a:endParaRPr lang="ru-RU"/>
        </a:p>
      </dgm:t>
    </dgm:pt>
    <dgm:pt modelId="{670291E0-C1AB-4EA7-A8E6-8E134D3F6EC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Клуб «Кроха» -обучение матерей навыкам ухода за ребенком</a:t>
          </a:r>
          <a:endParaRPr lang="ru-RU" b="1" dirty="0">
            <a:solidFill>
              <a:srgbClr val="002060"/>
            </a:solidFill>
          </a:endParaRPr>
        </a:p>
      </dgm:t>
    </dgm:pt>
    <dgm:pt modelId="{0CF32B7A-8F5F-47C0-8D49-EBBB5A5D6BD5}" type="parTrans" cxnId="{C0BB5B9A-6194-4AFB-BB3E-A3C327B8D5B0}">
      <dgm:prSet/>
      <dgm:spPr/>
      <dgm:t>
        <a:bodyPr/>
        <a:lstStyle/>
        <a:p>
          <a:endParaRPr lang="ru-RU"/>
        </a:p>
      </dgm:t>
    </dgm:pt>
    <dgm:pt modelId="{426291FD-1A07-48BA-92F5-86B752D4D7D0}" type="sibTrans" cxnId="{C0BB5B9A-6194-4AFB-BB3E-A3C327B8D5B0}">
      <dgm:prSet/>
      <dgm:spPr/>
      <dgm:t>
        <a:bodyPr/>
        <a:lstStyle/>
        <a:p>
          <a:endParaRPr lang="ru-RU"/>
        </a:p>
      </dgm:t>
    </dgm:pt>
    <dgm:pt modelId="{CCEA20A0-C026-4FF5-AB5A-E7717C11138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Клуб «Правознайка» - повышение правового уровня маленькой мамы</a:t>
          </a:r>
          <a:endParaRPr lang="ru-RU" b="1" dirty="0">
            <a:solidFill>
              <a:srgbClr val="002060"/>
            </a:solidFill>
          </a:endParaRPr>
        </a:p>
      </dgm:t>
    </dgm:pt>
    <dgm:pt modelId="{95488DB7-28BB-434D-8F5A-6026772A203B}" type="parTrans" cxnId="{5AACCD19-2430-4F0C-BAF5-B18CC1AB5B53}">
      <dgm:prSet/>
      <dgm:spPr/>
      <dgm:t>
        <a:bodyPr/>
        <a:lstStyle/>
        <a:p>
          <a:endParaRPr lang="ru-RU"/>
        </a:p>
      </dgm:t>
    </dgm:pt>
    <dgm:pt modelId="{64611AA8-F840-4F3A-984B-FAA743C5537F}" type="sibTrans" cxnId="{5AACCD19-2430-4F0C-BAF5-B18CC1AB5B53}">
      <dgm:prSet/>
      <dgm:spPr/>
      <dgm:t>
        <a:bodyPr/>
        <a:lstStyle/>
        <a:p>
          <a:endParaRPr lang="ru-RU"/>
        </a:p>
      </dgm:t>
    </dgm:pt>
    <dgm:pt modelId="{83A05BBB-0A03-4BF8-8CCC-83E6FDF6AA4F}" type="pres">
      <dgm:prSet presAssocID="{1A3FDB75-0985-4392-B66F-BDAF7231A9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13332-3684-41C4-AFD7-33285ED6D191}" type="pres">
      <dgm:prSet presAssocID="{1A3FDB75-0985-4392-B66F-BDAF7231A920}" presName="arrow" presStyleLbl="bgShp" presStyleIdx="0" presStyleCnt="1" custScaleX="114566"/>
      <dgm:spPr/>
    </dgm:pt>
    <dgm:pt modelId="{CBC75D03-89D2-420D-9431-5ADA7E2A962D}" type="pres">
      <dgm:prSet presAssocID="{1A3FDB75-0985-4392-B66F-BDAF7231A920}" presName="linearProcess" presStyleCnt="0"/>
      <dgm:spPr/>
    </dgm:pt>
    <dgm:pt modelId="{A6E7B6E4-6EC3-449E-B5B4-0D1BC78A4217}" type="pres">
      <dgm:prSet presAssocID="{409CAD6A-D94E-49E7-BF3C-65320AC350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7529-51E4-4F91-AFC2-4AD5992FC884}" type="pres">
      <dgm:prSet presAssocID="{B2E942AD-6131-4910-84A3-3F1D0A3CB9A6}" presName="sibTrans" presStyleCnt="0"/>
      <dgm:spPr/>
    </dgm:pt>
    <dgm:pt modelId="{872C268A-0BDB-4644-9EAB-EBDB1AB18B31}" type="pres">
      <dgm:prSet presAssocID="{670291E0-C1AB-4EA7-A8E6-8E134D3F6E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F7B0A-81E4-4B96-88AC-048D4693DC0B}" type="pres">
      <dgm:prSet presAssocID="{426291FD-1A07-48BA-92F5-86B752D4D7D0}" presName="sibTrans" presStyleCnt="0"/>
      <dgm:spPr/>
    </dgm:pt>
    <dgm:pt modelId="{0A5809DE-B81A-454C-9BA3-B297F00A5694}" type="pres">
      <dgm:prSet presAssocID="{CCEA20A0-C026-4FF5-AB5A-E7717C1113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5412D-EACC-48A1-8FFD-29C077F63A37}" type="presOf" srcId="{670291E0-C1AB-4EA7-A8E6-8E134D3F6EC6}" destId="{872C268A-0BDB-4644-9EAB-EBDB1AB18B31}" srcOrd="0" destOrd="0" presId="urn:microsoft.com/office/officeart/2005/8/layout/hProcess9"/>
    <dgm:cxn modelId="{C0BB5B9A-6194-4AFB-BB3E-A3C327B8D5B0}" srcId="{1A3FDB75-0985-4392-B66F-BDAF7231A920}" destId="{670291E0-C1AB-4EA7-A8E6-8E134D3F6EC6}" srcOrd="1" destOrd="0" parTransId="{0CF32B7A-8F5F-47C0-8D49-EBBB5A5D6BD5}" sibTransId="{426291FD-1A07-48BA-92F5-86B752D4D7D0}"/>
    <dgm:cxn modelId="{A943BE6E-9A61-43D5-BD3A-8B4586B31E47}" srcId="{1A3FDB75-0985-4392-B66F-BDAF7231A920}" destId="{409CAD6A-D94E-49E7-BF3C-65320AC350B6}" srcOrd="0" destOrd="0" parTransId="{AAD8FAA0-D498-485F-8382-EB79DA0655BC}" sibTransId="{B2E942AD-6131-4910-84A3-3F1D0A3CB9A6}"/>
    <dgm:cxn modelId="{4D56A49D-51D5-426D-8A62-93904693AF9C}" type="presOf" srcId="{CCEA20A0-C026-4FF5-AB5A-E7717C11138E}" destId="{0A5809DE-B81A-454C-9BA3-B297F00A5694}" srcOrd="0" destOrd="0" presId="urn:microsoft.com/office/officeart/2005/8/layout/hProcess9"/>
    <dgm:cxn modelId="{6000EA86-3B18-4458-A04F-7D7781B6B695}" type="presOf" srcId="{409CAD6A-D94E-49E7-BF3C-65320AC350B6}" destId="{A6E7B6E4-6EC3-449E-B5B4-0D1BC78A4217}" srcOrd="0" destOrd="0" presId="urn:microsoft.com/office/officeart/2005/8/layout/hProcess9"/>
    <dgm:cxn modelId="{5AACCD19-2430-4F0C-BAF5-B18CC1AB5B53}" srcId="{1A3FDB75-0985-4392-B66F-BDAF7231A920}" destId="{CCEA20A0-C026-4FF5-AB5A-E7717C11138E}" srcOrd="2" destOrd="0" parTransId="{95488DB7-28BB-434D-8F5A-6026772A203B}" sibTransId="{64611AA8-F840-4F3A-984B-FAA743C5537F}"/>
    <dgm:cxn modelId="{83077654-3FBC-4A7B-B243-8F84C3042D96}" type="presOf" srcId="{1A3FDB75-0985-4392-B66F-BDAF7231A920}" destId="{83A05BBB-0A03-4BF8-8CCC-83E6FDF6AA4F}" srcOrd="0" destOrd="0" presId="urn:microsoft.com/office/officeart/2005/8/layout/hProcess9"/>
    <dgm:cxn modelId="{5B226070-CB5A-4DAB-BF2F-B0D56E2449B3}" type="presParOf" srcId="{83A05BBB-0A03-4BF8-8CCC-83E6FDF6AA4F}" destId="{99C13332-3684-41C4-AFD7-33285ED6D191}" srcOrd="0" destOrd="0" presId="urn:microsoft.com/office/officeart/2005/8/layout/hProcess9"/>
    <dgm:cxn modelId="{E4EC6FAA-83A4-4E46-B6C0-680705CF7F86}" type="presParOf" srcId="{83A05BBB-0A03-4BF8-8CCC-83E6FDF6AA4F}" destId="{CBC75D03-89D2-420D-9431-5ADA7E2A962D}" srcOrd="1" destOrd="0" presId="urn:microsoft.com/office/officeart/2005/8/layout/hProcess9"/>
    <dgm:cxn modelId="{318FC343-6E87-488F-854D-FF0DEB92B14A}" type="presParOf" srcId="{CBC75D03-89D2-420D-9431-5ADA7E2A962D}" destId="{A6E7B6E4-6EC3-449E-B5B4-0D1BC78A4217}" srcOrd="0" destOrd="0" presId="urn:microsoft.com/office/officeart/2005/8/layout/hProcess9"/>
    <dgm:cxn modelId="{B8E11CD2-0729-490A-B996-78E5F6AF17E7}" type="presParOf" srcId="{CBC75D03-89D2-420D-9431-5ADA7E2A962D}" destId="{B28B7529-51E4-4F91-AFC2-4AD5992FC884}" srcOrd="1" destOrd="0" presId="urn:microsoft.com/office/officeart/2005/8/layout/hProcess9"/>
    <dgm:cxn modelId="{7A90CADA-B876-4E92-A513-E7CF821D32BF}" type="presParOf" srcId="{CBC75D03-89D2-420D-9431-5ADA7E2A962D}" destId="{872C268A-0BDB-4644-9EAB-EBDB1AB18B31}" srcOrd="2" destOrd="0" presId="urn:microsoft.com/office/officeart/2005/8/layout/hProcess9"/>
    <dgm:cxn modelId="{F62735D8-4D42-44EB-ACE1-8BE889E2B4B5}" type="presParOf" srcId="{CBC75D03-89D2-420D-9431-5ADA7E2A962D}" destId="{1D8F7B0A-81E4-4B96-88AC-048D4693DC0B}" srcOrd="3" destOrd="0" presId="urn:microsoft.com/office/officeart/2005/8/layout/hProcess9"/>
    <dgm:cxn modelId="{D80D2FFF-9C91-4879-9FEA-F0FEF66B4337}" type="presParOf" srcId="{CBC75D03-89D2-420D-9431-5ADA7E2A962D}" destId="{0A5809DE-B81A-454C-9BA3-B297F00A56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8A0E2-6DA6-4CF5-B13E-1734BD910A40}">
      <dsp:nvSpPr>
        <dsp:cNvPr id="0" name=""/>
        <dsp:cNvSpPr/>
      </dsp:nvSpPr>
      <dsp:spPr>
        <a:xfrm>
          <a:off x="632824" y="52925"/>
          <a:ext cx="8792751" cy="391750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Грант на реализацию практики социально-психологической поддержки несовершеннолетних матерей, нуждающихся в помощи и поддержке государства «Маленькая мама» получен в 2021 году от Фонда поддержки детей, находящихся в трудной жизненной ситуации.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</a:rPr>
            <a:t>Проект реализуется с 01 сентября 2021 г. по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C00000"/>
              </a:solidFill>
            </a:rPr>
            <a:t>31 августа 2022 г.</a:t>
          </a:r>
          <a:endParaRPr lang="ru-RU" sz="2700" b="1" kern="1200" dirty="0">
            <a:solidFill>
              <a:srgbClr val="C00000"/>
            </a:solidFill>
          </a:endParaRPr>
        </a:p>
      </dsp:txBody>
      <dsp:txXfrm>
        <a:off x="824061" y="244162"/>
        <a:ext cx="8410277" cy="3535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BABAF-1D74-44FF-87E1-318470C61E03}">
      <dsp:nvSpPr>
        <dsp:cNvPr id="0" name=""/>
        <dsp:cNvSpPr/>
      </dsp:nvSpPr>
      <dsp:spPr>
        <a:xfrm>
          <a:off x="0" y="2857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Психологическая диагностика участниц проекта на трех этапах</a:t>
          </a:r>
          <a:endParaRPr lang="ru-RU" sz="2000" b="1" kern="1200" dirty="0"/>
        </a:p>
      </dsp:txBody>
      <dsp:txXfrm>
        <a:off x="35952" y="38809"/>
        <a:ext cx="7408397" cy="664577"/>
      </dsp:txXfrm>
    </dsp:sp>
    <dsp:sp modelId="{22999CA7-5A2D-4FEB-9934-D5D07A780612}">
      <dsp:nvSpPr>
        <dsp:cNvPr id="0" name=""/>
        <dsp:cNvSpPr/>
      </dsp:nvSpPr>
      <dsp:spPr>
        <a:xfrm>
          <a:off x="0" y="748831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Программа экстренной психологической помощи «От хаоса к космосу»</a:t>
          </a:r>
          <a:endParaRPr lang="ru-RU" sz="2000" b="1" kern="1200" dirty="0"/>
        </a:p>
      </dsp:txBody>
      <dsp:txXfrm>
        <a:off x="35952" y="784783"/>
        <a:ext cx="7408397" cy="664577"/>
      </dsp:txXfrm>
    </dsp:sp>
    <dsp:sp modelId="{599AF82F-1768-4896-9E50-D5C86D07C60E}">
      <dsp:nvSpPr>
        <dsp:cNvPr id="0" name=""/>
        <dsp:cNvSpPr/>
      </dsp:nvSpPr>
      <dsp:spPr>
        <a:xfrm>
          <a:off x="0" y="1494805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Программа «Я жду ребенка»  - формирование компетенций по подготовке к рождению ребенка, профилактика отказов от детей</a:t>
          </a:r>
          <a:endParaRPr lang="ru-RU" sz="2000" b="1" kern="1200" dirty="0"/>
        </a:p>
      </dsp:txBody>
      <dsp:txXfrm>
        <a:off x="35952" y="1530757"/>
        <a:ext cx="7408397" cy="664577"/>
      </dsp:txXfrm>
    </dsp:sp>
    <dsp:sp modelId="{4D678AC5-57F2-4FF1-A498-D9FF69DFDC09}">
      <dsp:nvSpPr>
        <dsp:cNvPr id="0" name=""/>
        <dsp:cNvSpPr/>
      </dsp:nvSpPr>
      <dsp:spPr>
        <a:xfrm>
          <a:off x="0" y="2240779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 </a:t>
          </a:r>
          <a:r>
            <a:rPr lang="ru-RU" sz="2000" b="1" kern="1200" dirty="0" smtClean="0"/>
            <a:t>Клуб «Счастливая Я вместе с ребенком» - решение личностных проблем матерей   </a:t>
          </a:r>
          <a:endParaRPr lang="ru-RU" sz="2000" b="1" kern="1200" dirty="0"/>
        </a:p>
      </dsp:txBody>
      <dsp:txXfrm>
        <a:off x="35952" y="2276731"/>
        <a:ext cx="7408397" cy="664577"/>
      </dsp:txXfrm>
    </dsp:sp>
    <dsp:sp modelId="{9E3F9041-4B11-4F00-A6B6-B574C5D4C9FB}">
      <dsp:nvSpPr>
        <dsp:cNvPr id="0" name=""/>
        <dsp:cNvSpPr/>
      </dsp:nvSpPr>
      <dsp:spPr>
        <a:xfrm>
          <a:off x="0" y="2986752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-</a:t>
          </a:r>
          <a:r>
            <a:rPr lang="ru-RU" sz="2000" b="1" kern="1200" dirty="0" smtClean="0"/>
            <a:t> Программа досуговой деятельности в клубе «Happy Lady</a:t>
          </a:r>
          <a:r>
            <a:rPr lang="ru-RU" sz="500" b="1" kern="1200" dirty="0" smtClean="0"/>
            <a:t>»;</a:t>
          </a:r>
          <a:endParaRPr lang="ru-RU" sz="500" kern="1200" dirty="0"/>
        </a:p>
      </dsp:txBody>
      <dsp:txXfrm>
        <a:off x="35952" y="3022704"/>
        <a:ext cx="7408397" cy="664577"/>
      </dsp:txXfrm>
    </dsp:sp>
    <dsp:sp modelId="{F439B7BB-527A-40D7-86EE-0C211A4F7B66}">
      <dsp:nvSpPr>
        <dsp:cNvPr id="0" name=""/>
        <dsp:cNvSpPr/>
      </dsp:nvSpPr>
      <dsp:spPr>
        <a:xfrm>
          <a:off x="0" y="3732726"/>
          <a:ext cx="7480301" cy="73648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Клуб «Родительская гостиная»  - работа с ближайшим окружением юных мам</a:t>
          </a:r>
          <a:endParaRPr lang="ru-RU" sz="2000" b="1" kern="1200" dirty="0"/>
        </a:p>
      </dsp:txBody>
      <dsp:txXfrm>
        <a:off x="35952" y="3768678"/>
        <a:ext cx="7408397" cy="664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7BB9-5489-4889-BA66-82468388AFC2}">
      <dsp:nvSpPr>
        <dsp:cNvPr id="0" name=""/>
        <dsp:cNvSpPr/>
      </dsp:nvSpPr>
      <dsp:spPr>
        <a:xfrm>
          <a:off x="40596" y="0"/>
          <a:ext cx="8221431" cy="36820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6626D-1F82-440A-B72A-890A06D258AC}">
      <dsp:nvSpPr>
        <dsp:cNvPr id="0" name=""/>
        <dsp:cNvSpPr/>
      </dsp:nvSpPr>
      <dsp:spPr>
        <a:xfrm>
          <a:off x="707640" y="2819219"/>
          <a:ext cx="386630" cy="23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6CCB0-902B-4F72-BE32-6EAF6F2A55E2}">
      <dsp:nvSpPr>
        <dsp:cNvPr id="0" name=""/>
        <dsp:cNvSpPr/>
      </dsp:nvSpPr>
      <dsp:spPr>
        <a:xfrm>
          <a:off x="1092107" y="2596437"/>
          <a:ext cx="4256661" cy="87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8" tIns="0" rIns="0" bIns="0" numCol="1" spcCol="127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«круглый стол»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для соисполнителей, где определены цели и задачи, составлен план работы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092107" y="2596437"/>
        <a:ext cx="4256661" cy="876325"/>
      </dsp:txXfrm>
    </dsp:sp>
    <dsp:sp modelId="{87D33ECC-6EFB-4721-A16F-01BE00FB1803}">
      <dsp:nvSpPr>
        <dsp:cNvPr id="0" name=""/>
        <dsp:cNvSpPr/>
      </dsp:nvSpPr>
      <dsp:spPr>
        <a:xfrm>
          <a:off x="2253878" y="1468264"/>
          <a:ext cx="440590" cy="261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D54BB-AF0F-4D2C-BC6C-8B52A7D6DBCB}">
      <dsp:nvSpPr>
        <dsp:cNvPr id="0" name=""/>
        <dsp:cNvSpPr/>
      </dsp:nvSpPr>
      <dsp:spPr>
        <a:xfrm>
          <a:off x="16569" y="514203"/>
          <a:ext cx="3947904" cy="878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866" tIns="0" rIns="0" bIns="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обучение на базе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solidFill>
                <a:srgbClr val="002060"/>
              </a:solidFill>
            </a:rPr>
            <a:t>стажировочной</a:t>
          </a:r>
          <a:r>
            <a:rPr lang="ru-RU" sz="2000" b="1" kern="1200" dirty="0" smtClean="0">
              <a:solidFill>
                <a:srgbClr val="002060"/>
              </a:solidFill>
            </a:rPr>
            <a:t> площадки в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г. Тула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569" y="514203"/>
        <a:ext cx="3947904" cy="878566"/>
      </dsp:txXfrm>
    </dsp:sp>
    <dsp:sp modelId="{3AA2572B-19E2-469F-BDDC-0A874D82EC98}">
      <dsp:nvSpPr>
        <dsp:cNvPr id="0" name=""/>
        <dsp:cNvSpPr/>
      </dsp:nvSpPr>
      <dsp:spPr>
        <a:xfrm>
          <a:off x="4091470" y="1557867"/>
          <a:ext cx="494373" cy="342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B48D5-6FF2-43A6-AB53-F4ED9A6D921B}">
      <dsp:nvSpPr>
        <dsp:cNvPr id="0" name=""/>
        <dsp:cNvSpPr/>
      </dsp:nvSpPr>
      <dsp:spPr>
        <a:xfrm>
          <a:off x="4245950" y="1608682"/>
          <a:ext cx="3916975" cy="927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48" tIns="0" rIns="0" bIns="0" numCol="1" spcCol="127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обучающий семинар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для сотрудников ЛОГБУ «Тихвинский КЦСОН»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245950" y="1608682"/>
        <a:ext cx="3916975" cy="927106"/>
      </dsp:txXfrm>
    </dsp:sp>
    <dsp:sp modelId="{30E3BEC2-1E28-47AC-8F94-FBD03944BE50}">
      <dsp:nvSpPr>
        <dsp:cNvPr id="0" name=""/>
        <dsp:cNvSpPr/>
      </dsp:nvSpPr>
      <dsp:spPr>
        <a:xfrm>
          <a:off x="4332769" y="831707"/>
          <a:ext cx="380751" cy="243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EEEB0-03B5-4207-9B89-DC91BFC6BF1D}">
      <dsp:nvSpPr>
        <dsp:cNvPr id="0" name=""/>
        <dsp:cNvSpPr/>
      </dsp:nvSpPr>
      <dsp:spPr>
        <a:xfrm>
          <a:off x="4497870" y="293069"/>
          <a:ext cx="3696932" cy="819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38" tIns="0" rIns="0" bIns="0" numCol="1" spcCol="1270" anchor="t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конференция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для организаций-соисполнителей проекта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497870" y="293069"/>
        <a:ext cx="3696932" cy="819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D0A4-501A-4BAF-BB83-18058490E539}">
      <dsp:nvSpPr>
        <dsp:cNvPr id="0" name=""/>
        <dsp:cNvSpPr/>
      </dsp:nvSpPr>
      <dsp:spPr>
        <a:xfrm>
          <a:off x="0" y="3308327"/>
          <a:ext cx="7527925" cy="723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Помощь жителей города игрушками, детской одеждой и средствами личной гигиены</a:t>
          </a:r>
          <a:endParaRPr lang="ru-RU" sz="2000" b="1" kern="1200" dirty="0"/>
        </a:p>
      </dsp:txBody>
      <dsp:txXfrm>
        <a:off x="0" y="3308327"/>
        <a:ext cx="7527925" cy="723781"/>
      </dsp:txXfrm>
    </dsp:sp>
    <dsp:sp modelId="{1CB7A806-954D-4D96-92CB-B310ACD3EB12}">
      <dsp:nvSpPr>
        <dsp:cNvPr id="0" name=""/>
        <dsp:cNvSpPr/>
      </dsp:nvSpPr>
      <dsp:spPr>
        <a:xfrm rot="10800000">
          <a:off x="0" y="2206008"/>
          <a:ext cx="7527925" cy="1113175"/>
        </a:xfrm>
        <a:prstGeom prst="upArrowCallou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ИП Богданова Татьяна Владимировна – подгузники</a:t>
          </a:r>
          <a:endParaRPr lang="ru-RU" sz="2000" b="1" kern="1200" dirty="0"/>
        </a:p>
      </dsp:txBody>
      <dsp:txXfrm rot="10800000">
        <a:off x="0" y="2206008"/>
        <a:ext cx="7527925" cy="723308"/>
      </dsp:txXfrm>
    </dsp:sp>
    <dsp:sp modelId="{9DC56862-DF87-420F-9B1F-C813CA2B4197}">
      <dsp:nvSpPr>
        <dsp:cNvPr id="0" name=""/>
        <dsp:cNvSpPr/>
      </dsp:nvSpPr>
      <dsp:spPr>
        <a:xfrm rot="10800000">
          <a:off x="0" y="1103690"/>
          <a:ext cx="7527925" cy="1113175"/>
        </a:xfrm>
        <a:prstGeom prst="upArrowCallou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Региональная общественная организация «Великое дело» - средства личной гигиены, одежда, детское питание </a:t>
          </a:r>
          <a:endParaRPr lang="ru-RU" sz="2000" b="1" kern="1200" dirty="0"/>
        </a:p>
      </dsp:txBody>
      <dsp:txXfrm rot="10800000">
        <a:off x="0" y="1103690"/>
        <a:ext cx="7527925" cy="723308"/>
      </dsp:txXfrm>
    </dsp:sp>
    <dsp:sp modelId="{8A8012EF-1A18-4E58-9051-9883F27F9131}">
      <dsp:nvSpPr>
        <dsp:cNvPr id="0" name=""/>
        <dsp:cNvSpPr/>
      </dsp:nvSpPr>
      <dsp:spPr>
        <a:xfrm rot="10800000">
          <a:off x="0" y="1371"/>
          <a:ext cx="7527925" cy="1113175"/>
        </a:xfrm>
        <a:prstGeom prst="upArrowCallou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Фонд поддержки предпринимательства – помощь средствами гигиены, компьютерной техникой</a:t>
          </a:r>
          <a:endParaRPr lang="ru-RU" sz="1800" b="1" kern="1200" dirty="0"/>
        </a:p>
      </dsp:txBody>
      <dsp:txXfrm rot="10800000">
        <a:off x="0" y="1371"/>
        <a:ext cx="7527925" cy="723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9C4F0-3C00-4F28-823C-7245CBAD149D}">
      <dsp:nvSpPr>
        <dsp:cNvPr id="0" name=""/>
        <dsp:cNvSpPr/>
      </dsp:nvSpPr>
      <dsp:spPr>
        <a:xfrm>
          <a:off x="2798540" y="1024347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231208-D924-4707-9975-E6A63B78B01D}">
      <dsp:nvSpPr>
        <dsp:cNvPr id="0" name=""/>
        <dsp:cNvSpPr/>
      </dsp:nvSpPr>
      <dsp:spPr>
        <a:xfrm>
          <a:off x="1937401" y="0"/>
          <a:ext cx="3034536" cy="8046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Директор ЛОГБУ «Тихвинский КЦСОН»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37401" y="0"/>
        <a:ext cx="3034536" cy="804672"/>
      </dsp:txXfrm>
    </dsp:sp>
    <dsp:sp modelId="{E7C25399-3229-407B-8A3B-5B8C352EC730}">
      <dsp:nvSpPr>
        <dsp:cNvPr id="0" name=""/>
        <dsp:cNvSpPr/>
      </dsp:nvSpPr>
      <dsp:spPr>
        <a:xfrm>
          <a:off x="3183469" y="1209422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13453D-7FB6-4DC7-B1E6-55075EBBC034}">
      <dsp:nvSpPr>
        <dsp:cNvPr id="0" name=""/>
        <dsp:cNvSpPr/>
      </dsp:nvSpPr>
      <dsp:spPr>
        <a:xfrm>
          <a:off x="4481350" y="777140"/>
          <a:ext cx="2383648" cy="8851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Заместитель директора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481350" y="777140"/>
        <a:ext cx="2383648" cy="885139"/>
      </dsp:txXfrm>
    </dsp:sp>
    <dsp:sp modelId="{CA40B244-D498-4F0D-A159-D2EE55EDE886}">
      <dsp:nvSpPr>
        <dsp:cNvPr id="0" name=""/>
        <dsp:cNvSpPr/>
      </dsp:nvSpPr>
      <dsp:spPr>
        <a:xfrm>
          <a:off x="3278061" y="1625839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0B1803-257F-4470-A59B-75A0042ACBF5}">
      <dsp:nvSpPr>
        <dsp:cNvPr id="0" name=""/>
        <dsp:cNvSpPr/>
      </dsp:nvSpPr>
      <dsp:spPr>
        <a:xfrm>
          <a:off x="4528881" y="1878281"/>
          <a:ext cx="2585460" cy="945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Куратор проекта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528881" y="1878281"/>
        <a:ext cx="2585460" cy="945489"/>
      </dsp:txXfrm>
    </dsp:sp>
    <dsp:sp modelId="{4285D8C8-7548-448F-9A72-2FCD80E38C5A}">
      <dsp:nvSpPr>
        <dsp:cNvPr id="0" name=""/>
        <dsp:cNvSpPr/>
      </dsp:nvSpPr>
      <dsp:spPr>
        <a:xfrm>
          <a:off x="3011782" y="1959778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083BAF-F084-4855-81DB-8AE74F5A90F5}">
      <dsp:nvSpPr>
        <dsp:cNvPr id="0" name=""/>
        <dsp:cNvSpPr/>
      </dsp:nvSpPr>
      <dsp:spPr>
        <a:xfrm>
          <a:off x="3450360" y="3158337"/>
          <a:ext cx="2988540" cy="8650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Специалист по работе с семьей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450360" y="3158337"/>
        <a:ext cx="2988540" cy="865022"/>
      </dsp:txXfrm>
    </dsp:sp>
    <dsp:sp modelId="{F0ACB081-AAB3-499A-A6DF-5047ECE3DEA2}">
      <dsp:nvSpPr>
        <dsp:cNvPr id="0" name=""/>
        <dsp:cNvSpPr/>
      </dsp:nvSpPr>
      <dsp:spPr>
        <a:xfrm>
          <a:off x="2585298" y="1959778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DA9FBA-0CD1-433B-B404-D5A792DA98D1}">
      <dsp:nvSpPr>
        <dsp:cNvPr id="0" name=""/>
        <dsp:cNvSpPr/>
      </dsp:nvSpPr>
      <dsp:spPr>
        <a:xfrm>
          <a:off x="516051" y="3158337"/>
          <a:ext cx="2391403" cy="8650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Социальный педагог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516051" y="3158337"/>
        <a:ext cx="2391403" cy="865022"/>
      </dsp:txXfrm>
    </dsp:sp>
    <dsp:sp modelId="{D1AF1696-E847-4F44-AE85-233A8CBD3AEF}">
      <dsp:nvSpPr>
        <dsp:cNvPr id="0" name=""/>
        <dsp:cNvSpPr/>
      </dsp:nvSpPr>
      <dsp:spPr>
        <a:xfrm>
          <a:off x="2319019" y="1625839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517769-3E23-4787-9A89-2C8859105A80}">
      <dsp:nvSpPr>
        <dsp:cNvPr id="0" name=""/>
        <dsp:cNvSpPr/>
      </dsp:nvSpPr>
      <dsp:spPr>
        <a:xfrm>
          <a:off x="169493" y="1890979"/>
          <a:ext cx="2085264" cy="945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Педагог-психолог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169493" y="1890979"/>
        <a:ext cx="2085264" cy="945489"/>
      </dsp:txXfrm>
    </dsp:sp>
    <dsp:sp modelId="{1ECBCCBE-8FC7-41E9-8B8E-9DB2848F92B2}">
      <dsp:nvSpPr>
        <dsp:cNvPr id="0" name=""/>
        <dsp:cNvSpPr/>
      </dsp:nvSpPr>
      <dsp:spPr>
        <a:xfrm>
          <a:off x="2413611" y="1209422"/>
          <a:ext cx="1312259" cy="1312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11DF3C-B1D2-4601-9970-B3669A2B222C}">
      <dsp:nvSpPr>
        <dsp:cNvPr id="0" name=""/>
        <dsp:cNvSpPr/>
      </dsp:nvSpPr>
      <dsp:spPr>
        <a:xfrm>
          <a:off x="353264" y="764438"/>
          <a:ext cx="2375389" cy="8851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</a:t>
          </a:r>
          <a:r>
            <a:rPr lang="ru-RU" sz="2300" b="1" kern="1200" dirty="0" smtClean="0">
              <a:solidFill>
                <a:srgbClr val="002060"/>
              </a:solidFill>
            </a:rPr>
            <a:t>Врач-педиатр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353264" y="764438"/>
        <a:ext cx="2375389" cy="88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9791C-5BE8-4C48-AABA-A64F09CBF02A}">
      <dsp:nvSpPr>
        <dsp:cNvPr id="0" name=""/>
        <dsp:cNvSpPr/>
      </dsp:nvSpPr>
      <dsp:spPr>
        <a:xfrm>
          <a:off x="0" y="12689"/>
          <a:ext cx="5214711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- Комитет по культуре, спорту и молодежной политике</a:t>
          </a:r>
          <a:endParaRPr lang="ru-RU" sz="1900" kern="1200"/>
        </a:p>
      </dsp:txBody>
      <dsp:txXfrm>
        <a:off x="36896" y="49585"/>
        <a:ext cx="5140919" cy="682028"/>
      </dsp:txXfrm>
    </dsp:sp>
    <dsp:sp modelId="{54E318E8-250F-4758-9A18-BE506EB22CD0}">
      <dsp:nvSpPr>
        <dsp:cNvPr id="0" name=""/>
        <dsp:cNvSpPr/>
      </dsp:nvSpPr>
      <dsp:spPr>
        <a:xfrm>
          <a:off x="0" y="823230"/>
          <a:ext cx="5214711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- Радио-Тихвин</a:t>
          </a:r>
          <a:endParaRPr lang="ru-RU" sz="1900" kern="1200"/>
        </a:p>
      </dsp:txBody>
      <dsp:txXfrm>
        <a:off x="36896" y="860126"/>
        <a:ext cx="5140919" cy="682028"/>
      </dsp:txXfrm>
    </dsp:sp>
    <dsp:sp modelId="{8CE03E27-7BB2-4DEF-BAF1-F70B664ADC0F}">
      <dsp:nvSpPr>
        <dsp:cNvPr id="0" name=""/>
        <dsp:cNvSpPr/>
      </dsp:nvSpPr>
      <dsp:spPr>
        <a:xfrm>
          <a:off x="0" y="1633770"/>
          <a:ext cx="5214711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- ИП Смирнов Н.Н.</a:t>
          </a:r>
          <a:endParaRPr lang="ru-RU" sz="1900" kern="1200"/>
        </a:p>
      </dsp:txBody>
      <dsp:txXfrm>
        <a:off x="36896" y="1670666"/>
        <a:ext cx="5140919" cy="682028"/>
      </dsp:txXfrm>
    </dsp:sp>
    <dsp:sp modelId="{72C2424B-B2A4-4A59-8375-573CF67E576D}">
      <dsp:nvSpPr>
        <dsp:cNvPr id="0" name=""/>
        <dsp:cNvSpPr/>
      </dsp:nvSpPr>
      <dsp:spPr>
        <a:xfrm>
          <a:off x="0" y="2444310"/>
          <a:ext cx="5214711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- Церковь св. Праведного Иова Многострадального</a:t>
          </a:r>
          <a:endParaRPr lang="ru-RU" sz="1900" kern="1200" dirty="0"/>
        </a:p>
      </dsp:txBody>
      <dsp:txXfrm>
        <a:off x="36896" y="2481206"/>
        <a:ext cx="5140919" cy="682028"/>
      </dsp:txXfrm>
    </dsp:sp>
    <dsp:sp modelId="{26DC9D3E-6EC0-4C2B-AC15-1EC73F3B1F1F}">
      <dsp:nvSpPr>
        <dsp:cNvPr id="0" name=""/>
        <dsp:cNvSpPr/>
      </dsp:nvSpPr>
      <dsp:spPr>
        <a:xfrm>
          <a:off x="0" y="3254849"/>
          <a:ext cx="5214711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- ЛРОО «Лепестки добра»</a:t>
          </a:r>
          <a:endParaRPr lang="ru-RU" sz="1900" kern="1200"/>
        </a:p>
      </dsp:txBody>
      <dsp:txXfrm>
        <a:off x="36896" y="3291745"/>
        <a:ext cx="5140919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EBE60-51D3-47D2-96F7-7E495E4808CA}">
      <dsp:nvSpPr>
        <dsp:cNvPr id="0" name=""/>
        <dsp:cNvSpPr/>
      </dsp:nvSpPr>
      <dsp:spPr>
        <a:xfrm>
          <a:off x="0" y="100439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ГБУЗ ЛО Тихвинская МБ им. А.Ф. Калмыкова</a:t>
          </a:r>
          <a:endParaRPr lang="ru-RU" sz="1600" kern="1200"/>
        </a:p>
      </dsp:txBody>
      <dsp:txXfrm>
        <a:off x="18734" y="119173"/>
        <a:ext cx="6007732" cy="346292"/>
      </dsp:txXfrm>
    </dsp:sp>
    <dsp:sp modelId="{C9517859-680F-4F92-846F-057F55751FCA}">
      <dsp:nvSpPr>
        <dsp:cNvPr id="0" name=""/>
        <dsp:cNvSpPr/>
      </dsp:nvSpPr>
      <dsp:spPr>
        <a:xfrm>
          <a:off x="0" y="53028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Отдел опеки и попечительства</a:t>
          </a:r>
          <a:endParaRPr lang="ru-RU" sz="1600" kern="1200" dirty="0"/>
        </a:p>
      </dsp:txBody>
      <dsp:txXfrm>
        <a:off x="18734" y="549014"/>
        <a:ext cx="6007732" cy="346292"/>
      </dsp:txXfrm>
    </dsp:sp>
    <dsp:sp modelId="{DA44CF6C-BDBE-488E-953E-74187C607D92}">
      <dsp:nvSpPr>
        <dsp:cNvPr id="0" name=""/>
        <dsp:cNvSpPr/>
      </dsp:nvSpPr>
      <dsp:spPr>
        <a:xfrm>
          <a:off x="0" y="96012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Отдел по обеспечению деятельности КДН иЗП</a:t>
          </a:r>
          <a:endParaRPr lang="ru-RU" sz="1600" kern="1200"/>
        </a:p>
      </dsp:txBody>
      <dsp:txXfrm>
        <a:off x="18734" y="978854"/>
        <a:ext cx="6007732" cy="346292"/>
      </dsp:txXfrm>
    </dsp:sp>
    <dsp:sp modelId="{DCF59B70-C5CF-4080-BC87-F8C8F26152D6}">
      <dsp:nvSpPr>
        <dsp:cNvPr id="0" name=""/>
        <dsp:cNvSpPr/>
      </dsp:nvSpPr>
      <dsp:spPr>
        <a:xfrm>
          <a:off x="0" y="138996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ОМВД по Тихвинскому району</a:t>
          </a:r>
          <a:endParaRPr lang="ru-RU" sz="1600" kern="1200"/>
        </a:p>
      </dsp:txBody>
      <dsp:txXfrm>
        <a:off x="18734" y="1408694"/>
        <a:ext cx="6007732" cy="346292"/>
      </dsp:txXfrm>
    </dsp:sp>
    <dsp:sp modelId="{0788A2E3-5996-4D5E-9283-60E1A6721CAC}">
      <dsp:nvSpPr>
        <dsp:cNvPr id="0" name=""/>
        <dsp:cNvSpPr/>
      </dsp:nvSpPr>
      <dsp:spPr>
        <a:xfrm>
          <a:off x="0" y="181980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Комитет по образованию</a:t>
          </a:r>
          <a:endParaRPr lang="ru-RU" sz="1600" kern="1200"/>
        </a:p>
      </dsp:txBody>
      <dsp:txXfrm>
        <a:off x="18734" y="1838534"/>
        <a:ext cx="6007732" cy="346292"/>
      </dsp:txXfrm>
    </dsp:sp>
    <dsp:sp modelId="{7AF41901-2964-44F4-80F4-0A57D93DFA1A}">
      <dsp:nvSpPr>
        <dsp:cNvPr id="0" name=""/>
        <dsp:cNvSpPr/>
      </dsp:nvSpPr>
      <dsp:spPr>
        <a:xfrm>
          <a:off x="0" y="224964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ГАПОУ ЛО «ТПТТ им. Е.И. Лебедева»</a:t>
          </a:r>
          <a:endParaRPr lang="ru-RU" sz="1600" kern="1200" dirty="0"/>
        </a:p>
      </dsp:txBody>
      <dsp:txXfrm>
        <a:off x="18734" y="2268374"/>
        <a:ext cx="6007732" cy="346292"/>
      </dsp:txXfrm>
    </dsp:sp>
    <dsp:sp modelId="{1AD318F2-2E84-4F34-8E4A-2CE6AB936FC5}">
      <dsp:nvSpPr>
        <dsp:cNvPr id="0" name=""/>
        <dsp:cNvSpPr/>
      </dsp:nvSpPr>
      <dsp:spPr>
        <a:xfrm>
          <a:off x="0" y="267948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ГАПОУ ЛО «Борский агропромышленный техникум»</a:t>
          </a:r>
          <a:endParaRPr lang="ru-RU" sz="1600" kern="1200" dirty="0"/>
        </a:p>
      </dsp:txBody>
      <dsp:txXfrm>
        <a:off x="18734" y="2698214"/>
        <a:ext cx="6007732" cy="346292"/>
      </dsp:txXfrm>
    </dsp:sp>
    <dsp:sp modelId="{E804C94A-59A6-4184-9095-47C2BC206443}">
      <dsp:nvSpPr>
        <dsp:cNvPr id="0" name=""/>
        <dsp:cNvSpPr/>
      </dsp:nvSpPr>
      <dsp:spPr>
        <a:xfrm>
          <a:off x="0" y="310932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ЛОГКУ «ЦСЗН»</a:t>
          </a:r>
          <a:endParaRPr lang="ru-RU" sz="1600" kern="1200"/>
        </a:p>
      </dsp:txBody>
      <dsp:txXfrm>
        <a:off x="18734" y="3128054"/>
        <a:ext cx="6007732" cy="346292"/>
      </dsp:txXfrm>
    </dsp:sp>
    <dsp:sp modelId="{F5E7B9D1-B92B-4F23-9160-8DD6B62D43B5}">
      <dsp:nvSpPr>
        <dsp:cNvPr id="0" name=""/>
        <dsp:cNvSpPr/>
      </dsp:nvSpPr>
      <dsp:spPr>
        <a:xfrm>
          <a:off x="0" y="3539160"/>
          <a:ext cx="6045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- Тихвинский филиал ГКУ «ЦЗН Ленинградской области»</a:t>
          </a:r>
          <a:endParaRPr lang="ru-RU" sz="1600" kern="1200"/>
        </a:p>
      </dsp:txBody>
      <dsp:txXfrm>
        <a:off x="18734" y="3557894"/>
        <a:ext cx="6007732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3B886-BB23-4D8E-9A7E-A7A13977C87F}">
      <dsp:nvSpPr>
        <dsp:cNvPr id="0" name=""/>
        <dsp:cNvSpPr/>
      </dsp:nvSpPr>
      <dsp:spPr>
        <a:xfrm>
          <a:off x="0" y="0"/>
          <a:ext cx="4023360" cy="402336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6F6666-A62E-432F-8CA2-CC7893A5DA66}">
      <dsp:nvSpPr>
        <dsp:cNvPr id="0" name=""/>
        <dsp:cNvSpPr/>
      </dsp:nvSpPr>
      <dsp:spPr>
        <a:xfrm>
          <a:off x="1751573" y="393029"/>
          <a:ext cx="6066546" cy="13371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Размещение информации о проекте </a:t>
          </a:r>
          <a:r>
            <a:rPr lang="ru-RU" sz="1400" kern="1200" dirty="0" smtClean="0">
              <a:solidFill>
                <a:srgbClr val="002060"/>
              </a:solidFill>
            </a:rPr>
            <a:t>на сайте администрации Тихвинского района, официальном сайте учреждения, группах в социальных сетях, в СМИ, проводятся  встречи с представителями дошкольного и школьного образования, проект представлен на XII Всероссийской выставке-форуме «Вместе ради детей» в г. Сургуте.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816847" y="458303"/>
        <a:ext cx="5935998" cy="1206590"/>
      </dsp:txXfrm>
    </dsp:sp>
    <dsp:sp modelId="{87598886-67E9-4A69-A2F6-ED7D3C0C6204}">
      <dsp:nvSpPr>
        <dsp:cNvPr id="0" name=""/>
        <dsp:cNvSpPr/>
      </dsp:nvSpPr>
      <dsp:spPr>
        <a:xfrm>
          <a:off x="1751547" y="1935126"/>
          <a:ext cx="6041153" cy="793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Ежеквартальное</a:t>
          </a:r>
          <a:r>
            <a:rPr lang="ru-RU" sz="1600" kern="1200" dirty="0" smtClean="0">
              <a:solidFill>
                <a:srgbClr val="002060"/>
              </a:solidFill>
            </a:rPr>
            <a:t> </a:t>
          </a:r>
          <a:r>
            <a:rPr lang="ru-RU" sz="1600" b="1" kern="1200" dirty="0" smtClean="0">
              <a:solidFill>
                <a:srgbClr val="002060"/>
              </a:solidFill>
            </a:rPr>
            <a:t>анкетирование участниц </a:t>
          </a:r>
          <a:r>
            <a:rPr lang="ru-RU" sz="1600" kern="1200" dirty="0" smtClean="0">
              <a:solidFill>
                <a:srgbClr val="002060"/>
              </a:solidFill>
            </a:rPr>
            <a:t>проекта на предмет оценки эффективности предоставления услуг в рамках программ социально-психологической поддержки.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790273" y="1973852"/>
        <a:ext cx="5963701" cy="715844"/>
      </dsp:txXfrm>
    </dsp:sp>
    <dsp:sp modelId="{BA8146F5-874F-4261-A3AA-76A1ABAD5FDE}">
      <dsp:nvSpPr>
        <dsp:cNvPr id="0" name=""/>
        <dsp:cNvSpPr/>
      </dsp:nvSpPr>
      <dsp:spPr>
        <a:xfrm>
          <a:off x="1798319" y="2982576"/>
          <a:ext cx="6006083" cy="882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Ежемесячные междисциплинарные консилиумы </a:t>
          </a:r>
          <a:r>
            <a:rPr lang="ru-RU" sz="1400" kern="1200" dirty="0" smtClean="0">
              <a:solidFill>
                <a:srgbClr val="002060"/>
              </a:solidFill>
            </a:rPr>
            <a:t>с целью контроля результативности реализации программ социально-психологической поддержки беременных несовершеннолетних и беременных матерей</a:t>
          </a:r>
          <a:r>
            <a:rPr lang="ru-RU" sz="1300" kern="1200" dirty="0" smtClean="0">
              <a:solidFill>
                <a:srgbClr val="002060"/>
              </a:solidFill>
            </a:rPr>
            <a:t>.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1841383" y="3025640"/>
        <a:ext cx="5919955" cy="7960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3824-2FA5-43FA-BF8B-4AFDF6288429}">
      <dsp:nvSpPr>
        <dsp:cNvPr id="0" name=""/>
        <dsp:cNvSpPr/>
      </dsp:nvSpPr>
      <dsp:spPr>
        <a:xfrm>
          <a:off x="0" y="0"/>
          <a:ext cx="8206424" cy="917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Создана база данных  несовершеннолетних беременных и матерей</a:t>
          </a:r>
          <a:endParaRPr lang="ru-RU" sz="2000" b="1" kern="1200" dirty="0"/>
        </a:p>
      </dsp:txBody>
      <dsp:txXfrm>
        <a:off x="26860" y="26860"/>
        <a:ext cx="7139351" cy="863341"/>
      </dsp:txXfrm>
    </dsp:sp>
    <dsp:sp modelId="{D72A47E2-10F8-40B5-A431-9C0BEF8DE2F8}">
      <dsp:nvSpPr>
        <dsp:cNvPr id="0" name=""/>
        <dsp:cNvSpPr/>
      </dsp:nvSpPr>
      <dsp:spPr>
        <a:xfrm>
          <a:off x="687288" y="1083799"/>
          <a:ext cx="8206424" cy="917061"/>
        </a:xfrm>
        <a:prstGeom prst="roundRect">
          <a:avLst>
            <a:gd name="adj" fmla="val 10000"/>
          </a:avLst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Созданы и реализуются индивидуальные программы социально-психологической помощи несовершеннолетним, участвующим в проекте</a:t>
          </a:r>
          <a:endParaRPr lang="ru-RU" sz="2000" b="1" kern="1200" dirty="0"/>
        </a:p>
      </dsp:txBody>
      <dsp:txXfrm>
        <a:off x="714148" y="1110659"/>
        <a:ext cx="6869326" cy="863341"/>
      </dsp:txXfrm>
    </dsp:sp>
    <dsp:sp modelId="{3A41DB87-2394-46DE-BBEB-314EA3D9CAA4}">
      <dsp:nvSpPr>
        <dsp:cNvPr id="0" name=""/>
        <dsp:cNvSpPr/>
      </dsp:nvSpPr>
      <dsp:spPr>
        <a:xfrm>
          <a:off x="1364317" y="2167599"/>
          <a:ext cx="8206424" cy="917061"/>
        </a:xfrm>
        <a:prstGeom prst="roundRect">
          <a:avLst>
            <a:gd name="adj" fmla="val 10000"/>
          </a:avLst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Разработаны методические рекомендации для несовершеннолетних беременных и несовершеннолетних матерей</a:t>
          </a:r>
          <a:endParaRPr lang="ru-RU" sz="2000" b="1" kern="1200" dirty="0"/>
        </a:p>
      </dsp:txBody>
      <dsp:txXfrm>
        <a:off x="1391177" y="2194459"/>
        <a:ext cx="6879584" cy="863341"/>
      </dsp:txXfrm>
    </dsp:sp>
    <dsp:sp modelId="{198ACF8D-4165-4C36-83F7-C905FF7E6978}">
      <dsp:nvSpPr>
        <dsp:cNvPr id="0" name=""/>
        <dsp:cNvSpPr/>
      </dsp:nvSpPr>
      <dsp:spPr>
        <a:xfrm>
          <a:off x="2051606" y="3251399"/>
          <a:ext cx="8206424" cy="917061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Заключены соглашения о сотрудничестве и проводится совместная работа с 14 организациями-соисполнителями. </a:t>
          </a:r>
          <a:endParaRPr lang="ru-RU" sz="2000" b="1" kern="1200" dirty="0"/>
        </a:p>
      </dsp:txBody>
      <dsp:txXfrm>
        <a:off x="2078466" y="3278259"/>
        <a:ext cx="6869326" cy="863341"/>
      </dsp:txXfrm>
    </dsp:sp>
    <dsp:sp modelId="{7BD42F07-0924-4B3A-B18C-C288873BEA93}">
      <dsp:nvSpPr>
        <dsp:cNvPr id="0" name=""/>
        <dsp:cNvSpPr/>
      </dsp:nvSpPr>
      <dsp:spPr>
        <a:xfrm>
          <a:off x="7610334" y="702385"/>
          <a:ext cx="596089" cy="596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744454" y="702385"/>
        <a:ext cx="327849" cy="448557"/>
      </dsp:txXfrm>
    </dsp:sp>
    <dsp:sp modelId="{F3F01B21-82E3-46C4-B9EF-8098AFA549D4}">
      <dsp:nvSpPr>
        <dsp:cNvPr id="0" name=""/>
        <dsp:cNvSpPr/>
      </dsp:nvSpPr>
      <dsp:spPr>
        <a:xfrm>
          <a:off x="8297622" y="1786185"/>
          <a:ext cx="596089" cy="596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431742" y="1786185"/>
        <a:ext cx="327849" cy="448557"/>
      </dsp:txXfrm>
    </dsp:sp>
    <dsp:sp modelId="{49411E6E-56E1-40D3-A16E-122D718AE425}">
      <dsp:nvSpPr>
        <dsp:cNvPr id="0" name=""/>
        <dsp:cNvSpPr/>
      </dsp:nvSpPr>
      <dsp:spPr>
        <a:xfrm>
          <a:off x="8974652" y="2869985"/>
          <a:ext cx="596089" cy="596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9108772" y="2869985"/>
        <a:ext cx="327849" cy="448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75B92-FAC6-4F11-A8FA-F7BE65FC3874}">
      <dsp:nvSpPr>
        <dsp:cNvPr id="0" name=""/>
        <dsp:cNvSpPr/>
      </dsp:nvSpPr>
      <dsp:spPr>
        <a:xfrm>
          <a:off x="3330313" y="845671"/>
          <a:ext cx="9067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333"/>
              </a:moveTo>
              <a:lnTo>
                <a:pt x="470493" y="49333"/>
              </a:lnTo>
              <a:lnTo>
                <a:pt x="470493" y="45720"/>
              </a:lnTo>
              <a:lnTo>
                <a:pt x="90678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0272" y="887971"/>
        <a:ext cx="46869" cy="6840"/>
      </dsp:txXfrm>
    </dsp:sp>
    <dsp:sp modelId="{0B2745C6-2008-4EA9-9BA4-7B2161A98284}">
      <dsp:nvSpPr>
        <dsp:cNvPr id="0" name=""/>
        <dsp:cNvSpPr/>
      </dsp:nvSpPr>
      <dsp:spPr>
        <a:xfrm>
          <a:off x="360807" y="3613"/>
          <a:ext cx="2971305" cy="17827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Для временного проживания (пребывания) </a:t>
          </a:r>
          <a:r>
            <a:rPr lang="ru-RU" sz="1800" kern="1200" dirty="0" smtClean="0"/>
            <a:t>беременных несовершеннолетних и матерей предоставляется кризисное отделение </a:t>
          </a:r>
          <a:endParaRPr lang="ru-RU" sz="1800" kern="1200" dirty="0"/>
        </a:p>
      </dsp:txBody>
      <dsp:txXfrm>
        <a:off x="360807" y="3613"/>
        <a:ext cx="2971305" cy="1782783"/>
      </dsp:txXfrm>
    </dsp:sp>
    <dsp:sp modelId="{2F7F4F25-2BE5-4B1E-85EC-F010A35DDDE5}">
      <dsp:nvSpPr>
        <dsp:cNvPr id="0" name=""/>
        <dsp:cNvSpPr/>
      </dsp:nvSpPr>
      <dsp:spPr>
        <a:xfrm>
          <a:off x="3826404" y="1780983"/>
          <a:ext cx="1928748" cy="660026"/>
        </a:xfrm>
        <a:custGeom>
          <a:avLst/>
          <a:gdLst/>
          <a:ahLst/>
          <a:cxnLst/>
          <a:rect l="0" t="0" r="0" b="0"/>
          <a:pathLst>
            <a:path>
              <a:moveTo>
                <a:pt x="1928748" y="0"/>
              </a:moveTo>
              <a:lnTo>
                <a:pt x="1928748" y="347113"/>
              </a:lnTo>
              <a:lnTo>
                <a:pt x="0" y="347113"/>
              </a:lnTo>
              <a:lnTo>
                <a:pt x="0" y="660026"/>
              </a:lnTo>
            </a:path>
          </a:pathLst>
        </a:custGeom>
        <a:noFill/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9562" y="2107576"/>
        <a:ext cx="102433" cy="6840"/>
      </dsp:txXfrm>
    </dsp:sp>
    <dsp:sp modelId="{FF4CB39F-F2B5-4580-A053-E8EBF11CBFC1}">
      <dsp:nvSpPr>
        <dsp:cNvPr id="0" name=""/>
        <dsp:cNvSpPr/>
      </dsp:nvSpPr>
      <dsp:spPr>
        <a:xfrm>
          <a:off x="4269500" y="0"/>
          <a:ext cx="2971305" cy="1782783"/>
        </a:xfrm>
        <a:prstGeom prst="rec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665912"/>
                <a:satOff val="-293"/>
                <a:lumOff val="78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Оборудован и функционирует </a:t>
          </a:r>
          <a:r>
            <a:rPr lang="ru-RU" sz="2100" b="1" kern="1200" dirty="0" smtClean="0"/>
            <a:t>пункта проката </a:t>
          </a:r>
          <a:r>
            <a:rPr lang="ru-RU" sz="2100" kern="1200" dirty="0" smtClean="0"/>
            <a:t>средствами первой необходимости</a:t>
          </a:r>
          <a:endParaRPr lang="ru-RU" sz="2100" kern="1200" dirty="0"/>
        </a:p>
      </dsp:txBody>
      <dsp:txXfrm>
        <a:off x="4269500" y="0"/>
        <a:ext cx="2971305" cy="1782783"/>
      </dsp:txXfrm>
    </dsp:sp>
    <dsp:sp modelId="{A77AF9B8-77C5-4632-9DFB-A9432EF257AB}">
      <dsp:nvSpPr>
        <dsp:cNvPr id="0" name=""/>
        <dsp:cNvSpPr/>
      </dsp:nvSpPr>
      <dsp:spPr>
        <a:xfrm>
          <a:off x="2048152" y="2473410"/>
          <a:ext cx="3556504" cy="1782783"/>
        </a:xfrm>
        <a:prstGeom prst="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331824"/>
                <a:satOff val="-586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Оказание </a:t>
          </a:r>
          <a:r>
            <a:rPr lang="ru-RU" sz="2000" b="1" kern="1200" dirty="0" smtClean="0"/>
            <a:t>адресной помощи</a:t>
          </a:r>
          <a:r>
            <a:rPr lang="ru-RU" sz="2000" kern="1200" dirty="0" smtClean="0"/>
            <a:t>: продукты , вещи для ребенка, игрушки, средства гигиены, компьютер и т.д.</a:t>
          </a:r>
          <a:endParaRPr lang="ru-RU" sz="2000" kern="1200" dirty="0"/>
        </a:p>
      </dsp:txBody>
      <dsp:txXfrm>
        <a:off x="2048152" y="2473410"/>
        <a:ext cx="3556504" cy="17827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7B40-F88E-48E4-9018-94EAF6375CB7}">
      <dsp:nvSpPr>
        <dsp:cNvPr id="0" name=""/>
        <dsp:cNvSpPr/>
      </dsp:nvSpPr>
      <dsp:spPr>
        <a:xfrm>
          <a:off x="0" y="26675"/>
          <a:ext cx="7708900" cy="936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Консультации по вопросам получения социального обслуживания, по жилищному, семейному и гражданскому законодательству</a:t>
          </a:r>
          <a:endParaRPr lang="ru-RU" sz="2000" b="1" kern="1200" dirty="0"/>
        </a:p>
      </dsp:txBody>
      <dsp:txXfrm>
        <a:off x="45692" y="72367"/>
        <a:ext cx="7617516" cy="844616"/>
      </dsp:txXfrm>
    </dsp:sp>
    <dsp:sp modelId="{F4D0741D-EEC2-486C-936C-28EF7898DD2C}">
      <dsp:nvSpPr>
        <dsp:cNvPr id="0" name=""/>
        <dsp:cNvSpPr/>
      </dsp:nvSpPr>
      <dsp:spPr>
        <a:xfrm>
          <a:off x="0" y="1106675"/>
          <a:ext cx="7708900" cy="936000"/>
        </a:xfrm>
        <a:prstGeom prst="roundRect">
          <a:avLst/>
        </a:prstGeom>
        <a:solidFill>
          <a:schemeClr val="accent1">
            <a:shade val="50000"/>
            <a:hueOff val="264907"/>
            <a:satOff val="-6609"/>
            <a:lumOff val="231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Содействие в получении мер социальной поддержки по беременности и родам, при рождении ребенка</a:t>
          </a:r>
          <a:endParaRPr lang="ru-RU" sz="2000" b="1" kern="1200" dirty="0"/>
        </a:p>
      </dsp:txBody>
      <dsp:txXfrm>
        <a:off x="45692" y="1152367"/>
        <a:ext cx="7617516" cy="844616"/>
      </dsp:txXfrm>
    </dsp:sp>
    <dsp:sp modelId="{F260A40D-E93E-4B16-9015-6557AC90EF61}">
      <dsp:nvSpPr>
        <dsp:cNvPr id="0" name=""/>
        <dsp:cNvSpPr/>
      </dsp:nvSpPr>
      <dsp:spPr>
        <a:xfrm>
          <a:off x="0" y="2186675"/>
          <a:ext cx="7708900" cy="936000"/>
        </a:xfrm>
        <a:prstGeom prst="roundRect">
          <a:avLst/>
        </a:prstGeom>
        <a:solidFill>
          <a:schemeClr val="accent1">
            <a:shade val="50000"/>
            <a:hueOff val="529814"/>
            <a:satOff val="-13218"/>
            <a:lumOff val="46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составлении судебных исков и ходатайств с целью защиты прав и законных интересов</a:t>
          </a:r>
          <a:endParaRPr lang="ru-RU" sz="2000" b="1" kern="1200" dirty="0"/>
        </a:p>
      </dsp:txBody>
      <dsp:txXfrm>
        <a:off x="45692" y="2232367"/>
        <a:ext cx="7617516" cy="844616"/>
      </dsp:txXfrm>
    </dsp:sp>
    <dsp:sp modelId="{7612C0C0-2EC7-4276-B7D9-6864876FA47B}">
      <dsp:nvSpPr>
        <dsp:cNvPr id="0" name=""/>
        <dsp:cNvSpPr/>
      </dsp:nvSpPr>
      <dsp:spPr>
        <a:xfrm>
          <a:off x="0" y="3266675"/>
          <a:ext cx="7708900" cy="936000"/>
        </a:xfrm>
        <a:prstGeom prst="roundRect">
          <a:avLst/>
        </a:prstGeom>
        <a:solidFill>
          <a:schemeClr val="accent1">
            <a:shade val="50000"/>
            <a:hueOff val="264907"/>
            <a:satOff val="-6609"/>
            <a:lumOff val="231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получении/продолжении образования,  проведение виртуальных экскурсий по профессиям, трудоустройство</a:t>
          </a:r>
          <a:endParaRPr lang="ru-RU" sz="2000" b="1" kern="1200" dirty="0"/>
        </a:p>
      </dsp:txBody>
      <dsp:txXfrm>
        <a:off x="45692" y="3312367"/>
        <a:ext cx="7617516" cy="844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13332-3684-41C4-AFD7-33285ED6D191}">
      <dsp:nvSpPr>
        <dsp:cNvPr id="0" name=""/>
        <dsp:cNvSpPr/>
      </dsp:nvSpPr>
      <dsp:spPr>
        <a:xfrm>
          <a:off x="101609" y="0"/>
          <a:ext cx="7556481" cy="431183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7B6E4-6EC3-449E-B5B4-0D1BC78A4217}">
      <dsp:nvSpPr>
        <dsp:cNvPr id="0" name=""/>
        <dsp:cNvSpPr/>
      </dsp:nvSpPr>
      <dsp:spPr>
        <a:xfrm>
          <a:off x="262950" y="1293550"/>
          <a:ext cx="2327910" cy="1724733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«Школа материнства» -формирование педагогических компетенций юных матерей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347145" y="1377745"/>
        <a:ext cx="2159520" cy="1556343"/>
      </dsp:txXfrm>
    </dsp:sp>
    <dsp:sp modelId="{872C268A-0BDB-4644-9EAB-EBDB1AB18B31}">
      <dsp:nvSpPr>
        <dsp:cNvPr id="0" name=""/>
        <dsp:cNvSpPr/>
      </dsp:nvSpPr>
      <dsp:spPr>
        <a:xfrm>
          <a:off x="2715895" y="1293550"/>
          <a:ext cx="2327910" cy="172473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Клуб «Кроха» -обучение матерей навыкам ухода за ребенком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800090" y="1377745"/>
        <a:ext cx="2159520" cy="1556343"/>
      </dsp:txXfrm>
    </dsp:sp>
    <dsp:sp modelId="{0A5809DE-B81A-454C-9BA3-B297F00A5694}">
      <dsp:nvSpPr>
        <dsp:cNvPr id="0" name=""/>
        <dsp:cNvSpPr/>
      </dsp:nvSpPr>
      <dsp:spPr>
        <a:xfrm>
          <a:off x="5168839" y="1293550"/>
          <a:ext cx="2327910" cy="172473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Клуб «Правознайка» - повышение правового уровня маленькой мамы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253034" y="1377745"/>
        <a:ext cx="2159520" cy="155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0.33969</cdr:x>
      <cdr:y>0.36142</cdr:y>
    </cdr:from>
    <cdr:to>
      <cdr:x>0.48316</cdr:x>
      <cdr:y>0.59739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41500"/>
        <a:stretch xmlns:a="http://schemas.openxmlformats.org/drawingml/2006/main"/>
      </cdr:blipFill>
      <cdr:spPr>
        <a:xfrm xmlns:a="http://schemas.openxmlformats.org/drawingml/2006/main">
          <a:off x="2044705" y="2070100"/>
          <a:ext cx="863596" cy="13515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6D72-B335-4F4E-B235-9515F4B1F2D8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B776-8A93-4559-8137-E384E10CC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92BE83-073C-4992-A96A-CA2F1CF6DFFB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68BBC1-4B8C-4C5F-B713-E5494C3206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1.jpe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6.png"/><Relationship Id="rId4" Type="http://schemas.openxmlformats.org/officeDocument/2006/relationships/diagramData" Target="../diagrams/data12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15.jpe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4.jp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945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План итоговой конференции по результатам реализации проекта «Маленькая мама».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8000"/>
            <a:ext cx="11010900" cy="423079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Вступительное слово директора ЛОГБУ «Тихвинский КЦСОН» Ольги Николаевны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Большаковой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Доклад куратора проекта Марины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Юрьевны Ефимовой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об итогах реализации проекта «Маленькая мама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» за 2021-2022 гг.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Доклад заместителя главного врача по детству и родовспоможению ГБУЗ ЛО «Тихвинская межрайонная больница им. А.Ф. Калмыкова»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Натальи Валентиновны Новожиловой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Показ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видеоролика «Мама меня любит»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история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успеха участницы проекта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Доклад педагога-психолога Ольги Николаевны Фоминой «Психологическое сопровождение с использованием эффективных практик»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Заключительное слово директора ЛОГБУ «Тихвинский КЦСОН» Ольги Николаевны Большаковой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06387"/>
            <a:ext cx="27686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83343"/>
            <a:ext cx="1382713" cy="16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1" y="214314"/>
            <a:ext cx="9713470" cy="118268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организационных мероприятий для </a:t>
            </a: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обеспечения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проекта </a:t>
            </a: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Маленькая мама»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069991"/>
              </p:ext>
            </p:extLst>
          </p:nvPr>
        </p:nvGraphicFramePr>
        <p:xfrm>
          <a:off x="943370" y="1928697"/>
          <a:ext cx="10258030" cy="416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67" y="-362125"/>
            <a:ext cx="2606695" cy="25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673" y="406401"/>
            <a:ext cx="9599749" cy="11048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социально-бытовых проблем </a:t>
            </a: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несовершеннолетних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беременных и </a:t>
            </a: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матерей</a:t>
            </a:r>
            <a:endParaRPr lang="ru-RU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476463"/>
              </p:ext>
            </p:extLst>
          </p:nvPr>
        </p:nvGraphicFramePr>
        <p:xfrm>
          <a:off x="691473" y="1896038"/>
          <a:ext cx="7347627" cy="425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583" y="-504825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3" y="3903659"/>
            <a:ext cx="2674249" cy="2005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4" y="1896038"/>
            <a:ext cx="2674249" cy="177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691" y="387036"/>
            <a:ext cx="9757825" cy="8829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Оказание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комплексной социальной поддержки несовершеннолетним беременным и </a:t>
            </a:r>
            <a:r>
              <a:rPr lang="ru-RU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матерям</a:t>
            </a:r>
            <a:endParaRPr lang="ru-RU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90730"/>
              </p:ext>
            </p:extLst>
          </p:nvPr>
        </p:nvGraphicFramePr>
        <p:xfrm>
          <a:off x="469900" y="1824934"/>
          <a:ext cx="7708900" cy="422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65" y="-491666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507121"/>
            <a:ext cx="3530600" cy="286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814" y="382740"/>
            <a:ext cx="9599749" cy="101425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Оказание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комплексной социально-педагогической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просветительской помощи несовершеннолетним беременным и </a:t>
            </a:r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матерям</a:t>
            </a:r>
            <a:endParaRPr lang="ru-RU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665251"/>
              </p:ext>
            </p:extLst>
          </p:nvPr>
        </p:nvGraphicFramePr>
        <p:xfrm>
          <a:off x="571500" y="1885766"/>
          <a:ext cx="7759700" cy="431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304" y="-394028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2604760"/>
            <a:ext cx="3251199" cy="24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393" y="214313"/>
            <a:ext cx="8985924" cy="1182845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2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Оказание комплексной психологической поддержки несовершеннолетним беременным и </a:t>
            </a:r>
            <a:r>
              <a:rPr lang="ru-RU" sz="2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матерям</a:t>
            </a:r>
            <a:endParaRPr lang="ru-RU" sz="26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15962"/>
              </p:ext>
            </p:extLst>
          </p:nvPr>
        </p:nvGraphicFramePr>
        <p:xfrm>
          <a:off x="380999" y="1774825"/>
          <a:ext cx="7480301" cy="447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69" y="-355486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фото Ангелина\IMG_64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7" y="2404687"/>
            <a:ext cx="3877025" cy="2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36" y="231776"/>
            <a:ext cx="9231086" cy="1240671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</a:t>
            </a:r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профессиональных компетенций специалистов в вопросах оказания социально-психологической поддержки несовершеннолетним беременным и матерям в регионе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66" y="-301165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17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kcson.ru/images/9c3139d2-a03f-4477-95dc-44a90ca00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56" y="2146300"/>
            <a:ext cx="3279348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EAYABgAAD/4QAiRXhpZgAATU0AKgAAAAgAAQESAAMAAAABAAEAAAAAAAD/2wBDAAIBAQIBAQICAgICAgICAwUDAwMDAwYEBAMFBwYHBwcGBwcICQsJCAgKCAcHCg0KCgsMDAwMBwkODw0MDgsMDAz/2wBDAQICAgMDAwYDAwYMCAcIDAwMDAwMDAwMDAwMDAwMDAwMDAwMDAwMDAwMDAwMDAwMDAwMDAwMDAwMDAwMDAwMDAz/wAARCAIV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SCn/ACakaLH/AOupgnpTJIt3WvzSR9WVpBuX2rwf9vG5PhrwB4L8XBmVfA/jvRNdkfskSXHlvn2PmL+le9Ov+NeP/t1eDf8AhNv2PfiLYqpZk0WW9GOo+zlbj+URrXCVHDEQmtLNa/MyxEFOlKD2aZ9GXFjeeI/Gx0a31az0eFUiVTJpr3k1xK7XC7QRIixjFucMwbJYcevnv7Y/7OmoS/sm/Ez7VfX2pM3hu/kiSa6jK+ZHA08YVIoY1x5kUfLAsO3WvSP2Z9TX4u6V4T8Rea0cviLwta6v5yRxu29kglXG9WAI+0yHOM9K6v4m+EtK8WWV7pd14jlka7hNs9h9rViRJ8jlo1/2GbooHevuvCitVzTIqONzJ+0rJyhKUrylzQlKErt3s2430stdj8Pz7DywmPko6RTTik7K1k9lo9b9D+caYb3ruvgN4+0nwG3iOPWrFr621HTUS3jUMwNzDdwXCo4DAGKVYpIXyG+WbOOMHjbuxm0qY290jRXNuTFKh6o44Yfga6P4SzaXa+MrX+2Y45NPb5ZlkGVxz+PHXivb/hu7V7dD9GkvaU7J2v1R9efs4/Bvwv8Ati/GX4ifEzwX4Ts/A2i6CbS30DQAyNEs8iyNK25VVVcIiBSBjMuTg/MPpHxZ+xXqPw78PaTqfiI6VqWn6kghvtPMbMIJXi3rBIHG2RShbJHGUYcjBPN/8EpfFXgO+07xr4Z0CWGO8jurfVWhjJXerqYGYbuyssQPp5i19o/HXT9I8U+CbnT7jxNp8txp6G5tIbP52urlUCqZdpfkqGQAYGXyc4Ar9n4L4oxOHwVHD0Y8tOcpOa5bvX3dev8AXbQ8NZxicFW+pxl7l+13ZpLf+vuP5/P2mfhNH8E/jt4l8MW5ZrHT7oPZl2y32eWNJogT/EypIqk9ypPeqXwm1O20rx94bur6RYtPtdXs5rt3+6sC3CNIT7BASfpXpH/BQvW4PEX7XHixrVlkSxNtYuy9BJFbxpKv1WQOpHYqRXjmn2wuoniYEqw2tj0r5DNqcKWOqQpfCpO337HbNXTsf0efDe2mGr6pmymvIfKNvOIgrOhZuMBiM52nPP8ADXz/APt+aPqHgnQ/Gmu61HDBaaxoeoXyKrbvLRLZ1MTHpvChM4+XLgAmvGf2Mv8AgqnoXiz4Rafo/jHxZ/wiXijSoEt72e6uGt4NZ8sbVuRNwPMZQN6MQd+4qCpAHkP/AAU4/bg0f4heDZvAPhO4n1SS+dX1XVHjdE8lGyIIS4DPudQWcfJtXALbyV+2wOIVGUsxclyuNmuu2i7J3sfO5Xhq1DEcz9D4bHi2FhtkVuO+eK9G/ZW+Pq/AH4/eF/G0KyXEOh3ga6iTh57aRWhuEXPG4wyOFzgbsZ4ryv8A4Ru4lDMsMki9ThetfSWrf8E/rDwf8F/HniW++JXh1LzwiLWWz07yNkviGG50+3vI5YA8okA3SyQn922HiO7bzt+Bp2U7w3TPfxGIhGPLVe+n5L9T9hvht+0wPGXgCx1DwVqWm6l4fvgZra/tkEplJ5Od2drjoVZQykEEAgivgT/gsl+2Ra+J9HPgHT9WGs67eNEmuzRurR2NvE4kjtTtGPMaQBmUfcVcMMv8vmX7MH7H138PvD1rdeKLfWE1jxFbw3cWlCaa3iFvMoaDzI42HnO6MCVfcF3FNoYNUvx6/YOsPFPww17xB4Psf7H1Xw5bvctZRM3lagIxuliCMTslVQSNuAThSMtlf1H/AFdrxy76/SjGMpRvv7zT/wA+1y6PD8qNH60mrWv5tHxZ5WZDzjuST0Hqa9+8P/8ABPL4oX/g3xxr39k6Utn8OYhNrYOrW7vCpsRqA8vY7LKTbHeNhOSCv3hivn0St5ZZsFc16hbftK/EL4jzyaHJ4o1RYvEiWWlXVrFctb2uo+VGlrbm5jQhZWVAi75AzYUc8DH52qbfU4sRKrp7O3nf5f8ABPo79gzRviJpnhiTULHxprvhrwvcSsIrK2ZZBeuDhpFjlV4413AqX2EsQQOhNdl8c/2Obz4/Xk19ZeIPEWp+KvKLRf2xf/aYZQvPl7mAMIPIGDsBYZUA5H6LeCv2XvBmp+IPCehtYqul+F7aOwtIvui6t4IikUUuMbhlVY4IJ+YZwxzk/tFfD7QfBPje1/srTbDS7q805Hv7azhEEMcm5tuIwcRkqBkDAPB75P3WX5hlsqcMslSbqSi25N6J/wCWn5J3udWDzHL6kVRjT/eNO77P+v8Agn4M69o82nXs9vcRSQ3Fu7RyxupVo2U4KkHoQeCPUVkyIRKfpivev29dDttE/az8cQ2yqqS3cV04Ax+8mt4ZpD+Mkjt9Wrw28iG/j1r4+tT9nVlT7No55RFsciQexFfqD/wbZnf8TfikvppNj/6Olr8vrUFHz71+nf8AwbbyFPjF8TI+76FaP+Vy/wDjXPjv92n/AF1R42ZK+Hkfo14n8NXGtm611rrUjcQyb4IoyRFbouM8gdB1yCOnOc12evxaRqWgabN4gWMq21kDqdpkaJi3A/2d/Xj86sXHg7TX1SN5nkZmYlLdpB5ZPU4Xr+HStHXNR0+xhjXUZLeOO6JRBMRtkOCSOeOgNeDXxftFCCvp20aWmi+4+blJzppPoYNtq2kQrG+laO10bedihgswux9rFmBIHXcwyOpc+taS6hr188gt9Pgt4mDCJ55RuzjgkDPU+mcVFefGHw5ZTtEdQE0sbmMrBC8x3AMSvyqQSNrcDn5T6GlsfiFc+IIWbS9F1QFfJbfe25tUZXEh43c5GwA8fLvB5wRXLKMkruHzf9IVOMX9r7jc8PW2oWsD/wBpT280jNlTEm0Ad/rz+Q456nWiUAdRz71x0d/411qOT7LY6HpXzMqNdySTscNIudq7eDiNhzyMjgnjU0Hwtr1vq8d1qGvfaoEbJtY7REVxsZcFup5Ibp1UDpnPJUitW2v69ND2MLG9kov1/wCHdzowKVht+lTomAM9RWbq/ii10jWrGwlW5a51IOYfLhZ1whQNuYDC/fXr159DXJG7eh7HLGK94tKdxrwXR8SeJtXYfdaSHH/gPFXu0V82y6aaNo1tmwCTnzFCht3t1I/CvDvCtsUurzdnf5qqQfVY0X+le9kjt7T0X5nyvEsf4dv736HUaPF5ZH0rqbGI/Zl/xrB0iEACutsbdTaoemRUY+pqeTltH2k2j4faDcO/51FLHjH+NW9p9vzpk6HP/wBevwdn9LXM94uMd+tY/izwuvjTwzqWitjy9ZtJtPbPYTRtEf8A0Kt4rxiqs58oqy9eopokxf8Agkj4qk8W/sf/AAjuJZJI5rXT7vRJWBxJF9ne5gQDPQgQRY9MCvqS8+G+l2+nyRRWrSGRGKJPNJNGjEdVRmKJ/wABAr43/wCCZOqHwl4V+KGgyiRY/AnxWvmjRUZ2Sxklt7gbUUFjuQz4Cgk54Gev2FqXxj0eEL5UeqTbRyTaNBnHXibYf0r6TwqzbD4SGZYKvUUPZ4qo1dpaVYwrK3/gzofl3FGCniK0ZxjsuVvZKz6t6a3P56/2ufDX/CH/ALUXxE03ayx2/iXUDEG4Jja5keM/98MtedRnyznpxX0b/wAFVfD39iftx+LpI42ii1aGxv4x2O6zhRj/AN/I5PxBr50t7mSynint5ZIJ4XWSKWNtrxspyGUjkEHkEcg1+jV4r28nHZu69Hse1l1RzwlNvflX32Ox+B3xd8U/s1fELS/GWhpNbyQtJbH7TA/2XUIs4mtn6blOOdp3IyhhhkGP0Ei/bP8AiB8UPhRHd+Efh7DouvX8GbeXVdVSRYdw4ljh8sF/7yiXYOhIccH53+Cv7RHiD9uT4++BfhX4ot9HXwLc+M77xjLpkMB5nYXmoXUbSsdzRSyPcDb/AAidgPf9Hvh9+xrHY+GvEWrW3ifWLKbfKNP+zTLGIljg87FwMZfcQVyrLtGGIYkgfp3B9TC0cPVliqrjHRRSW7ejd7O1lZ7a/LXkp1sGpN5jeEuiWt9bau39dz8nk/YS+LHjDXLyS68M6st9NPI1zLf/ALtnlJLOzM5+ZiTknnOc85zW98OvhH8N/gB4h0uy+NOh65/adre38epabp87vNe2c2ng2E8eyWNP3V4jq6iVSyyLnIGB9Bf8FKfjf4x+GvhvwzrWja9f2aXk8mmXarJgyYQPCc9cgLMM+m0dq+BPFPxF1X4g+Ift+r31zqF22A0s8pkYj0yewr4vMMtzDAZpUo4lxlDdWTu76pvz7+Z1YqjSnD2dNyT7po+2v2Qf2LW1Lwi3xM0PRWvbXxFrl3ZeHbA/v7nTbNbtoIGy33pGkBjMnUBAeA74+lPEH7LVvpk39jfEnw3Y6tbSRC5s5xei4iDbipKOh+8jKQwyDkYOVPPX/wDBJW/Pi79kH4YjSzHJcWf2q2kDniOWC8uCwcDkZUA464YHoa9q/an8G3mvaTb6pJcafay6dI0Q01blZZ2Ez7nlLfLk7yo2BemWLE8D9MyrPFHD0sonGPsqifM9eZ822z76XfTtZM83B8RVoT+oSS5btN21fb/K9j8utZ/bF+H/AMIdc1DSLX4WaXbapo13PZThijBZYnaN8OULEblOOleI+Kfipb/tM/tJ6HeX2k2On2OqX+n6ZJZwgiIW/mxwleTwChI4xgdK7740/si6/wDE746+MtdjvPD9hpd/rN3NFNc6lCoZPNb5iFYkZxnnHWvGfip8LD8HvE1vbQ69o+rTbBOJ9KujJ9nYNxk4GGBAIx6V+R0cPl2Gx86eGbbTa3b0T9bHsV5VpQ97b0sf0CeDdO0tvHEmsX0NtFfWlncRWt+w8v7C02FYiRcGMMMrkEYzwRnNeb/H7SGk+MjahDZzQ6frDxvbTyxbBflFSOSTH+06k8gbgQ2CGBPO/sT/APBQK1/aJ+GFvqXh+402PxVJBGuv6cUDXNjdKCHZI8/6hmLOjgFdrBSQysBwn/BRr/govZ/Bb4fSabe3mm6742ut0dhpZVC1kH+WSeYJzGNuQobDMwXAIDEfo2BlWo4r64rOHLbfW2+it38++lz5vLY1KNZSqbbb/wBdT8adT0q3iv5o7Pd9jjkYW+7qYwfl/wDHcUmjyXWganb31k4jvLKVLi3c9EkRgyN+DAV2Xjj4uSeM/iHH4gt9N0jSZ4fJMVvZ2irbKY8bT5bZVs4Gc5z3r0PwT+yT8Xf2pPE9nDofhWzvtQvvD8fia1jgmsLJbjTpLprRJVIdE3NOrIEP7zI+70r5tVqjlzyio33128j160qcFdv7z9rPgZ8fPCXxM8BaV40tYZNR0nxNYpd2EcDKTbF+ZEY5BWSNwYzjkMjDgiq37R/xO0G1+DupXt3ptnoek6Ju1a4vZLgzTJtXDknG53cbUAyzM3lqOduPyL/4J4/ED4t6Lc3lv4F8QJpPhTzRJqP9oWq3lksrLnMcL/8ALYqBnYycBd7AbQfbv2qvhV8Rf2odEhs5PHlzqUtu4e10aSyisdOmlxgf6rHzdQGl343EblG5q+ywPD9etBZhTg246q7a27K6uc2DyGu17elFtLVO9vw6nwz8XPipd/F/4teIPE1wrwvrl9LdrCW3eQjN8kef9hAq5/2a5G81do7kq1XNR0i68P8AiC60/ULeazvrOaS2uIJV2yQyoxV0YdmVgQR2IrI1JP8AT/evn63vVXKW5MtjW0mb7Q2VxX6b/wDBt1Ls+P8A8RIv+enhyJvyu1/+Kr8ydBOBX6Zf8G4kwX9o/wAeJ/e8LBh9BeQ/41x5hL/Zpo8/MI/uJH6aeKfB8OsJe6xKZWvi4ZMyhVRUIGACc+vAzzjHfPYa/wD2Z/YWmyeILZbpsDCvF5gWTyiWJHToGzninX3/AAj+m6/H9qmtYr6Qgqjy45PQlc4Ge2cVp+J/F2l+ELaNtTuFt47jcEypYOVUuRgA9FBOO+MDJ4r5uviJ1FCNn5dOmy300PD9500pvRdzMsNXV12aTocyrE7bWeAW0eRncV46nkdBnPoatSt4k1EK1vFp9ju5KzHeyZTplSckP7YIxzUL/Fix+0SRWtjq+oSRqrEW1rv3A9CORkdefYipoPFWv6lEJbXQZYlLLGIryRYpOWYGQ88KoC/LjJLdsVxyUk7uKXq/8/8AIunGD05m/Rf5L9Ta8NaXf2Am/tC8W9Zn3RlYRGIlCgbepzkgnPHWthIsmuV0KHxhcarbtqR8P29irsZo7YyPK6/MFwWAHPyk+nI579cg4rgrfFuvke/gqa5dmvUFFG3cvtThyfwqjceJ7e18URaO0d015Nbm5VlgYwhASOXxtB46Zz09a51d6I9LkjHWXoHiFB/wj990z9nlx/3wa8Y8OIJLzUD/ANPsy/8AfLkf0r2PWLyS58J6jJJDJCyxzxhX6kDcob6HAP0NeQeFEBS6btLfXUn5zuf617+S3UJ/I+L4ps6lK3Zv8jq9MT5FrsLCAfY492c4rk9KTbj6V3VpbL9mj+lcuPnZoy4doc8537I+E9p9Kiki2/8A66t+T/nNRstfih+9mbPH8uaq3C5Qt7YrSlGDVOZfyxTA8b/Zp1K88H/tr/H/AEOxVfP8RaRoXiOwRjhGdLeW1kc+oEmzP0xX0p4Z+DEnjjw6uqXnizWPIlKthPJsLOSNokkV9qo0p+8QQbgYIPJr5p02dfCP/BUPwXcNtWHxx4A1LQsD/lpLaXSX2fchMivtTwJfG/8ABej6c7S3EtnZR20UT7UBMAMOVbymIb92ed3HHSv2zheVNZdRr04qM3dSaSTlayV3u7LRX6H4fxjlvtMzqObfLo7a21TX6XPyJ/4LhfDiz8D/ALQvhO40+aG4s7zw2IFnSZ5RK8V3O7fO0kjEhblASWPT0Ar4oYBj3ziv09/4OFfBMyaH8OPEM9vNA0N7eWTGSTzGxPDA6AtubP8Ax6vgnHH8NfmHht2OxPFbZi/37l3Sf4H1XDTX9nwivs3X3N2/A7v9lf4uw/AH9p7wb4wvNw0/R9SU3zKNzJazI8FwwHdlhlkYDuQBX7t+HfiR4b0zwxHCy32qLd/vpfss6mzvYmGY8kNh0ZSDwCGDEHIOD+JHwV/Yn8UftA6Aup6PqPhu1h/se/1lTf3UkOVsrm2t54ciMgShruBwM7djbiwwRXs/7FHiL4peG/g/bbfGmraH4VuI2bSNPNnbXEixFmHmRvcRSeVEWDbVTgkE8fxfZ8G4Opjqn1FQbT97R2tbu+2q+diq+WrH1+Wi7yjur26/53NH/gtV490tPE+h+EdLhjtla5k12S0WTebGN1McEZ4GCd0xC9kVD0IJ+FrVT9qz245r6C/ax/Zp17wol148k1bUvEum6jeiK+vtRk8y8inflTI38atgKHAAB2rgcZ5L9mz476D8CpPFf9ueA9D8dL4h0dtNtF1PZjSbgyo4uU3RPlgqupClD8/DClxNTxNPMZUsVHlaslrfRKyd769zqrUauHi4yXNKPS+/zPYf+Ce/7cN5+yw2oeH9Stb3VvB+uXC3LW9sQbqxuioQyQqxCsHUIrxllzsQgg7g/wBOftVftu65pPwc1BvAPg3xVHfX1u0bapf20cP9lIwIaVYFd5TIBkguqqhw3zYxXiP/AASK/Zss/jvq3jDXL2Vo5vCdpbQ6bIQGRLy4aUiRh3CxwOOOQZQw5UV9yeJ/2K7zwH8ONO8RX2rQyTxmCW/sEhwtukpIjEcu75yGCq3yrjcSCQK+i4XeFlhOTF13CUnywSV3632tfRbW76omjRy6U2q1Tlm2lZLdtXX9f5n4mSaxcxqFE0qqx4+c9K+gf2Xf2fPhX8SbXQdQ+IHxMl8H6frGlasbiQJE0lhqdrdWiwW+0liyTW1xJKCwTJiI3KAWrP8A+CjXwgsfhD+0ZdNpdvHZ6b4is49XhgiXZHbu7vHKigcAGSNnCjhRIAMAAV4LbHybnd64H4V8fi8I8PiJ0am6ZOIozkuWErM+uv2Vf2If7X8I2PxE8RWNxeeH9Wu57bQUG5UuRFI0bSyBSGG5lIRDgNsYkEYr274i/wDBPfSviFJcaNqHhn/hB9aW2NxFeDTDYTRlgfLZ4tqeajMuDuBO1X2kEZr7Q/4J7afZ3H7K/wAGBYWkN9BB4a0i6aJFVszpbxyytzxvWYO2ezg13n7VHh291bS9N1e3sbiPStO8yGSWaMxyl5pC4+RgGEYPygnuxGMcn7fK8+o06dPKp0Y2mneT3u9rJ9ei+VrWKwOeU9MJKkru65nv5H88viTwxfeCfFOpaPqUP2fUNJu5bO5iz/q5YnKOAe+GUjNdr4R/ao+IPgPR9LsdD8WatoUOj6dPpED6dMbaVrOa5N1JBI6YaSMzEtsYlRk8ctnZ/bvlt5/2xPiA1sV8tdS8t9v/AD1WGNJc+/mB8++a8tRQ7fjXyGKtSryguja/EmtRhNWmrn7afsd/sf8Ahs/sl/Cnw7cRtZXEun2Wp3V7AFE5mvAlzcgsc7smQxgnOBHH/dxXpn7Q3wK8LfDG60W80XTbfTL6b7TA0MUkjq8cbqqyYkdiG6qWz82egOccT/wTR/aR8P8AxX/ZT8D6ndA3914f0yHw/qlnGVaSK7toVhBcEjAkRVlXPaQYzg16/wDFP4kaHrPgHVbf+yoNPh8sXEup39/va1WHL72kcEhEXfnLbVVm6AmvUwuOx0MRR5HJ0o7pO0fe36623tb0te54+Hx2LhVUHJ8ib0vprufip/wVI8N2vhn9snUJ7VVQ61ptnqE6qOPNKtCT9WEIYnuWJPJNfNWsA/bm+leqftkfGqH49/tL+IvElmZP7LklS000OpB+ywosUbEHBUvtMhU8gyEdq8t1n/j9z/eFZZhUjLEylDa56Endtov+HdrN/Kv0u/4NwZf+MpvG0fb/AIRGQ/le2lfmX4bm2t74r9LP+DcK53/td+MY88N4MuGx9L+yH9a8bMH+5l6HDjI/uWl2P1U17QLO/F47xW7arNJkEhmkZlxgAAY56deRjNdpc3s3h/RbPfZT30ioqSCIAtH8nzHntwBx1JrP1fx/pGieIPss0cjXS4DyJCG8oH1PX8s1reI/EreH7FJodPvtUV1LbbSMSMFGOcd854A5r53EVKsowjKLturvyW3ZHkxjJU7yb9dyOPU9a1B28nS4bMbfla4mWQk5HBC9OM9zzio4dA8TXKxedrFpC2weYYbcMC2eoBwR+LGo5PFuvyXGy38MT7McyTXsUSjIGMcEnknPpjjNdRp32iSwhNwIluGRTKqNuVXx8wBPJGeh9K4aknBaJfg/8zow9GNTdy/FfkkSWkbRRhW+ZgAN2MbvU1YVPlpuKkiG44NcEn1PoKMNBYF21KVIGPz4pSlMuJGit3ZY2kZVJCA8uQOnPrWR3Rp21ZneMCE8N3Ab+PCcf7TBf61474JTGhwN/wA9Cx/MmvU9Q1G61vwFHcXtjJpl1M8LPayyrI8P71OCV4J+leW/DktceDNLkx963jdsepUGvosovGjNPuvyPg+KnGWIptfy3/FnXaYMkflXoNvDmFfpXBaKFMsa5+8wHX3r0JAoQf1NefmctUdnCUE/aN+X6nweUxUMqccVaZOeM0wjd3r8cP2YozRbV461RuVLR/hWrcxbUPXpVCePbuWgDwb9pW8Hg/8AaL/Z38UfMv2Xxu/h1mHddVs3t+fbdGD9a+4/hxIkvhGaFsyNb3ksHltlw+/Eg+Vm2Z/e9SueO/Svg7/gpTK3h39lu48Uxhmn8Ba9pHiWLaOd0F9EvXt8src+1fYV5rF5pUV5Z2MFnJBcTLcLM9wRlguw/IoyVKhOQ46Ec1+tcEzlVyx04q7hO/ya/wA7H5nxhRgsapTaXPCyb0V1Jfo2fMH/AAXU8KHX/wBjSK8RI1Hh7xDZ3zbZoGKK3m2xBWFQFG+7XBPJJOa/Hhx8xzX7Mf8ABRXW4vH/AOyN8RdCl1HTbjUI9Da9FtFcs8oWylivWO1ix4S2bqeADX4yu21j9a9vNKc4yjzprT8n8zHhWrTdGpTpzUuWW6vbVLTVIi1vUrhdCW1Wab7PHKZliMjeWrsACwXoGIUDIGcACv3n/ZH8D+G7/wCFvwyvJLK1mj0fwfYDTLpohItor2EQRz2wAcgsCFYhuDzX4K3qNLbcZ3JzwK/Sr/glT/wU103wj8HdL8A+KNctPDOt+GofsOm6lflUtb+xDExRmVxsjkhGIwGKhkWMgk7gvu8O1n71KMrOSstbb7q/mvvOjNqNRpOi7PXbTda/15nt3/BQv4Z6a3w5+KFrHpP9m6Hf6LfanZRiDyY5GjiaYSouBtX7REXAAHAGABivx31LTFityy8c1+kn/BUL9v7RPGXwwm8H6L4ih8Ua7qY8i4ubKVZrbTrViplXzEGxpJQqphScKWJIO0H88LLSpPFGp2um23lG41GdLaHzZFjQvIwRcuxCqMkcsQAOSRXq8SYpydCjJ3nCNpNa9dNfTV+bOzCym6K9pulb7j7h/wCCEvxQs9J8XePPCFxJHHea5aWup2QY7TN9lM6TIPUhblHx/djc9q/T7xzrXhHxF4Rk0e61nVr+zWLbCkNuU8qRVISQkhS4UkkKxxz0NfhdN+zp8Tv2ZPCnhr4kyWc2h21xrt1pOlahZ30UlxHqNpcXFvLEERi2fMtrhR8pRwuOQ4B+0bP4/fGvxR8Lxa32seD/AA7r88ABvLPRpJ7qEkYO4tP5KydM7IyqnOB0x6HDmWVswXJRUr09bqy/F7PTTY5I5TPGVnWw3vWts1o0fJf/AAVR8bQ+JP2mU0mEqZPCukw6bd7TkJcF5J3X/gIlRSOzBh2r5xhBAX2OeBXZfHH4Z658LfHM1n4lDvfXwN+l28jSrqCSO379XbltzB8k8hgQea6L9m7xl8MfC0cknxA0KTWmsdf0bUoIoRL5moWEVw41GxYiRUXzIXRlZhndHjeAxFeVm9SpUxlSVWPLK+q7WOuvKVNNyTbW6R9lf8ErP+Cm2lfB74a2vw78Yax/wjv9kzTHQ9ZkXMHkTO0j20zbT5ZWRmZXbClWKkrsG73X9rX/AIKqeB/hp8Orr7D4th8eeIL2IjTtOsr5ru1Mn8Mk0ikxrGpwxUHe2AABncPmL9lv9k3wj+1t438f/FTwX4ZOk+BNAv7ax0Lw3eMZmkuFtYpLlmyzhihKusZLKxn4+4Fb6i8Yfsga8fCOljxZpFlN4b1kIk1vM6TmAMm9Uli6xu0YyvdcHlWUgfU5Dl+GrYZVK9WEKl2op25nbX19LfnoTg8vw1eLquooSv8AC972vbf/ADPyC8Qa7deJtcudQvriS6vr+d7i4mkOWmlkYs7n3LEk/WvV/wBnb9irxp+09qPhG18MyaJv8aalqek2LXVyyiG5sLIXs6TBEZlzAysmA27cOBWH+2j8Cbf9mL9oXVPD1q8z6TJHHqOltK26T7LLnCsf4jG6yRZPJ8vd3wOI0z4m61o2hx6bZaxqVnp63f25beG5eNFnMZhMoCkfOY2ZM/3SR0Jr47FU506so1Pi189fwM60ZuNqb1PoX9lfwN8WPhP+0J4i0Xwrrx8L6h4duG07xBfQst5p42SMojKkGO4LMshjBGDtZgygFh9OfH74e+Nv2i/A50TVfiX4gmWTb/o32G2trG6kyCBLFbxozDIHDM+04IUmvWP+CU3wZ0nXP+CeejzahFJPdeOtR1DWdQuWbfcGYXUlqkqucncsdunXOSXzkO2fqT49/Bfwf4G8HaTNpOk6dY3VjcqtjLbxjzri38oB5JXH+t+cph2yQzAAjdivqspzLL6FOGFr0nKdRtXvol0815/fczwePwKao16blUbtfp679z+ev4y/DjWPhD8TtU8N69atZ6tpc3lzxk7lORuVlboysrKysOCrA1y/iCQpOvuK+zP+C0+gWOm/GzwjqaqqXuo6E0NxtGC4huG2M3qcSlc+iAV8Y6tdpMsfXgba8DMKao13TXQbjaTJtBkzcL9PSv0s/wCDbu43/to+LIv73gi7cfhqGn/41+Zem3i284xknNfpJ/wbb32P27PEUZ/5a+Bb8fTF/pxrx8bO9GS8jDFx/ds/ZHVNHmuY7izFvcM1w27eqjZwcjJxW7cWmoaZo1tHpq2sk0Kqj+fkB1CY4x3Jx17VkeIPGWp6dqEn2WxhlsbbHmyvJy2TggemPoaXx38QbfQNHhmj1fR9MaYZLX04UqCuQQvUnr2POO2a+drOShFzsl6+XXtoeXSpWjaN36bmpHpWvXiN5+oWdvuXA+zwZ28jnLHPTP5+1NTwIZ5RJdapeTybVXG/anDBs7TkZOMenJ4wTnx3xJ+1hY6JayrBr0mqXSn5FtbD91kGTO5m2dQYjgZ5RgSQ3Hnnib9r7xLqZdLW+uoYm4BJRGI9SVXgnvjA9B3ry62YUKd06kfkr/kv1O/D5bVqWfspf9vO36/ofYGlaZB4c0pYYm2wQgszyN7kksf6motW8d6L4eR/t2qafaCMgN51wilSegwTmvhjVvjd4p1tNs2t3zL32yFc/X1PPWudutTmvZGaaSSRm6l2LGvFr5zSv7qb9dP8z6HD5bUUeV2S8rv/ACPtjxJ+1x4F8ODaurSahKB92yhaX/x44X9a8+8T/t9qNy6L4fY/3ZL2b/2RB/7NXzLHLvH3jUitu9682pm1V/DoelDCK2p6d4x/as8Z+L42jbUILK3Yg+XaQLHjv945bt614L8XPjZq3w+8XeGZLHw9J4q1pmlksJZrm68rS/L8td2yF0V93mAYkO3CEY5rr2Ykf/WrE1W3+3eMbVV52oPwyf8A61Y4fMq6qqbk9PPTYueDpSg4uK1PbNH+PPjFfCVn4qufM01NHtVvby0nWHbqJ/dmRMLvKrhZFTlH3uhJ2qQ3ufxg+OLeDNc0+OymDW19YR3kbAEb1dnAPTuAK+ePHugG9+F+n+HkysviLU7LRYznlTLMpJ/JMfU1wf8AwV7+P/8AwqL9pDQdLjAVJPDEFwoCnABu7tf/AGSva4dr1K6nKvJyV3a+p52aYWjRjGNGKjp0VvyO0wRUcg71IzZHf8qY/wB38a+APriCcfL/ADrPuPv+/etGf7ufSs66/wAaAPLP2xPBy+O/2WPiTpO0u1x4a1CSJfWWO3eWIf8AfyNK9P8A2LrbS/2gfgd8PdS1O10/UptW8C2F4r31nFerBL5Np5oCSqy5DM4Jxnk88CqN9psGrCSzuk32t0rQyr/eRhtYfipIrg/+COHiC4tv2QfAun3NzHFqXhmXWvDt2WXPlyQXV0QCMHooi/Cv0rw/raYij5J/cz8+4+wqqQoza6tfen/kerfGzwu/iHwJ4o8HWsTW9trul3mkJaW0cNrazNNBLbjEaYG7e/T5sEHJ6Z/n/hl+0W0b/wB9Qfzr+lrVvEVpaWE0smq3TSQq87CCDy42K85Y7QCPlz+B5r+cv46eC/8AhW3xq8YeGxGI18P67f6YqDogguZIgPwCivt841pwlba6PnOD+WnUq047NJ/n/mXfgt418L+D9T1KfxT4fXxBbNbQPZxZKmO4hvLecg/MB5c0Mc9u55KrPuAJXB+tf2Uv2dPDv7Wfi74h/FnwT4Rj8O+G9H1ODT9A8LSzG8MUgto3uWDtw0g3ROikYzK+NpVAPhNJPmz7V+lX/BA/4r6XqHw+8deB5rqO11Kw1iLX1LtjdbTxRW0jj2ie3j3Ht58frXZwtiVRxkKjim4u6ur6ry/p9tT6XHTnh5fW6WrVtHqt10PRvjp+wPcXWnx6P46t7F4L61k+yX1nKJpdPuVABVWIUhoiyMVGY3GACQTj8rPGkE3gPxRqmj3amHUdHvZrK48piuyaGRkbawwRhlOCOR9a/oL/AGhk034g+HFkh16O+1HTXJs7W2tJFjuN7KJNxwfnKhSMFR8uNvzcfgR+1jrNn4s/aF8davp8qT2V5rt5LDIhysyec2HB9GHzD619XxJjXj8LSxuJSVa7i7Jxut1o9+mvyNaeZVcbBVKtubZ2VvQ9x/4JieNdb+Pf7e3gKz8W65qut2cWp3/iJbW6uWe3N/Fa3N0s6xZ8tJDOBISqjLZJzk5/YDQP2Vfh7d+FfEl1e6XbCXUHkeQs7K2np5BKm2CkbMzc4wdxOwcYU/gT+yt8Zrr9nf49eE/G1nC1xN4b1BLqSAHabqA5SaEHt5kLyJu7b81++3wf/an0v4rfDvTNa8Fro3iDR5P31veNC0k8LtyUkUNmKVehQgEEfQ15mW4jFezlTws3GTabtK2i1/M8nFe3oyX1ZuKaWzts7n52/wDBW74d2mofAnwzrLwrHqGi64tjG2MMsU8EpeP8Gt4j7bT71+fM1gIVJUnp619yf8FkP2rNH+Kfj238I6He2GoGxvm1XW5rJg1sl4UMaQIRwzKrytJgnDSKM5VgPim3sLjVTItvDPO0MbTyeXGz+XGgLM7Y6KoBJPQAZNVxFilVxnOt7K/r19bHrKpzw9oz9Xf+CC+sWuv/ALJGsaJbtH/aNl4vmadCwzi4trURSH0DeW6jPUxn0r75+OugzeMPAl1azaroFq1oftw2XQaW/ljj2ouDjywV3nALEuV6DOfwJ/ZG/ag8YfsK/EaTVItJuH07WrZYNT0jUEktF1K3DEoyFlysiEsUkCtjewIZXYH9CPFf/BQPxHd/CqXVvCPwd8Xza3NAWhttauLK2SByOGaJJ2uJMdfLCIz8AFc8a5ZgauKcatG96bvpG/nf8P6Z4rwNWeI9rRTet9Fc+J/+CxniWz8QftS6bp9uytcaH4ctba7287JHnuLgKf8AtlNE2P8Aar5XlO1h9c1reOPEWvfE/wCJ+qahrcl5qXijWb6Sa9DQn7RLcMx3r5QGQQflCADaAFAAAA9K8E/sEfGL4mJDJYeBdWsbZ8Hz9W2aYgU9wLhkdh/uq1eJnOaUViJVaslG76u35ntQpzm9FqfoT/wQk/a70fUPgivw21BoW8R+C724vtOsXkEZ1Oxmka4Zk4OTFO8u8DJCNGcY3Y+7/E/xkt18NawZNL8O6Vp91bSG+uZcIkUe0lpJHyqhV5bLYAxnNfkF8Iv+CQ/i7S9Ts9Q1zx7pfhy4tXWaNtBimu7mBhzlZWMARh/eXdj3r6hX9k/SfEWgw6f428WfEj4kWsJVvs/iPxLcSWu5TkHyYTGrYIBG/eRjg14tTjLJ6avUvOS25b2/NLc43w7UnU9por66v/I/Pz/go1+0NZ/tKftGXGoaTJ53h/SYE0fR3KlWuoUd2M23qPMlkkZRjdsKAgHIrlvBf7EHxa+KdrG+k+A/EC27D5bjUIRpsDD1ElyY1b/gOa/WLwP8OPDvwuhC+G9B0XQdowZNPsIraWT/AHpEUOx92JNbDTF/mY7mz1Ir5vMOPqteo50qaTfd/orfme9Syhbzlc/PH4Z/8Ea/GmotHN4o8VeG/D8ZOXhskl1O6Ud8j91F+Urf1r7K/Yh/Ze0X9gzx/deLPC+q61qviS90uXR5bjUhCLYQySRSMUgRcht0KYLSNgZHfNeibz6/hTfMweq/nXzuI4kx9f4p2XZJL/g/idkcuw9rSjf1Ox8SfG3xR4oEi3WtXrRTHLRxN5SH8FAFcxNdNcSbpGkZj1LEkn8aqtJ5S7mZQvrngVjar8S9B0Y4uNVsw392OTzW/JcmvMqV6tR++2/vZtTw8KatBJLy0OgEnHzZpjyLu/CvO9a/aR0OwfEEV/dHt8gjU/8AfRz+lZsfxj8VeJ226L4bk2t0d4pJVP8AwL5FqfY1LXaHp0PVvMx/dpZrqO1iMkjLHGo5ZmCqPqa8ys/BPxU8aLgzR6bG3BVZAhUf9s1JP/fVbujfsMa94ifzNW1a8nZuuEAP/fTlz+gqeSC+Ka/Mfs5vZGrqHxh8N6KSJdWtWf8AuQsZm/8AHQa5nWP2qNGtJNlna314T0LFYl/XJ/SvUvC3/BP/AES1VftcbTt3EsrMP++chf0r0fwv+yx4f8NgfZ7W3iIGD5MCx5/Ksva0I7XZpHDze58tD4y+NPEq7dL8Otbq3AaS3d+f95tq/pXqXwJ8C+INRvrS78QsjXk0m4hQnyJnIHy8dv1r228+D+mLqNrCtviONXd/fJUL/J/yrqbTQbXTkxDCke0dl9KmWJSj7kbFextLcxdI0r+2/wBoD4a6Oy/u7SW51m4X+6Yov3R9vnBFfnr/AMHGnje4tv269BtbeRY1s/BdlG+e7G7vX/k4r9HvgpeW9x+1R4l1W6lVbTwzoNvpodj8qtPIsoI9z8y1+Vn/AAXz1Q69/wAFIPEVu7f8gnSNMtBzjGbZJv5ymvtOGqbpYWErb3f42Pn80l7XFSpp/CkvwufoO8e3tUb/AEqSTlvw9KjY7vWvzc+uILk7Yz9Kz7k8nH8VaNyuY888Vn3XJ/OqiMz7lf1Bryn/AIJr3beEfiZ8bvDLMuNF+KsmrJGfuxWmpx28qDHptEgx35r1a4BcfhXiHwOnHg7/AIKS/GLR5t3k+N/CGg+Io4sZB+yPJppOO+TIMnsPYcfccBTtmTpfzxkj5PjKK/s/2r+zKL/FX/A+1dS1S+uVVodNs4lUsqt9jEj7cYXGQwBxkEZ6YGa/CD/gpp4S/wCEF/bs+I1ptVftV9DqbbSCGe7tYbpzxxy8znv9TX7Iab8PfHGs2UF5b+E9FtobyFZ4VuNcCySKyBwuFjIzgjr+dfll/wAFt/h1ffD39rrTZdRjtUvNY8LWc9wbZzJFvinubYAMQpOIoIhnAr9SzSj/ALNduOjWzv8A1ufnPDOKovMPZ0+fVPWUXFdHp93fY+QXl2cn0q18Kfjf4h+A3xKsfE/hXUpdK1nT2PlyqA0ciMMPFIhyrxspIZWBBHuARlyS/I3+Fczq7NHqTemc14mCquEuaLsfolSmpKzPt34kf8Fi/iV8V/hvPoNvY+HfDMmoW5t7y/02Of7VIrDa6xmSRhFuGRlfmGeGU18paxdM0BXAVccD0FY+hXjG1XnO2r11cCeFvXGAK9PGY6viJKVWV7GFOjGGkUe6fCvT/gFF8I9TuvE2p+MbbxdceE0fTLaxPmQwa9HPfrJ55MeBbywjT3UAnb++G5chh9afs5/8E3dR8HaHocepeGLjxF4o8X6Ymo+SitPDDC8Qdrcp9zdErhZN4OGPB2lS35jy7pbO4RGO542UZ9SCBX9Ovwa16D4m6L/wkGkW8WoaJr+lx3kKblHmW10iyxbSfl5Qg4JA47V9FkGaRwVSWL9nGTjHRS2u7JPf+rtabrzJY2WXz9o17S99JbLtb+tj8a/21P2CYfh98ML/AMeeHtPk0T+xboQarozIyiOMyCIzIrHMZSUhWj4XaSwC7SG+bvhD8V774PeNDrNhDbXbS2N7pd1aXQY295bXdtLazxSBSCVaOVuhGCAc5Ga/ZL/gp7pD+G/hP8UdS1iTT/J1zwxqc0aQyCRYZGtnhjhY8fP5hiGcAEtx1xX4ctdKrHd61vxJKjVqU8bRio+0V2lsn1t8zrlXjio89klLotvM/Q7/AIJz69rn/BRz9oS0uvihdQ6zY/CPwqINIFvbR2xWdzDbW8r7eGdI4XcFgf3kSHnBB+6h+wc1l8LrnWLjXHa/t0mvUSO3UWz20UgUoSW3CYoS4wCuflyfvV+a/wDwQ4+OunfC/wDavv8Aw3qtxHa2/j3S/wCz7SWRgqG+ik82CMk9N6mZFHVpHRRkkCv2au/Gvhubwy2m/wDE6uVMBBt22C2kmIyC3O/bvw20HaSoyDUYHPMbgMLzYOTSvzSsk9Irz209LnmU8bi8LX9hhXaLa0tf1379T5j03R7PQL24n0+0tbK4uMLNLBCkMk+0BRvZQCxAAGWJOAKsHHXC/lXH+IPjfoPhy6kt5pLxriM4eNbZkYH/AIHtrNX4wavrzBdG8L6lc7uA8iMV/Rcf+PV/NuIlVxFWVepe8m22/PzZ+hx20O/JwOoz70uOPl6Vxth4O+LHjdv9HsINMjbuQox+jn+VbFj+xH4y8UYOteIpCrH/AFY3SD/x5sf+O1l7OK+KS/MPZyfQXVvGuj6IcXWpWcJH8JmG78utc1rHx/0DTgfJa8vGxwI4tob8XxXqnhb/AIJ56DYIP7Ru7y+br80xUfkgSvRPC/7Jfg3wyVMOkWO9ectGu788Zpe0oR7sr2EmfJ6/HHXPERxovh24uA33X2PcA/8AfIAH51cs/CfxX8XyfLB/Z0Tdjsj/APQQz19qQ+E9F0CNQ0NnEvIBIBzg4J+gPBPQVtafo0Hlq8JjZSPlKYII+op/WkvggvmKNODdubU+MdI/Yj8V+Km3a1rU7r3xucD/AIE7f+y13Xhb/gn5otps+3zXF0f4jJOxz+C7R+lfUEFiq+n5U5rJSeAKmWNqvZ2N40YLoeSeF/2VPCvhcL9n0+3jZf4o4lRvzHNdrpPw10rTP9VYwg+uwGuoFooH8P40nl7D8u304Nc0qknuyuVLYz4fDsFt/q40X0CrVmHTVXkjp2xVpF2nI/nSu2P5UepMkMSzVf8A9VTLCoHI96jjfC/jUhyw/CpGjNvjv1OZgPlTan1wM/zY0KhZ9vdhUcDeejSL/wAtGMg9wSSP0xWd4z1o+GfCeqahu2tY2c06n/aVCVH4tgfjVT0jZGUdZC/smX8smmeNvEsM1nBNrevtHBNdEiJ4UeNIxnI5PmOq+rY69K/IP/gtFrq61/wU0+KDLnbby6dbcnummWin9Qa/ZD9mLR7Xwn8C/D1nfwxqktmt7tnTCsZHM6n5hjjcvPbaK/DX/gp14lXxL/wUI+MF0vzbPEtxakj1g2wf+06/VKVGNHDU4Pol+SPz/B4p4jMa7e13+DsvwP1m3n/IpuPajn/OaMZr8kP0kjm6e/aqNyvGavP196o3PMZ+lMZRmGBhe4rwXxjI/gz/AIKb/BvUtrLH418K6/4Xkb+FhbLHqKr75YH/ADmvepl+avnr9t+8PhDxx8BPF4C/8SP4nadp07/887XUYprWdj+BT8hX0nDGK9jmtCb/AJkvv0PF4goe2y6tT7xZ9w+EPE9q3g7S4pNSs1Njp8FtcpJeMJkKq0aMUBKrvaMkEjJ7ZxX5l/8ABxh4Le08RfCvxBs2tPa6hp8xIO5VT7G8YJKr/E05HyjvxX6TfCPR31DQ7ia0axtZI7kW08qW6faJtjPLtZyDuUJcYUMDty2MZ5+Jf+DgHwzL4k/ZE8N6osd0txoPia08ySWxkth5bwXcTYDqv8TwZAHHFftONjH2FSK6J/h/wx+O5JKpDG0p1Or0t2d0uvZq+m5+Qbt/LHSud8Qgm43Y7c19ffA//glj4u+M/gSx165ul8O2OoIJYZbqLf5iHkNsyrAY/wB7PscgeveFP+CLvgl5IhrnjjxDqk+RuFjbw2URPcDcZGz75H0r8zqcVZfh5uM56rsm/wAj9khlteorpaH5y6Lqq26bX3de4rWW8jlg6471+nvxE/4IyfB/xH4d+y6SviDw/qW3CX0N/wCe2e2+NgFYew2k+or4W/aa/wCCbXxH/ZNhudWubeHxN4RhyW1fSY3ZbZOzXEJy8Ix/F80YPG/JAPfl/FOBxz5aUrPs9G/Q58Rldaj70loeSQ6jHBIPnUHPrX3D+wx/wV//AOGcvhlZ+CPHGlah4k8MaQGGk3Wnsn27T42Ys0BSQqkkYLEr86tGPl+ZdoT8/WdnbcN3J9K+h9IuP2e4/wBgpf7Qs/HT/H0ay6o1lMU002XnxlTJvzGB5AlUbFMhkIyQvT67L8dVozU6W54eMpwsudN6rZbeZ63/AMFBP+CsEP7VvhSPwh4U0e/0HwqZ0uL6W9KG91NkIaNCqErFErAOVDMWZUO4BcH46v8AxXGLkL5cueeTxmu38aW/hb/hmb4btbaLLb+LvtOvf2xfR3cIF/C72h0+Tau6QCL/AEhdrhScHnBBN/8Aao+N/wAMfid4D8Gaf4K+E2k/D/VdD0kWesagmpyzyaldZg3TgZUNnyZMebu2/anAGUR67MZiMTWnzYh2dk0vJ6r773OHD4ilJL2C5ldptNOzTad9e6scNoHjFXuv3LqskZDfLJh0IPB45BB7jkV+kn/BJH9uz4wftMftIWngPxF4gTWPDml6Dd6ndzXNlE16yp5cEW642h2/fTxEsxLNg5JzXyb+0N/wUEb9rL9mb4SfDGPwfpmizfDOxhs31Gzu2mk1SSO0itA6xbQIt6QpI4G4tJk5xgV9pf8ABAzwXr2tfED4g+Jta8PabocNjBaadp7W3h6DSmuPtMklxcjfHEhlVfsdpgEsE3ELt3Nu+dzzGVcNgKrjJrmjb/wLT9T0MviqtaLqRs0317bP5n6PRfB7RdZ8ULqV1p8E94oG2R1BKYGBjv6V1Vn4PsLIfubO3jYeka/4VZ0w7CX74xUS21xNf6hNLI0XnosEG187FCt844G1i0j5HP3EOew/HJb6n2EZOKVle/8AkUn8VaXa3dxbySiFrWRkIZSN22MSZBAIxtzj1xkZGCbN9rEdhorXkcTTHcUSPBRpHzt28jI+YYPBPBwCcA52peDNPtdAkjX7LHJHbyoJbvMkADBS5kj3BGXMattbKgrwB0q7Zavp+m+HInlmWWGEgiSR1kkd94AkPYMzsGJ4ALEnABIr3Wrxuc8KmITlGs0tG0+3r6ddCYy6hd6LNJCtv9rZj5QOdoTPc85O3kHHUjIHNVJPC99qExludUuIdpZUjtyPKI5CSMDzuBCPhcDIxyMk52q/F/TbKVbe2Zpr2YrFBB/E0j5VRgZY4farYBI3ZwVBYSWGta9reovDJpUmm2rbtk8k0ZaPBBBIjkLFmBZdo4BjzllfC3yySvsYzxGHqyUE3N9ldq/m1or+ZYv/AIeaHPqgur2OOVntnhKzSZVgVO9gpO0HZnOxRgFuAOm0mtafp6+X51rGsKDCIwxGg2jovCqNy+wBB6Vz8vw1tvEOk29rrl1faqsfzyRyS7I5ZQW2yMIwoJUEBR90bFONwzVx/h/o7SmRrKNnZxIzFm+ZvMMmSM4OWY5yPmGAcgDBeO0m2FGjXg3KjSjG/d6+d7L9X/nseHdbh8TaVFeW+RHMWC5ZW+67KeVZlIypOQSK5nU/HOqTXdrJZWs0lvMFmSJYWaQKUOQ5GecT20mABwrqMn5q6mxgitoFihSOKOMbVRFCqoHQADpSvbxrO0g2eYyqpOOoGcfzP6egqYySb0Oqth61SnGPPZrdrq/66HPRr4l1S0kja4g0+RmZTIYxJ5eI3VSiq/3S5R+WBwCOQQxZrHgebWbazjkupIY7ZcNBHxFKScsW6bwem04UjcMYat9X86SQAbfLO0k8AnAPHrwRTtm0c7frniq9pJPTQj+z6UotTbl6t9xIIxbW0caFmEaqgLHczADGSTyT7mpVINMYon3nRcc/M4HYn+Ssfop9KdFB9oiSSNlkjkUOjqch1IyCD6EVPmdN47IcE303U7hrTT5pBwyodp9D0H6mpki4/wDr1R1ly0ccf96Qbv8AgOW/moqN2XsiKOMRxBVXCqMKPQV57+0lqT2nwm1C3WQLNq11BZxMx4yX38/ghr0HbtHzdhXkP7RM8eteJfC+iyXC2sTPcX0sjLuVPLjxGSPcl1/Gu/L8N9axtHDfzSS+9o83H4z6pg6uLf8Ay7jKX3Jv9D1vT/jH4Vt9J+yaZfRra2Nrt3lGjESL8ivll+YgMgyT26dCPwY/aYlk+KP7Vfxa1u1Qtb33jfWpY9y8hWvZXGfwYV+pmnalpVvrsmmvrWnR2snlq01zcR24OWQkYZ+gbjryF3V+bH7NvhqP4r6f4v1pHXbd+J7uRSRjIdYpB/6HX7lxlleGy2nT9jJvmfXdKyt27n4d4TZ5jc1q13jIpcqS02bblezu77bp9T9YcZoxUR2n7tJt/wA4r+euVn9EBMwJFVrgZXFT789/0qOZeKXqBnTjb9K+eP8AgqPplzefsK+Or6xX/iZeHlstcs2H3o5LW9glLA9sIr/hmvoqdDx0ri/j54Kb4j/Azxr4djVpJPEHh/UdNiRRlmea1ljTHvuZa6sNU9nWjU7NP8TGtFSg4vqj07QPi14di8O/bLC83aPqzLfW88moQrHIJEUoCBjOVVeGBIIxjqK5/wCKvgvwz+0R4Jn0fVIzqek3OoW99NA1001vJJBdQ3K/LwOWhUNjqCQcgkV+aX7Ov7Zvhmz/AGdPD1rrPjLR7G8tbHSlt4XuGElqsKJDeRSoASyyrGzqR0aRW42gn9AfhN4qtYvhHot7aSeba3+nx6orrnE0csfnIRnBwUZcZr9s8Rs3wuUcPVMTSmnVqtQgk4u6lBSc3Z3XLdxs7PnXVan4ZwVg8fmGfrDV6co0qN5NtSSvFpKKbVnd2d03eKM39oX4p6f4DtY7Roft2oz48u2RtqQr0BOPxGK5XwzoN3rWg3X2hPs8kyRzQKGy0UnmKBzx2LD8q4DxNqs3in4z3NxeSNN5DBhubgdOgr0m2+JOleC9Nm1DVr+1s7eJdxeaUJjHTr6nAHvX8c/WKt0luz+r6GEhGld7ml8Sbq68K+KoPsb3Mkf2VTLHHIcZDuu4A9OFFc9bfGxbfxlb6LdR3VvNqEe60lnh2RXXByisCRuAByrY/Gq1p4/XxhrTXxmhkjkUKu2QOuB6EcetUfitpSeKfC7We6OOeP8AeW04IEkEq/MjqeoIYA16VDEVqc0bTymE6S5t7GToP/BNL9nfxxrl9qmpfDW3a9vZDMYrXWL+ytVP8QWC3mjjQZBOEwMk8Cuyh/4J6fs3+G547OH4PeGZNS8pbjyLy/1O5VYzyC3mXbZbBRtpXhZF77gIfhj47bXrC31AMI7i4thLKF48qYACRR6DdkfhXzr+05/wWW1L4G/H/wAWeG4/hzp9xeaXdmI3UmsSrHcBlRxIIhHhd4KsQDwSccV/U3hvxFgMVhPZZnZSh9rW8lpZaX21v1enmfyN4ucN8WwxsavDNRuM9JRcklC17yjdq7eiS2Wumqt9JW3wn+DPhXxla6Db/An4Swag97bIkjeF7S6hS1kVy8jtNE+1lMRXaCw3TW4JxIxj9afwfo3ga1hm8NfCjwpqV1JcR2sUGkeFLGB4ndXYO7Q2/wAkY2HLHHJUdSBX5S+Iv+C0nijxDrEt6ngPwn5sxT/XXd9LtVGidVXbKmE3wxuVHyl13Y3Ek7B/4L1/HL5/7P0vwfpjSDYxt9PuG3D0O6c5Hsa/Qq2aZHBXpWb7OLt00vvbf/NnwH+p/GledB1ZSSUf3n71Xcu6tzL8PRH7GaZ4j1nRkkhtWvILhVcfZdOXbK7qDiJVh+8SwA+XOc8V0HhttUvtXRtaWaO+itlLRSzzStCXAOD5oDKfVeQOME9a/Di6/wCC0H7Q2pHMWpaPZrnOIPDtucf99K1fsV+wtrXiLxb+y94G17xdci78Ta9odjqWoyCBIP3s8CzlNiAKuwShMAD7lfm/H2a4athY08M92rpKy01vffe2h914a8DZ3luZSxmb1eaKUuX33LeyV04paK+qfy7e02gxas3qayb2C+1zw7fW7bIZrgzQpvyv7ouV6oc8pnBBBGQcZGK1Le6+zwldpbjIHqfSsvUYLseEsveS2NxGfM+0MFlli2vujyACrNgICFyCd2Mjr+RR3ufulayjZptWfl/T7GfeeAJr2K4afUJJDNt8uGPEUFqQQFZByQVjyuQQGGDtDAEGreGtJtZ1SRbeO3mYS3vnXHyNHCfOXKswXCuowQp2ruA2gkhYPhvHPYW66ld+ZHawCOREkPlBUfeOWyVHyqSRggqpyCM0y28LeF9YnklKwXn2OSG23ySeZ86xCNMc/wB2TGehZmPXJrVS8/uPP9lG3wRTf80rvu+j+f6Gle3OlWt3HJNPBZujvKysBF5pBZSzDAPB3EH3J5B5TV/F9ro+mWtxsmb7ZGXhUJtYjC4yDgjl0GOvPTAJpNR8DeH9LVLi606wj+aQB2jyXZ/Mdwc9SxaRueck9yc1/EGo6JE8NrcyL5drIZCPLaTJV3Q54JP7xGBbkbwB1IzKSk1ZNnVUnWpRlzShF+vXTe9vMozfE9Y5obq2tLy+tJollVbdd8kiOyFZQMDpF5zbDg5jIyecWLf4k3V8kcEWmSSag7KrKrk26kugOJApDKocqWXI3xOMgFSbmkeLNAs7drezurGGG1kERSPCRoSA3HGNuGB3D5QDkkAcaMfi+1uGuIo282a3UOUyqmQbtny5Izh/kPoxA6nFae6lbkOaPtH731la7pJNX62+4pa5ruo22orZWVpdNJM+xJxATGh2Ehix+X7xAIPCrG5JLNGho+K5fEt7calJbxzW9jbxsYkWZVllIcn93syxzGuMMVJdyAUwGrZ1rxvpfhrVPsd3dQx3AhNy68fuYRkb29FJG0erFR1YZq6h8W9F095beaSRb5YkkSyKAzzl1JVEAJBbdhDzhWZQcZoipaWiXiZUG5Rq1+XXo0rabf1q/kYGuaV4iXyVuNf0nRrOzmWa5kEjI9yGEqyA/MFxI29kJbjYPlRlqa+isbjQbXR18VXEd7DfxPJOjoZ7qckyoW3/AC4ypk4+UiHoVJVsnUNa8K+K9ZvDqa2eqalDIZoppGM1jEIcqCqMwEkUO8sW2ZfMrKp2uQaX4b8H+AvCGn3n9m3bLqFnI8NpNKzyXOEy9yysxxI48vLdUEgyQN5HRy2Sve/klufPuonOTpuLhZ3cpybSulslZN6bP77mpd+EvCmtadqzSarNNbzK1w6/b5UW2BCOxZUZWbf8hO/LtuPPzZrqvAusaTcaNBaabNbyBIhMUgIKoH+fJ2gLk7weMDJOABwKPgvwjoN94WWW30HT7Oz1JPMNuLddjoWdkYrtAGQ24ccAgdq3fDnhHTfCq3C6ZY22nx3UvnyxW8YjjL7QpYKuFBIVc4AzjPXJOFSomnFt/M9jL8HVhOFeEYJSWrSd7PVWv8t/8kWSrN2z9KzdYbdqEY/uoT+Z/wDsTW8oyp9a5+9lE+r3DL0RvLz/ALoAP5MWrCO57k9itKcRM3pX5zf8Fqjr/wAR0tfDfh3bJdfbbVJgbhYd0EcMkpAJI482eM4HdRX6NXw3oqjq3TNfm7+1D4g/4Tj42XFwp8yHzZp0I/uvKdv/AI4sf4CtsDJxxSnHeOpKpqcXF9T4X0n9g/4ja+FaSbQbZZOcT6hK2P8AvhGr6y/Yz+BF7+z78Lr7R9dnsr2+vdUkv99kXkjRGihjClnVDuHlnPGOa6zRdOZY1+U5+ldVDZ4hXIbpXsYjMqtTSZNPCU6bvE+m2kz0/lSHk80UV8/sdQdajl4p+4Umc0AVZl+fFQxO1pdRyJjfEQy55GQcirMoLYqtMgY/N+lZiPh/W/8Agin8HNIZpI7vx+yl8iNtWtwkYJ4VdtsDgdBknjv3r6M0HwxZ/DL4S6Xoenmf+z9J0uLTrXz5PMk8qGJY49zfxNtUZPfrXfeIrFpbNsLk9q878caytn4aFuzFXjfOf9k//qNeRxNOtiMMueTdmdOX04Rqe6rHivg9m8T+P/EF0CzyLfTxRj1WN9igemFA/WvP/wBor4kt8ONWWfxFBqljofKCaKwlmSQgcgMqle+fpXdeAdbjg+IF1b27D/QQZG/22MhJNep674o07x3pLaffaatzBjcfNVWjHuQR1GK+OwdSFOupVY3X3M/QIU5OkuTc+XP2YYLDxH8SJo/C631tZ6nbNNJHMjxx7xtYHacKCVbPHODS/Ez4lHSPiHfWmpfEK+8Mw2shhFus8cKyEdSWkUjkg4x1wfSvoP4V2Ph3T/E99FpVusVvpbqk92SAokYEiMfQbTgdNwrhviF8IvDXxF8TXVlqVvb3FyuLlUfpKpLYZGHOQSRx03e/P0FDEwnWlUmmopLs3+I6tOqqfItzC/Zq+J8Y8Q61pC6hHqVtaol1bXQdW81JlO4ZX5ThkbkcHNfPf7X/AIEOs/tGeJb1l3tdSxOSec/uYx/ICvavGHhjQvghqOnXWkwQ6et0h03yohtVmAMqLj+82JB65b3rc8a/DJPG2vtqn2jy1nijGAoPRAM/jivtshxUaTbjsz4LOcO3W94+NU+HLk9G/AVPB8NZQP8AVyD6LX1fH8DoVHzXkn4IKenwTtR1ubjPsor6L+0jx1hz5i0X4N3XiTUbfT7aFjdahKltDuUkB3YIufbcRX75/DvSLfw94Vs7GzXbbW4EUCnqsafImf8AgKrX5ufAX4JWMnxl8MyeZcO1pfx3nzYx+4zN+vl4/Gv0u8O2Bt4Le36GGNQR6YFeNmWL9rOK6JP8f+GLcOXQ3jH5sRVOCy4BA5X3qnrNtZ2HhUnVpv8ARbdFNwzHaJgAMqR3DdNo5bOBycVekuls1Vm7naAoLEn6D8/YAnoDVLxTZ2+t6X9gu2Xybh0LcqOAwIBB7Er+hPavOi9RYiPuScdXZ6PbXucRZ3/he/8AGEci3RNm+n/unmmmC7SZIn4cYLM2AqjnMMp9j1N/onhrQNMj1C4s4SLWJGgE5LOQvKAbz13MCS3RnLNzk1ZuvB3h+czx3Gm6SWuGW4lBgjDOytuV843ZDYIbOQehBqGSytNa8QfariSOS1t4nt4434GGCNJkMfmU4ViSARtAxwSdJVE3o2eZRwM6aaqRg5N6WWz7u/RaP10DT1i+Iun2ct9HazWpi8w2x+fBcHYzAgYDRnO1hkbsc85m0vwBpOmXFxMlhb+ZcBkcsm4sj7SyNnO4Fl3fNk5J9TVpodL8L21xqm0W6vEDM6k/v+pUkfxOSxAJ+ZiwGTwKx1+Jumack0l7eQxR27BJpd37uFiTkE+igoC/3SXGDwalcz+G9jsth4WeK5efe7t9+u2xP/wq3w5t+XQNGXO4hlso1ZSy7SQwAKnHcEYrRsPD1jZGJ4bO2jeBnaNlhXchclnIOM5ZiWJ6ksSeSax7L4s6BqMKyrqNssblVjLTIvmFyBGAM5O/PHurA7WUgVtG+M3h/wARSRQ6bqEOoXVywSCCCVfMmJ2kYyQB8pLfMRwj/wB0iqcar3uRTxGXQs4OCb2ta/TY6y7021vt4mt4ZfMGGDxhs8qefxRD9UX0FW4yYQdvGRjp9f8AE/mfWsHw/wCNLHxHpUd7byGa1kthdGVWV1jHIKnaT8wKuOMglGwSRiqcHxXs7mTy7aGe4kR9kvlyRtHAQRnc4bbxlM4JALrkqp3COWT0OiWMw0Up8y97Z9/8/wCvM1tP8PhJ9QlulhZrx3jUJGFEcB6Jkckty7HqWbqQoNazFS5bHzHqccmvP4PjxpusXyWumMb6a4mW2SSJTIts7qskbSgDCjyyz7SwcmORAPkZxseI/ijp/hdPOuor37Osbu7QRGcxbC2d4QMEU7HIZiBlGBwVOLlRqXs1qctHMsCoOUJrlW76Xb7nUIqxKEUAKowABjAqwkgWvP4vjjpw2zXGn+ILPT5YlmivZ9PkSGRGxtYsRhNzMqgPt53HO1S1djpOox6zp8NzFzHOodPoamVOUfiR0YXHYbEPloyTa/Lv6eexdmvY7K3lmk/1cMbSOR2VRk/pXL6L5p0iFpP9dKvmyf7z5c/qTWh48m2+F5oV+9eOlqMdg7AN/wCO7qjK7V+X0zSjsbVNznfiZ4g/4Rfwfq2oBtslnaTSxn0cIdmP+BY/Ovz8n8Kyat4kuJ1aPbkIgPZVAUfyr7K/a11/+yvhTdRZw2pXUVspJ7A+af8A0X+tfK3h+PdcZPrTw1020a09i1png1olU7xxW1FoOEq9aRAQ5PXGKtCENWjdymesZNB+btQRmgLtrl16DHA5/nQwyKQjFJ196TVgGyLmqpBBq5gjtTTDk/8A16QGTqkRlt+fSvGf2gidK8A398sKTfZRuZHbbvU8Yz2OSDXu09pvi27a5nxJ8PLXxTpc9leQCa2uAN6nvggj9QKxxFP2lOUO6NKM+Sak+h8Z+G9FutK8aSPexzWuo2+EcPxkcgH/AMdI/wCA11njzxz/AGTpWyJhHIwwQO31rH/af+M3h3QP2p/DngfTZNP1K+1qwvLy8urW+jkbTpIVVxbyRLkgsBLIGJAIcY3YJHG+IvElomtmxuJdy3EgGM/eBr5HH5bUo11zrpdea/pH3eV4pVaSkvQ434lfEL4fzWcKzeJo9P1i1mLSrFeOrMzY5kCZH/fXrVjwP4r0L/Q7nR/Ef9s3ltIWRluDIAPlDR4P3cgA44rf8f8Ag2+1xybX+xbi1UcLINxQe3HH51zmkeGbTwIkbJa2dtdSOznyYlUM2DnOB716kfZvDpRvft/SPTqRlH3myn+174jufFWneGdItY5ZpbzUPtcyquf3cSYLH0A8w1718NdLuLf4d6JHMGMiWUIJbr933r5xuv2nPAfhP4tQ2PxQ0jxNo3h+O8NlBrtjY/abTU3jjgnkglIIkSNPPh3iFXZt2DtByPuj4ReMvAv7Qfho6v4H8QaJ4m0+MhZXsJw7WpOcLLEcSQk9lkVSfSvq8PgcRh8NCpOD5Wt+mvnt8j86zHGQq4iUU9Uzz7+zmb+FvypDpjf3a9w/4VzABny1/wC+aafh3EP4R+Aq/rBxHN/sneGvt3xbt5GT5YIGPI7syr/6CWr7W0Qlpt3oAK8D+AvhePSfHKFVVdsLSPj0AwP1aveLGXyIR61yyqczcjKWsi/cwLdXNvIzNut3MiADuQVz7cE1U1X7JPeSNPcbNsaR84CxlmKo2SMbiXwM8c9ORUzXXmL1/GsbV9Ft9bnuI5JLhhMn+q8wpEWGwjJXDdUjPU/d4wCwNR3IxEfd91Jt9yCTQ4X0GaS4e92zTEbY5WmkUhxEqg5YkjYgz1DAtlSMi5J4a064hKNb/I27OyR0OGXYRlSD93j8TWdbeFNM0eaGa4upI5Y9sj77r5JpF8ti5DHqWjVic8nJOSzZtWXiSDVNVuIoWX7LaooaSQ7fMYl+FBwcKsbEnGCCCCQDVSvvG5y4eNOKUK0Yp7Jb36vodDf2drr2mC1vF863LI5BdlOUYMvIIPVR356HI4qromiab4ZsPstnbwwxEPuCxhd+8lnzjjDEk4HHJ4qlHqkEumy3UbmaKNmT5P4nVihUe+4FfTPfHNYifFDT47rzGu7NrGMbmkWc+YflycJtxkHauN2d0iDGWUGIqbVkdFarhac1Una9rJ6bf5HZT6Xa30zNNbwzM2cmSIMTkY5J9uKWK1hiMbLHGDE26PEY/dnGMj0OCRkdjWPbfE3Q5WRRfRYLeXuDblD5xt3DIJA+Y4JAX5s7SpLYPiDYXNtLcSTxw2InMEM0hx55UEu+P4VBBAJ67GPQrl8tTsH1zCN35o/h/X/BOhS1gijmVYYVW4ZnlAjUCVm+8WHcnjJPJxSXNsl7bLCw/doVIAHGFxgY/u4GCOhBI6Gs7RPEkOtCZ4450tYz8txKBHFOOcshJztGPvEAEEEEjmo4PiRoN59oMOpW7xWlpHfTy+ZiOCKRVZNx7MyujbeoDoSB5ke4jGXS5cq+GUVzSSTvbpfubkqCeORWwRLw4I+/wBz68YHPaqsvh+0ubO1tZII/stnJHNFAqhY1aP7nyjghThgOgZVPYVDB4psH85vOWOOHy8yMcI+9mVQp/iJZCMDvgUieLNLum/dahaTfczsmDY3dM4/n0o5ZClUw8tG1r6GyHWUHIVlIIIIyGHcH61R8LaSPDHh+109ViEdmgjTy02gqOhIHAJHXHGc4wMAJ/aMEE0itNCskKGSQGQDYoAJJ9ANy59Ny+ozPJeKwwCP50a2sXywlPn6rT79/xRn+Kpftet6Xa/3Xe6YeyrtH6v8ApVh8qmW7Liqoj+0eKppP4YLdYh7FiWP9Kl1SXyrRjnG4YzVP3Y3Mpbnzt+2RqEmq3Gi6TGuWKS3bj/eKon/oMleS6B4LkgcFuv0r1T4kt/wlPxr1dj80WmW8FovsSm8j/votUcGkIg+7xU0ZWjY6Y7HLW/h9o1/D0qYaG30/CutTS1qQaWp7CtLoZrK2TxUmarg7BxUi8msQHn7uPfNIBj/61OFIev8A9alIAz/nFAOaTFanhLwfe+MtQNvZovyrveRyVjjX1Jwevp1NSwMHWNYttB06S8vJlht4QC7tnjJAHT3IFfL/AMb/ANttvFfxcbwT4DurS60nR7OfUNd1eB/O+1COJ2FraleCC6oryDO4OQvAJb6s/aP/AGEde+OXwyudJsfiDP4R1HzFntnstPSaFnUZAmLMHOWzgxmPacE7iM1+TfiBfEH/AATe/aLvLfx5Z/adYjKSSQaexeG4tZHlWQ5ZVX51kWUBc7HhVW4evdyfC0Kibd3U0sraatK79L3vst3scdeo477HOftF+E7r9nX9vLSPF3iCN30vW7q8jjuth+S1KtaZD8htivBIW9GI65FdX8SopdOumaR1mikGY5ozlJVPQ5HTiu4/bH0SL9sT9lPwxq3gwjxFe+Fb8XMaRD99c25h8qdVQkHzPMit32dT90AtgH5z+F3xgm0KCz0fUY4zockKJZTM23ysIOMt94HBxj06VvnvD+KzCP12ilz0oqMo7StHRO3ddt30Tsz2Mgzmhh6n1Stopu6fS7tp8/w62Opg8falbS7Bqk6x/wB3zOPzrU0/XLrXbvcm69uEQsSz/LGo5JJ6KPc10vhD4FXnxau410Tw9e6usmMTQWrPGPrJ9xR7swr3Lwn+wlP4a0dpNdhh07TpMLJZWku64umPRWdflAJIHysSSduVzmvgHd/DF/cfb1q9KEf3s16X1+4/MHxhrczfFvWIfE0ciXGoXUwuLeeMj93KFeEheg/cmL3AK1zfgDVvEXwL+Ilv4k8Haxq+g6pZuy29zaSlXA/iRmBwyH+JGBUjqCK+vP8Agq9+zPcfDP4kWvjbS4Rb2OuBLa5mg+UQ6hGvmJIAPuhghA7gQLkkmvlPULGODwjoOoW0jrc6lFK067vl3IyrgDPVeeevI/D+puFZYbE4GhKUU+dWsls4qzTXy+fY/F8ZRkq9SSbve+vZv/gn6f8A7EX/AAVj0X4xeH00f4jY0HxVYbIJNRht2aw1Q4Pz7UUmCQYy4I8vqwKjKL9h2Gp22rWEV3Z3Fvd2twokimglWWORT0KspwwPqK/B3wtbtaJBJDdQ2s2nsZkis5My7v4W3AnkV+hH7Hfx/u/A3izVrG5lZfD91rTMbTjy7KO5jjnXyx0URtMwwMDbx2GPnuOPD3DYag8dgXyvdx6dPh6rVrR3XoXl+bTlL2dX7+vz7n6EfBSDzdV1O66+WqQKfT7xP8lr0pbvbFt56Yrh/gjY7fCIuMHdeXMkh/A7P/Za9Ch0zyU+bsK/Fo3se9H4mzP02K5g1C6kmZSsrr5YUdFCAY/Bt3XPU9M4qews5JxvuPL8wdNjE9iM54Izk/pz1p04WeB/s8sfO5VkByFbkZ98EdPaq2g6FJputyXJvrm4gaIo8cxUnzP3YDZUAfdTGMdcnOSa0RnK6aUVdX7rr+ZU074e6amr3UzBnkxHBG3nM7pGpEu3JPH7xmbA4xt+gu2fw70O0T5bKNWXZht7bgUXarA5yDjqQQSQCcnmuXew8XaNosMkmoWckk0pupT5LI6k7yqNyQ3zNDEF6EBcY2EvsJZ+Io5beH7bZ+SY8XFwfmlLEk/Im3A9AS3AP3SRuOkub+Y82g6L0eHd99Uuvz/4Gh0K6TbWdmttHHGLZQFWIjcoA6AA9hgYHbAx0qGHw9p6yf8AHnZn975oHkpxJhV3dOuFUZ9h6Cuei0rX5TBHca5pcdxNEsckQtX2zsuxm2/vc4/1owAMq4GQwVkv6P4du9Asrxbe+uLiZo1W1NwQyQBVO1QF28bmPuRjJ44ylGy+LX5ndGo5u3sdF/h002tcs2PgS1sdEktmW0a6urgXNzOLZIy77t25QPusoO1GySuA2S2SZJvhh4fvol8zS7WTYflBzgcSL6+kjD2+XGNi7c3UbjU7q6WHS2S4bR02NLcHi7nMJwWHGdodGwGALOyllKckl54s0i6aOOOw1G0+RQ5dVnUBNrErhELE4farAA5Xdhw0b9/+b9Dlf1ePu+xbS0+Hm/ze97v5+Z0WoWgj0OS1t4LWb90YY4pl3QkEbQHHdAOo7jI75rGuvhvpsHhSOwstL025kt5EeNbpF8sP5wkebAG1XLFpDtXDHAIKgLWEniHxxZ21u0+hw3k3lsZRHeQja4UnBOFzksANoGfK5K+YfLvXfjXXtOaNv7DmMfkxFnA839621SiqhLELJKmScDZDK2TlcaRhOOzX3mVbEYWsm6tOS0trB6J66XVvXtZG1oHwv0nw7oOm6dbxzxw6bhkIlffI3l+XlmJLn5PlHzcKAoO3irWmeBdN0nUo7y3juPPt42igElzJIkQIAwoZjtyFVeP4QB2FYul+ONSstG1W+8RWtppVto8W+R4pvN34j3u+egGCuFGfmYrk7QWy/wDhaniEPH5Xhm6nYoC9qgYTRM+BEHYrsTkFmViHQSR7lXbIRSjUd9fxCVbAUYwfJZ9Fyu6tpta6209LrYb4r+BGn+LtFurzXrySLUro/ar2QstxZ/JFtVGhlBieOMZYZVfnyw2kLt2PhXqdxrS3znUrzVbOGVo457y2eO4nZnkmMjMwXKlJIlXYqrhDgFSpNb/hasMqtbajoutbrudrWKzXTpJ2lX5w25gDEwKoXOGxtkRfmJJrtrKyt9Pea8WPy5JlEswz94qgHODjcFULkddoGTgY0nKoocs/l/wDnwWGwksR7fBtJr4903e9ubW1766q/oRWCAPPJ/E0hHP+zhf/AGWodcceWsZ+XccEnsKtWcbQW6q33goB+veuN+OXiEeHvBGsXgYq9tYyhDnGHcbU/wDHmFctXax7G8jw3wde/wBvyapq/VdW1Ca6TP8AcLErj8CfyrcAwKyfB+njTPDdnDjBWJSR6E8n+daicNTWx1lhOv4VJ5earo+wf/WqYSetMCwH3VIH3HioEO01Kr7TWYEgbbSn5abnJxShsfnQA62t3u544olLySOqKo6sScAfjX0B8NPD1ppPg21jtW+bO+cuuJDN/FuHqDwPavG/hfpp1fx9p0f8MUnntz02ZYfqAPxr2i60uS2cXVrMI5CNsse7asw/ow6g00TIv6jbZj+YrhQc88AV88ftvfsdaD+2r8LpLaRobHxDYRONMv5FzC4PW2uVH37dyME/ejJLpg7g3sXiuzvtP0G5uG1KW80uNTJMsoH2mBRySGH3gByVPJxxzVWw1O3j02NVZHhkRWRkOVdSMgg9wR3q4VJ0ZqpTdmieVSVmfgN8FPizrn7IvxZ1DwZ4207UPDcMN9JY6zpd4d0mmMTgSqwJ3BQUfcpO9RkE5U1lfto/DG3+HXxhkufsf2Ow8WWqapbywSNtklfm5Q44OyYyDbnCq8RGMiv1A/4Kt/8ABLzS/wBuvwg3inw60Ok/EzQLYRW93t/da7bLyLW4A5LIN3lSj5lyUIdSoX8v9S+LWpeCfCHw18K+PbW6GtfDfXrmxvLe5CyTSaU6h4J3UFt6IygEL95bIcncK+/yvMqbf1qhu9JR6p7pryutH02Z5WJw948kumqa/HbXY9+/4Jrftu6j8M/Cd34T8XalBqWmafIDpz394kM2lx5VCjSTNtFsWPB58tmHG1to+5oLq81u/j1DWJIx5Kq1vbxy+ZFEdoBfcQASfmIwMANjLYDV8I/s7fsv+GPiN8U7Dx8I9NuvB+myma0s44i0N9fAkPlWAKxxMqkr0aT5SMKyV9WfFX4u6HpGnxyXFvqN9CvDCCQxLJ7Fl5A/EV+aeIfEdBZk6OCh+9+3tZS7WWnN/N0v53PqeF8rq1sN7etL3H8OjTttd31s7aaX/Aw/2y/A3hv9pT4G634Lvda0vSb66Mc1lcXDhvs9xG6ujFchsHBU45wxxX58+Kf2M9d+D3hqbwv4mmu2j165F14duNEvo7rTb6SFXEsUsbOkkcgaZWUNHuw5IDqCa+xNL/a18B2WtR2Np4Z0tVunaLy7exjvZbiRjtIOQWdiTjBJOfevH/il8CmtPijeXnhbS/Emkp/ZzGxuri41GC40SSKVPtNuyySKx81ThYw6jkc4VjX1HhnxRjcPVeExMrQfvJSiviXRSurbXas7q9tR8R5PQjS9pSi0/Xp6fkfJup/D66+F+uT6c0M9vqFpJ5V1DdJtcd8DtjvxwexI5r6s+AXhS8vvGcOnX8MlvNqV1pRkjY4dFaztlcMOqldkmVIBGOlYXgv4Y2Hii41Kz8SXFrbyalC0MVu0UcckVwpUrLC6gKABu3JGfLLEDL4Jr2X9j3wjY6z8bPD+l2dyLzULPToPt11tIa4YWaQRyHcT/eXHPav2zjPiKlVy106e6jd2Ttd2ej9U116a9vz7AYOfteeW1/8AgH6ffDTSv7P8H6Tbsvz/AGeOV/8Aecb2/VjXXyRlo9zdhS+DtLR5pJNuI48IgHar3iGyW4jhtsO32iUIdoySoILfmMjt145r+c4rofT8zjByRzo8KqPDDW0TyRwzRsCzsd435JPzc5JYnB7ms3WfDeoWLac1vdTJHNeK7rtEhkyzSvk5HUAr2HIHAAA67xHpa3lgsTTG3VnQ7lVcnBAAAIIznGOODjFUR4SuJCu3ULobUba7YZg5PI7fL8zcdR8vJwu3SL6tmFaL+CMdklo7fqc3Dc+IIFEc1ra3DbIl8yJ12o5wJCQSCyj5m4VTwFHXcNW7sriaS3jt28uPeHmk+UlVGDjDA/ewRkcin3ugavH9oSxu7W6aAZP2klcMQpCbtpOAMnJBP7xCePlLVTWLK3nkkWJiZNqoSiGCNQAzksQpYne2CwUfKM9WqZLroVTqWTjLm/PbzX3dzmZG8Rw3819NZw+Z8sVrG8qKx4Z2QKrsvzMyxbvvBUZsgMdtjUrvxFbWck0ekrM9uSGheeONpVDBiylWYA7AVC4J3sBkhSTqJ4mW+1GzuGsZvJkt3uraXay7lbOFXPy+YV8v5TydzH5QBup+JPG82kva2P2e686aJN94kBeCL94UZtxUJnajsATn7hIKkkVaTaVkcfNTpxlP2srfK99O63106WRm6p4yuvCUH+kaTcSMrKrSwELDNJgtMyA/Oy8HaFVnkPAXoW0NO+I1lf38NrsuVmnAESPGVeV/m3KFYA/LtbLHC4SQ5AQmtDS/Hemak0Mcch864VHEQBLRhxlA/GVJBThgCDJGGALqDat9b0/U3Q21xHPI0fmxBG3NIh4ygxz93Bx0OAccVm7dY6nVTqNu9OumuzS/Rr+red+dk+MmhpbPJHMsmxgETeim4BUMPLyw3HBHHUEqGC5FdLqGpQ6bb+ZczQQx92kYIvQk8n2BP0BpbPS7S5hjmjt4UXYqrmHayqpBUYIyNpRSB2KjHQU3WPB+k+M7WIX1rb3kS4kiy/yrnBDoQeDwMMDnBIBwxyXhfQ2j9ZUHJyjJ9NGl892Uda0m28R3enTzXCtY2ci3YhBBjuH6wsx/uqcsB0Ygc4BB1tOgjs7VUj2+WcsDnO7J3E57kkkk9yaz7r4V6PfRyRvCzLcSLJcgzOxvAN42ykkl12yOuGyNrY7DENv8Kxp9/NdQ6pq8klwW83zbss8oL79pfGV5+UMoBCbhyTkaLlatf8DD9/Cbn7NNvdp6/ivTT1+e5qGkLq720qzSQ3FnL50Tp7gqysDwyspIIPsQQQCLmpqTaLGvHmsI/oCQG/8AHc1j/DixvH0GG61CaNprpElaKJGjWFioLqVZj84csDjA4HGc12PhnQP+Ej8RQws22OOOSfPrgBP/AGp+lFnexvTkpU/a2tza/wCX4GWI9i5PpXiX7Vus/aPCX2Bef7U1KGyx32qdxP5oK+hfFugtodtNIekcbNnGcACvlb4+ai2ofEDw7p+d32OCa9cepchF/VP1rOp8SQ6W5VSTHThccADpTxcc/wD1qoI+APpjpUiTf5xWh0l4SZNO3iqkbYP/ANan7v8AOKcQNSMZ+lSR8N+FQxmpBWfqBMG29CKVZPXrURAFY/i/xzp/gSyjmvnlMl1J9ntLW3iaa6vpsE+VDEoLO2AWOOEUM7FUVmDXZAekfCFV/t+abnzEgwh/u5Nd9c+C7m5XzrPVLqffzLb6gfPt5fw6ofdTXjf7P2o6/f8Aiua41i3sdMtrm3C22mRN9ont+QSZ5w2wuRgeXEpRDn97NkMPoXTrb7NCtWtzKT1OK1jQ9Y8MxNc6TJc3jYHn6ZPdeZDKo6iJm5VhzgHIPTjqOB0Xxdb6BrMtjvddDvp2EEMimObRZm5MMinnyyxOMcA47HNey6qWV29z3ryv46+HINX0A3kcO/VLaRTGyYVip+Uk9MhQxb/gJxTla1ma03qT+J/ibpnwv8PSLJdW9xdY814xMrNGhwAzKCW2nPBxg5618M/tX/sh/DP9sfVLHUtN1DVNP1CzmWPUyLRla5tnP7+NZWPys6qMYXAZQ2M7t3sPxQuJvD/7S91NaRr9nj8P2+l6i5bG+RoI5FI65I2RZ9s+tY2veNdP0vSJvOmihiklyzYAkkYqcKO5xtJwM9enSvjcfxU8KpQwt/aXautl0v5vsj6bC5DzOFWT91pPzv29Dk/GGq6Z4V0i30/T/Jt7a1RYYIIh/qkXgDnsPUkk9Tk5rM0/xlHqHh2SOaSzbZlfL4+YH+91zXiX7S3x3tvhtYTag1xB9jjGTcStt2eg5/pXjfw9+PFj450vxnrdhqUtlN4b8N3mtQyz8Ldzqm2CFF/iLSOnXjH1yPKyjhjF4797FN3erfdvdv1Z3ZpnWCy6nzYmail0/JI+g7D9qnw3+zP8aNGF1o+l+G7y6t1hlvtMt4zFFG8bAzkY3qN6ZYgZAJIzgg/P37Wf7ZvxK034q6h4o0zWLdfDfiC9EGmxXb/aopLeDakdyEY5CXCRlyQBgNwQWLH5+8QeP7zx7Guu3l5LqF1qAxcvNITIkgGCh9BjsOAOBgcVx3jrUB4vsbSwZZIbnT43WGbc23exDO5Q/KkYIwAoHqckmv6Ryrw/oUMLSoRfPWi+Zt6qS3vG+zi/dt1VnpzH5jjM7eMrOutI7JdvX8z7Y/Zy8c2X7Qfw5uEW4Osap4dlUs9zZLbSXlu43RkorEB4iXt8hiCIlI2iTafrL9g7whBe/HxdXht44mazVHkxtkchnkwR22mFf++vavmfVvjV8J9B+GXg3xh4Sk0rQ9V06xaFtNjj2XF3aQi3jurK5IXc0qebDJG75MjR7gSpY19ef8Er5V8YeH9R15ZJZobgymGR3RiwLIoOVdwfmSbvnrkCuHiKVSGD968dVFpqzvfVW2a0vp6dDHBVlKdvU+vofiTqHh28eCLyGhU5VXU/41oW/wAc1jZWu9MjkZQcNFJyAcZHIPXA/KsG60BrxmyvPUVRt7CWXWTakKY1TcTjn0/QgAj/AGx71+e9T2nKMUk+p0Wr/tCeDbm+ZdWmvNNuLFd+94TJtDxyNwEy2SEJwBklVx2rSs/Gmi3s9u1jrmkoZocWsRuRE0cSiMcA4yCQpOMdQDurzvxH4Htbm+uprrTrO9WSKOM+fErYVSSApIODvbP0+gw2/wDBNlqU8Mlw6tcWqkiRThQSUfPOcjKxnGTnjoDW3MkkcPs5SnJu2/o9+vyPah9s1D7SsElvPbkotuscoXK4BckjDDoQPmP3+2N1Y/jy01q38PTMti91bxgvMiljL5YfOAI2DkheuzceDw+QG8ZtfhtJpNw0en6jd2+5W2zoMeUynYvRhuO0uOcZKj0rZ0zX/H3hO686y1y1vAzFpY77dIJVHmbVyQxUDeg4JO2HuX+SU4plVKc5wcVzK9+zt/mvLsew6Ppb6votrK/kqMq+IcGNgvTHJ44B68Yx1zVbU9eTTL6SEwytHArB5B3YLu2qOp4xlui7gecPt860X9qDxbYXqR654V8yAlIxNbMu5icgsQHYAZKMSSoCiQdQue48DfFyx+IV6bhreaxkto4hJFeqN6llDkBeNhzjO75uF4FZyhrdmn1huKp021LzW9vX7ynqmmeG1uZLe9tNJmvriQCceUAs7qGfLk8FR5bt8x42E9QK1NP8I6THqUdxbhnuLYpKSbl3yTv2MwLEMcM+0sDgDjhRi1faf4XGryRzLaQXkioVEcflMq7wyqjJgli+07Qd7ccEAUkPwu077R50d5q1i0yJCI0vAxTG1iF3BhuO0luuS0hJPmOTXTdnKoyU2/ZwlZ9NGu263b8/1Ki6Ba2WmW2h2Cx29tHGvloT5yhEIOGVjllPIySck4OeQaOq+Fb+G8jt7W6vJb64QN9vmQFbfEsbZAVPLwNigIQuQD95mZhtSfDK4jCw2+s3UKyQhLqUKhkuGDsxY9Dl9wViCCFRQhQktUy+FtU0xmkW885U3P5UQ2IQSQsaxnIVVQIc7ss27sQBSaWzJqU5T0nTcdlo1ouySfTva+9vOqvhnUYLnbaXVvHZiBYVMheSYYP3juJUtgsTkHcdoypy9XNM0OSdxd3SyR3QARRvyUQdFfB2sT1PGM4x0FaWmadJY2375pJJTyzOepHGcYAXPoBge/U3odsQ5FTzPY9Cnh46S19On9Iz1i2HHt9Kdo+vNpHiG5eJtu2NIfxPzn+a/lVq7g89/lGODzXL6PcfaYZrg5/0iZ3H03EL/wCOgVcUaVdja8d+MpLnwzdRn/lsNmR2zgGvknxlf/2x8Z9emHMdikNimDwpCAsB/wAC3Cvo7xnOotI42bYrycknhcDv+dfKfhG+OtRX2qNndqt7NeHPX52JrL7YUdrnQJ1p3bpUMLfL71MvFaGxMpAalJLfdx+NRfd6U7ep/wD1UAbEWQeKkRuO3WqqS/3az/F3jfTfBNjHNqEzK91J5FrbwxtNdXs2MiKCJAXlfHJCg7VBY4UEjMCXxt4ytfAnhm41O8W4mWJkiitrZQ1zezyMEit4VJAaWWRlRASBuYZKrlhmeAfA91p99L4g19re68WajF5czwt5lvpkBIYWVqSARCpA3PgNO6+Y4H7uOKr4d8N6l4o8S2/iPxJALOayDDSNHEqTLpQdCjzyupKyXjozIWQlIo2aNC26SWXrzJtH6cCq20RK11Oj+Gc/k+NrPtww/wDHTXu9vdrHbjd9TXgHw1Yy+PdNVerSY/Q17tdWrMqxR7WZgOS3T8uauJNQr6hfpdtj734V5V+0L8QP+Fc2UFpHbs2oajC0kXmDCRR5K7yO5J3YH+zk9gfW4JLLwz88hVrheSx+6D7CvA/2/wC6Os+DLPxJZbS2iFo7rb/zwcr83/AG79g7HtXnZy6ywk5Yf4l+XX8D0MpjSlioQrfC3/w34nzn498bZllkmmMlxcOZJJG5LE9TmvF/iF4nbWICpmeEBgybW25I5xTPEPjVtYu3G9tp/SuE8b6y0xWNOgbaB6k1+fZfgXOpruz9Ir1IQp+Rw/x4+G0Xx0+HF1Yz25WSSZXtLxFZ5LaVAwU7RyUO5lYdweMEAjwL4BpdfD7w9478NaxBNY6vHbppj7V3jyTIs0UqN/EC0QAYdQOcEED7V8H+E7rQrL7Q7eXK6bQmOOa8C/bA/Zw1i9h07xRo5W31TSW/cPjck6dTFJjHykknnONzYxnNfrWQ4h4a2Hbsunkz8e4wyd5vQcIy5XeLva90pJtdN0eBfEv4T6l4Y8RwarHeWs9tqUfmLLAcLO2fmJA6HOMggEZ6YwTX1nw7dWUkf221QStHFOrupVZ4WwyPx1GOfwIrpvC/7Qek/Zo1ltrjT7+zlK3ljcWvnxRvnLKwyMjI4YYPCk8jA1fix8dfDXxo/stWu7rS5tHg+yrJJZhreWIEFVOWRxtO7GQepr9XwHEtZuCrU7OF2pJNq62VktpK8Xvvfojxv7NpU0/ZVFbRWell6+XQ8j8TKrQeZY+c01vGXuH4Ejg4yvXHGRx3IYcbef3L/wCCP3gtvCH7HXguF5FlmvrC2k37duFkj+07fUbPtBTnn5B3r8K9ZtLXVvF9rY6HrjX2papdLbQRRWjRxtcSsVjLFmf5QzjIx03Y5Nf0L/CiyXwH8ItDtbEeTGsW6PYNhCEnZ044TaMDjivmePM0jjJ05w679NvJ+v4HVl+HcG7+h9Aw6QvnKRj1OKmj0JbkvJHHtXO3dtAL8k/zLfiTXkOh/FTW9IueLj7TH2Wb5/1PNd5pnx9l8pVvNO8z1NvLg/ky/wBa/P0j2OV3uXtS02K31AebC27y9yO5HkBgeARndnOO3TODnNU28NWL2CLcYYW5Mjkv5aq4ZXYnG1cBgDyMcA4rWtPiX4d1xsy+dCwYOPPTbggEDBBPqfzNaE/h/TNeZmhlhktZopEKRTDB37gSMcjh36Efe+mLOeVOV27J+pxK+B/Mj22OpbXjjMSFlWXDAkPuAI3c7cj1UZzzusaL4alsoXS6dpJN3DGQuNoAC8kAk4GWJAyxY9CBW1ofwzs/DmrWtxDLMxsTN5MbEMqrJkbckFvlUIoJJYhBliOKx/iHH4k0Wa51CwW11CNp4vs1n5nluygAeUDsPMhDZYtgFkAAwWZtcz5UzCnUdCHtasGrdE3Lpvb107mTrcOoQ3M3+gs1rbxl8KqtJcffPy4PGAigD7zGVchQDnn9D1Qa3cyQqs1vdW6o88ecGDeqlcjgjcS23+8I2I4wT1tv4turIw22oabc3FxMUhS5t4Slp5rOV2s7EgAFo1+UuS28jIU1d1G0XQZJJnh3LNG91cyKTyyqi4UHJ5AHGcd+pJolGytJeg6OI55c1Obsn7ya2vt/W1rnHSeNI9PvYzcTWl15DScGQDY2PmZh0BxEVz6K49a3rq7vfGcFrfQ3V1pTxhXgJt42mgKlvmG7O0urEMDzjAOCCDHq3hXRboagslosci2htJpVhyywSBgQpwflPOcDHy/NwOL3h/w5/YUHkL9zJbOxUJJJJOFAUZJPCgAdhRzWWhUaTqTaqJW62utU7a9dLGd4Pl8aaRpbfZdXe4WGVYbSK7LxqsK7UaVgzMzHavyg8sS7lmLjHceEPHPiG6gkl1KOOFlfYsLIvTgnlTk4OV3ZAbbuCgEVnpF5Dc1etZTIvYcVMqnN0NKODVK1pO3a+n+f49EdDb+OQ3+tg/FX/wDrVo292t2m5fu1xpmaJvm9KsW19NF91mVR2zRF9zqOk8Ya3HovhS6mjbdcMpiiGerNx+nJ/CsHS4Vs9OhjH3UjUD8qx/Gdy+om1gyx82bGPpjP6GtxF2xn6f4VsjnqHnv7RPiZdE8DazMrfNBYyIMdVeT5F/8AHmFeC+GLb7BolrD/AM84l6euOf516J+1prO/RvsancdT1OGAjP8AAg3N/wCPIBXAwnaQw6daxhu2bU1aJox4J5z61MrA81WibBNTocNWhoPDFP8A9VOB3f8A6qaKQ8mldLcDCtfHmsePsL4VtI7fS5Rka9qkLeRKv961tspJcA8kSO0URBVkaZTtrZ8H/D6z8LX8uoyTXmr65cReRcarqDLJdyR5z5S7VVIYsgHyoUSPI3FS2WOhHP5jZ/iPUkdasxMCMehpc3YnlJ8f5xSg46fyqL8qTzf84qSja8A6omj+NNPuJFaTy3wqA43MVZVGe2WI57V7J4h8dW3hvTGHmrLcP87MB1yM/wCc9q+ezKw+ZThh0I4xWXrnjm+tX8u5k3LCixqB0KqMCriTKNz0PxD8RZtTdv3jLk881xGvePVlt5LO523FrMrI8cnKsCMEEdwQcEdxXD+IviitvGdrYrz3Wvi0Xdt3Hua1jTbGjzf47/B6bwPrkkmiRy3Wl3DboUjBklts8lGA5K/3W9ODzyfJPh74o03xl8U7rTYrq3ub/QJGjuLRXBkglXGQy9iCcH0IIPINXf21/wBrXVPA/wAPri38MiaTV7pxbtdom8aTGwO6UHBw+OFJ4UncegB+IvCOst4W+JNr4m0vUo57eOK0j1iSO5Imkjk2+cCdwbeNg3EHO/kghiDz0cjp0ubELTsvP+tj3I5tWxEVh5b9/wCvxP0xvdVtVAFyyr684ql478aeBZNMj0u41S3uLy6VykMDGaTKgcEIDgnPAPJ7VmfAq18K+LvH0ljY6rbeJLG6037ZaXRm85XZJSsmH6H5ZYvlzkbW/DoND8NaT4I+L0mn2lmwju7uNt9soDQsysyksFPBVCMd9p6d/JxGP9nTVSKevysdOFy+M6koSe34n5g/tweFrPwl8fZLrSWvls9YsINQjNxaS2rYIaPIWRVJBEQbOMfN7GuX8O2tt4p8Gy+SSmsxSpGULHDAnlsenHJ7YPtX2d/wVt8BWus/CvwJ4gmkWTUdL1zUvD80mR50sCMJA7eyALk44Mo/vCvlf4o/BrWfgdb+GfGdtD9hsNeQPDbTfLNC6gFkaJvm2nsTnBBB6ivtsrzZ4nC07u09V6uP+a1Pn8Vl7pTqVov93dX72lfVejVnY2v2E/hjH4y/bD0G0kT7R/Zcw1FFALBzbsJQfbJQAf71f0EXHh3+y9EtLNfm+yQpB9dihf6V+P8A/wAEcPh1pfjb9rf+1NNuWn+x6cv2xR3aSaEqGHYiNJ8Y9DX7ObWmXO3OQK8vM8Q61VN9Fb57mNbCqhV9mmmt0001bpqjD07Sl8zv710MGmLEnC5/Cq8FjiXite2TanzVwxKM2TR9zbl3L9KLSFrCTcGY4HGeorYyAuMfpWffW7Qvuw21qoC5beL9WtHXy7pm2/wyDzB+talt8TJ5fJF9pkNw0Db0kT5drYIyAc4OCfzrFtYQvOOevNXo0X071mG+51Gj+NdPuE+bfabhgCRdoGPccVcu9Ms/EG6NbiF9wXCpICR8wPP5D8veuJk5h9Oe1Vbqy+0KrKSsinhgeRVR3E4pqzOt1DweI5LjHzLcOm5uuVG3K49CAw/4EafNAY4/u8/SuRj8Qa5pIHk30ksf9yb94P1Bq7b/ABQvk+W7tYJMdSjMjH+YqhKKWqNeeFjH909altXZU96oQ+M4b1fljZPYnNSQ6pHKmaVgZpMquNtEV55YCryKypNUweDUlnd+ZuOeg6UySzclb3xjbqvzC1t/MP8AvE4/lmtyOP8Ad7j91VJJ9AKw/DEf2zxBqlwf4ZFtlPqEXn9WNa3i3Vv7I8KXjAKZJIzCM/7eFP6E1o3ZXOeTvI+XvjxqR1Hx/oNnncLW3mvHHvI20f8AoH6msi1OV+gzUPjO/wD7W+L2uS7t8dmsVkh7DagLAf8AAy35VNacKD7VnT+FHbC9jQhbNSpwfbrUEZ3GpjyK0ESKQv8A+qnKc/dqJZMDn+VKwyai90BIkw9eavQTb/r34rJjYVagl2rxikBobv8AOKY0m7/9VQCXd/8AqqYnNXsgHYrD8Z+Gf+Eq0do4pBDdR5aJz0z6H2P6Vr+aP8imZ5x7UuZgeHL8NPFPiDWDpsek3zXWSfMkTbbKv94y/cx7Ak9sZ4rzrxH4D1KPUZrW6OyaNyjKM8EHH86+xvDs3kzu2F2ldvI61578T/CsU3jOS48pVkulEx44Y9GI/Hn8a2jWd7Mm9j5A+JP7PckHw78S6tJttrXT9Lu7yRm7BIXcn8h+lfnx+yl4o03Qvi1Zw+II428OayHsdQSQHHltxFjHTaxHPHDP3xX6xft26qukfsZ+OraM/wBntc6etrJezWxmt4UlljjfzF67CrFWbB2hi2DjFfnhoPgzTfGfhLRvBviqxsvB/jDTViOk6xo7xXIuYZWEiSTRRMS6sxJEsRycglTkmuiVRVqFSjUvaStdbrTdej7bF06kqc41o2913abte1tL+Z9T+DfBFp8H9U+EOi6a0iaba339kNIJcGUyI2M4PIIDcn+6M817X4wk0/wt46kaZrPTwqy4uGcK6Z0+TbJnqSCzcgeg9AfgH4HeOvFXwi1y18LeJtSjvNB8Palb6nBdpL9qRYRvCvDMG/1WOBGRuUuw+UgrXu37RvjDRNd+MNrq1j4lsZrXTdYvJJY4Q919stZks1VUK8Kv7uUEnhQOncfN0+HcRJfVsTLo3zJN827T9Xpfsz3amdUoQjWo2bd1ZvVfDv8Aj62OY/byhs9N+IyWd1I0N1eZu7dHhLK7yIWMQI4GQw5bCjBBPFfKPivxD4o8c+MNQ1DxJ/Zevy6jEYoxfynKR/aV2x24BBjVZE4xj5S/9456r9oP4geLviB8Q9Qsbi8u9V1L+0U023u77CXHlmadY/KQYWOMpImWP9xWBwM1l+H/ANnKbw/8SoI9W/s2/t451jPn3CfZr6YHMoGH3soAfaSo3MVyuAVP1eV4HBZZg4YetK9Rx0b00S6de19tux5+a5pisxqQ9nC1OnZaLVt2bu9tWtFbRPqfbX/Bu/8ADBrO18beIpoWWS4vEsw7jtbQHp+N+fxX2r9TrMeXAuejGvk3/gkl8NIfBH7OyzQ2tpa/bZnn2W6hUzJLI2RgD+AQ9uwr68tExbqG6CvLxVX2lWU+7/4B5NOHK+XsTwaepCso7elStB5LAj8fpU1tMqwjGabfRAgf41gbkE1uwORyOlOEi+XiRVb6rT7eVp0/3TTZl3L833fagRFLKq/c4oWXB9zx0qOS2wuGpI120FF5bVTbBu/WoUt9lLBOzYWplQ+1BPMQysF4aqk8KSr9avMm4VFNYYb5aqPYZmxp5L5FXElyOCaZcaeyv8ucU6OzZG/HNUQWok3N+lXbW3wd4/CobO2YAHB4q3dBrbTpJF+8sbY+uOP1xUbsC14O/c6HHL/HO7zH/gTFh+hFVfiXqOzRIYWOPMnGT6AAnP8AKtaytltLeONfuRoEH0AxXmX7TfiY6L4V1BtwXyNPkKf78v7tf1xV1PhOeOsj578NX7ax9s1Lndqd5Lc/N1+Zia6G0YY/AVg+G7f7HpFrD/djXP4jNbls2E+q1odheifAx2qdDwaqqcdKer8cfqKALW5qd5o9/wAqgST/ADinigCvFJt/n0qwj4z6fSs+K7UtxxVq3+dazAvQzYXP9Klyc/8A1qpBqcbkgZ+U/hV7oC08nOD/ACqPz+P/AK1VxITUbSYP4UntYDrrTwxZ678P1aRN1wbmUoQ5U5CqByOem7pXlXxQ1PxFpUDw2t79usVfdGtxCJJ7f6OAMj3PNdvp3jGbStLazjjSRpJQ6l/+WZOASB9Kjk1CPT55FvbOO+sLliVyPmRjyVz6HqPTp6URlYxlufNfxp1mT4l/BrxV4bv2vF/tvSbqyBhQsFd4mVT74Yqce1fnjD4n8RfCK3+16XeeFvEFpp9rHbPa3WlCS6WGMFQFd1bbtRsb85wBuDKoA/XjU/Avg3UbzEK3mizyH5RM+YGPs38P48V+RH7TvgjxBeftGa0dJspoI7y+nGmNEDtuyGYAHGMr94EHGFbnjmtqLcqiUWkvNL/h18jany8rubPgr4U/8L4vtSm1XX7zSlsI0QpZW48643NsQqqjEaKgH7sAqrS5A+Xcberfsu/DHWFt7PSvE3im41As3mwwafK6qQctuZrbCgYI5YAmvT4PhV4g+Gfw28P/APCN3UNvrFjOLq+89Vma5DBmeIk4/iYDIxwtcfoc/ib4heNUkutI+wx2p3/bbxZLhoCvIKiWR+jAYANEZYqX8OdorzS+9WN8VHCuSvC79PytoVNd/YcsdEubzWrfxJrEMEIt4k8yNJWLIuG8w55LqODxgE5zXCfEf4UeM9F8Nf8ACURale+IP7NKOn+jCNg0eWATb8px6YycY56H3b4Y6prvgBb6HU9Wn1mHULszSJIirsUqBtQAADac4GMc16F/wrdr/wAT6FN4faQabqF3C9/bOn7kxeYu84Ixnbu49q6Kc5qEZYhqcoqydum9k9/8yKlRaxpXjFu9r9T7u/Y/8JXHgb9n3QbO62/bVhRZ8DgvHGkLH8WiJ/GvXIZCbdV7CuZ+GWkf2Z4R0q1/ijtkd8/3mG5v/HmNdPEuxNteX0OWPctWpwdp/CnznAqtHKY2/H0q3cS7Rmg0Q0P5DcfrUsc4kXmq0zcZPPNRxS4b2oCxLdo0r5255qtGvlvtYYarT3G5Pl65qFySfwoJJLf72farUf3vrxVRSUY/TNTkEUAWnjJNKiMo6UkUm6FTU8bdaAIDBkU8Wainyvsf8MULM0nPHpVXYEkMe1fl+lF6vmeQneSZePXb8/8A7L+tLASRSx/PrEa9o1Zz9SQB/wCzflRHVky2NADI/DNfO/7Yevfa7SSzU5W81CGzx/sp85/8eT9a+iI3AUljhecn8K+Rfjzq7av8QNHttxby45r9xju7BQfzU/nRU1komdHVlGzbD/iK0rOTegHfHFYtk+GGfatS1lCgfTitjrZpIPpTj9Khik3D3qTfxQTYnSQbu/SpVIFVVbaakEu3p/KkxmXG/OfSr1rPhPw9Ky4H5qwJv4hn8qgDQkm461F9owPUe9VvNKn5jThJmp5gLiTYH4+lNlcD8qg87Iz+HSo9/HWjmA8L/b5+PfiT9mDRPBPjzRY477R9N1w2Wuaez7DewTwnYFPOMGJ8NzhmXIKlhXofwf8AjdY/HLwLa+JvAOr6b4g8OXB2Xdheb1urKXGWhYgloZBydrBlPDKSpU15f/wVJ0f+2f2IvE0iRrI2mXdhd+6j7XFET/3zKw+hNflx8Jvjn4u/Z68Zx694L1y80PUQPLlMZDQ3UYOfLmiYFJU56OpweRggEfWZbksMfgOeGk4trya0ev37nn4jEezqWezP271H41eHbWX+zvEOm6nFGVBEk1gzx89mdAVyPXOCMVj+L/Dnwv8AEdjHeHSbfUljVhA9sccNycMpHXvXxD8N/wDgs3p/iKwig+IHhm60/UE+Vr/Qx51rL/tGCRhJF7hXl5PAHQdx4c/az+GfxU1Rbi38aaXu7Wt/Kli7n3W48ksfXbu+teVWynE0dKsH67r70aU68JfCz1TWvAPhvxDqBS30ua1tVP7uMX8zY/ENVcfDvw7YyLb2+krM3+27SD8dzGtjRBda1pm/SbGxaBv+XmN3kjHvlFYfrWlpPgzWpjthisY3bq3lTSP+G7aK5lBROj2kn1M2w8I22khRa2lhasx4+zwIhH4gCrmg6XHrfxNsNIjViWdFlY9i5Cj8ctWxJ8ItUWMvd69qlquPm2Rpagj67hx7Vf8A2bfCelD4sR/2ddG7NszS3MpuFn+dVJGSOhzt4JrHES90SberPqjSQCWYDHI4FWpjkVW0dMJ/tdatu+1q5RxWmokreWmamd95/DNVypmTHvTra481Ap+8OlBZIy7TTCNv5U6RcY6VFG2407APdtrD34qeMZG714qrMNyVIbra+PQUibEjNlsj0qUSqR36+lV2YA0Kcj/61Ai/attY+lTxyYkXH8qz4JfKzjvV2KffHnvQBeCrM2D1pPsuGqugZWz/ACq2WDkc80ANhKiM4znk1Hpj+dqF1IOisIgfUAZ/mxo8van1pnhw/wDEoSQ/8tmab3wzMw/QitKe5nU2H+ML/wDsvwpqE3QrA6KfQsNo/Uivjjxje/2t8WtXmDbls4obNPb5NzD/AL6Jr6r+M1/9m8LRwfxXVwq/ULlj/IV8c+Hb/wDtdrzUSxP9pXktxn2Zjiptep6IdFdTorU5f8avWsm36/Ss2zcnvwavQNsP4VskdDNSJ93WpA/PPSqasAvP6VMj5qrCLQfH/wCqpKrRPUqybqAMWCXNXoG3D681j2coZuq9fXvWlbvsRfpXPIGTStg801JSg/8ArUyV93zVUe6IqANB7kMO1RiTJ+b09KqxT7zUqSZ//VQVynNfH3wGvxU+BfjDw2Y/Ok1rR7u1hUD/AJbmJjCfqJVQj3Ar8O7qYvGr9iMj2r97YLprWdZExvjO5eO45r8Xf2yfgn/wz1+0X4q8LW6FNNtbr7Tpuen2OZRLAue5VHCE/wB5Gr7ngzFWlUw78mvyf6Hl5nT2n8jyWe+ZE5TFVJNQZxtK9e1XJm2wt9KoyzBW74r7iV2eSR2V/No03mWUs1nJ/ft3MLD8VxVyX4meJg6wt4k8QtCT/qzqlwV/Lfis2Y7vrVK9chomJ53c4rhrU4vVormN17qXXZPMvZJLyRj964cyt/49mv1+/wCCAvw1j8Nfsz3+siGNP7d1G6uQQMZUslsPyNk3/fdfj/px2x57A5r9/P8Agl/8PP8AhW37F3guzZds39n28k//AF0khWaQf9/Zpfzr5XieShh4U4/al+S/4Y7MInzNnuum3U1jfsGkWSNjwCpVl9v9r8K30YTp/SqC24dSsiqy9wRkU9NPeHiGaRV7I3zr/PI+gOPavh7XPUjU01LwTj5agmiZJhJGD15qq+pS6S+LpZDD/fVS6j8uR+II96t2utWt5HujljkRjw4YFG+jDig1Uk9iYy+YBUQlOevvVlIvOQjd2qCbT5IFzxtq2MYjKV/i605FyKbaggnNLIrKfl6VArDEJc/h6VYzUcR3NTi+x/woJJLdt5q1bSFZN39KqIN2asxSbaBF6OTJ96cAR6VVjfYc9vpVpTwaroBW12+e306Zl/1mxhGf9rt+uBWjaQC2tUjX/VxqFUDsAMVm6uFkktY+vmTrn22/P/7LWhFJiL8K0gtDGrueUftbeK/7D8NXG1sNa6fNMD6O/wAif+PD9a+bvDSfY9GtYR/DGv8AKvUP22dfNy01mp/4+rq2sgQfQeYf1XFeY28mMf3cc0qW7ZtRjZGxZNkfTFaNvJmP8KyLWT5Me1X7eYbefw4rXlNNjRWXn/61TI2KpRvg1PHJuHPWmBdSTdn1qQyDP/1qqI+O9SCXPWmiT8u/CH7cPxQ8Eqv/ABOr64iXoLtBcL9MyBv0r1jwZ/wVZ162Crq+gaZqCjhmi3wyH9Sv/jtfKNjbtBIzxs6+pU4zV0XUmNrhHH+2oP6nn9a+3rZbh6j96C/I8WOLqLqfefhn/gpz4J1tY01Kw1bS3bg7WSdc/U7D+QrvPD37VngHxfg2viaxjZu1wWgx+LAL+tfmbdrb7drQlTjJMcpXH0ByKrgQht0N1NEw/vr0/FT/AErzKnD9Bq8Lo6I46XU/XTQPEFrraeZY3dtfRnndbzLKo/FTWpDdb2PKivyO0TxVrmiXCyWOqHzF6GOfaw9vmwa9K8LftpfErwOiq2s38sXYXP75f/Hww/KuGpw9U+xJP10Oinjl1R+lYm3Hrmvz9/4LWfDn7P4t8E+LoYV239lNo9zIo4VoHEsW4/3mWeXHfENdR4T/AOCn+tW4VdW0rTrxP4nWNonP/fLbf/Hawf22P2sfCv7S/wCzPqWj/wBmXtnrljd2+qWB81ZUWSNtkgJIUjMEkw4B521tk+BxOExsKko6bOz6PT/gk4qtTq02k9T4Fn5gYe1Z8gyOi9cc1o3DZD/Q1lST/I9fpMnY8UrXLjdjtVS9OFXHrUl3LmX9OlUb+b5V+vpXFUegHT2sX2qxZf7yFeuOox/Wv6D/ANkr9qXwb8Rfg3oc2m3Fnb2j26yt9luEuIbRpP3hgkMZPlyR79hVsY2da/nt0Sci2jzkE47V1Hgnx/rXw212PVfD+rahoupxcLc2Vw8EmB2JUjcvs2Qe4Irws4yh46nGUJcso3t2d7f5HVh63Je63P6XrG8h1G2Wa3limhbkPG4ZT9CKtRsSPfpX4s/sr/8ABYvxV4F8SafZ+OhDeac0gSbW7CM217ar/fkhjBjuAO6qqH/er9IPg9+394V+JaWcdrq1jrH2yNJoGtQbeeZGAIKwyBd+B12YwQQQCCK+ExeCxGEly146d1qj0acoz+Bn0N52R/8AWqrL4dtbucyeX5cn9+MmNj9SvUexyKz/AAr440vxpFnTrqOZ1+/Ex2yofQqefx6e9dJaQM6frkd6xi01dD1RkiXVNGTCrDfRAcAYikUf+gt9PlqaDxhZ3z+TvaG4zgwzDy2/DPDf8BJrUNmQOf5VVu9Ljvoik0aSq38LICKUoo0VRjEdd3B6ClnYhc1R/wCEY+yvutbi4gUfdjJ3xp9AeVH+6RUjvdwRgTRiUDq0R/oefyzWRpGomWEXafel25Ofw4plhex3kfy7lcfeVhgr9RUhTA4oNB0T59KeTt7VEfkb8KsdR7Gglolt5s/Ken0q/Gd4zWbbZzWhZRblx6Lmhkld/n1yNe0UbNj1LEAH8t4q8jYb5vQisuwn+0aleTA5G9YwfYLu/m5pvjLVf7F8I6ldbtpht5Cp/wBojC/qRW2yOaWsj47/AGl/Hcd58SPD8bt/x/3c1yAf70hIj/8AQXqhbSZ214n+2X8Sm0r9o3wfa72WOG7Vif7ohSIkfibhvyr2eFsSYbscdK0pwappvqdcH0NaCTDfpV6CbaW3Vk2z8ZPpmr8Dh0qijSjfLdqlSX1qlFJkdealEvPFIkvJP/nFSpdYHas7ec8fyp3nY/8A1UwufkQDtPy/rSM7Tj5l2+1EG1iWk+YsecU+3LBGHH+zX6IfN3IzF5w25b6momh3/wB1W9QKtoWfAbGaRbZWGG+960yTPFqwfI7+lTWd1NZnMcs0I9VbnNWng2/y60GNT97oMnHaq0Aamp3EnzSRwXCqefMjXP8A30Bn9addJb6hZSRz2skIkRkzHMcDI9GB/nRPaZG2PjPXB61IYDJHtY9vWlpcLs8H1GBrSaSGT78ZZGHoQcGsOabhh712HxNsDpnjW+TjEmJRjvuAP+NcJdSbXI969jmvFPuTzEdzMGxg0zTtJl8Uava6fbtHHPeypBE0n3VZztBPsDycdhVeRtzdvXpV3wLP5XjrRpOvl31u2PXEq1yVtij1L9oey0fTPjNq0fh+3e10XZbtZxOwZgv2eINuIAGTIHPHrXKxSblzXXftEQRf8JLY3cMZjW4tdjfNuBZGP9GH61xUMpVavDRtTivIrmu2y0zMB+7VpZMjaiDLOewA7k9AK+pv2uoZfgb8PfD/AISjud99Z2MGnTPvLbjHCFldSefvDAI6BuOgryz9ib4dr8S/2nfC9rNHusdJuDrN4cfKsdqPOUH2aVYkPtJWh+3T47/4Sz4/3lsshkj02NYzk/xv85/8dKD8K8XGL2uOhR6RTk/0Omn7tNy+R9p/8E9fjfqV9+zNpN54l1LWbia3vbqGDVrx3uF8tJMKjTZLpsOVBkwMYAPGB96fDL46XWj+A/7U1DWNP1Sxj+dpfNEu1egHmLyT/vZNflT+xL+1ZD8IvgLo+g3Vgs8MM11KZA7I53zyN15Hf0r2nRf2i/BupTtcadd6h4ZvJs75LXY0Mue0kR+Rh9UyfUV8ZmmU4n2s5UVbV26r8D1aFSm4xUmfpr4A+OXhv4gxyLb3kcNxEcSJJICIz3BYdMHjDbT14rsn00HGNp+lfmL4Y+LXh+bxdomrahNJI2j3qXyXPh29Nm1wy5AWe0kyWQqSNkTH7xr7M+Ef7SWi+N7JJPDuuR3G0gNbMw3Ie4aJuQeMdM14lOWJpwSxcdfLb8S6lOF/3b0PZJdPIH3f0qtJaMB0596g0X4kxXwVNQt2hbvLEd0Z/D7w/Wt2CO31GPzLeaGRe+191bRqRlsYuLW5zl5pUN0d0kY3Dow4YfQjkfhVeayvLdSbeYNznbNzx6bhz+YNdFdWBT/9VUp7Xb/vdOarlGpNbGF/wkH2Q/6bbzW2ePMA3xfiwzj8a1bSZLiPzI3jZexVsilK8YOOnTHWqMnh63Vme38y1mbq8Py5+o6fmKpRNI1e5s264zU9zJ5FkzZ2hht6+vH9f0rl28S6l4ek23Vqb627zWvEqj/aQnBx6qR9KTxL43sta8MzjTriOaV0ZAvKtG77YwGUgFT+8zgjPFHUtST2Njwgvn6DFM3DXRacj03sWx+Rrnvj1qJs/AwhU7WvLqOI+4GX/morrbOIWdrHEv3Y1CjHYAYrxr9s3xa2geG12uVazsbi7Hb5yoWP8dwb86mpL3bHPGN5H50ftlxHVdJ0HxSPm3eJ541f0inicrz6fuFH5V9FeHNS/tXRbO7B4uoI5T77lDf1rxr9p7w6rfsrXHyjzNMksr1T6H7RGrH8Elau++BGrf2x8JdDuP4ltxHk/wCwSv8ASu+X8JeWhutJnoFvJhf97g1eibA464rJgl2rj0HpV2Cbaf8A61ZGhpg5H/1qkSQZ9uvSqKTbT/8AWqUTbv8A9VBmXPOH+RTvOU+v5VUEitT1lLDr+lAH5HRSlOq/jirEVqZBu3HC84qZYlZv4WGPrUkcAZh8zDd0IPBr9DTPmxo2mTbt+bsSM1IUU8MpC+3T86HnW1Rtv31IBOKZJceTJwAd/c9DTGNlLOcD1yM9xTGkXy+hxnoRmrptzdRBlxgD0qBbZbsn5dzR80B6Ajr5YYqzMew6mnPaNM/HDNz/AC/xqwxk8ndH91RxxUZLFl8sgNnoQaNRHlPx20prfWLO428TQbGP+0p/wYfrXluqZF231r3j46acs3hFp2VfMtpVdduOh+U/nx+VeD60+y53e3pXqUHzUlfoZ+RmSnB+nFbPwi0ltb+Jejwj7qTrO+Oyx5kP/oOPxrDuXw/156V2P7NpZvi7ZLjPmW86n/v2x/mBWNUpI9R+Puled4XtLtVwbWba3HZx/iF/OvLbWbdkZr3r4h6emseCNRt8KzG3aRP95RuH6ivneKcwvn1P9a0wr92xR9nf8E2fDcfhbwF8QPH15thijjTRLaRh91QPtFyfpj7Nz/stXyd4r8YTeMfGGo6xcbjJqd1JdNuPK73JC/gMD6AV9f8AxMc/s8/8E3PDuittj1TxRaLcz4GGL3zGcqfdLchM9Mx18UyMJX+X+93ry8v/AHtarie7svSP+Z1VdIxgfRPgW6tbHwfpttNZq3l20eXilZWJK5J6EdSe1aJu7CWTEc1zbv2Ese9SfqvP6Vyvw8vnn8E6Y7tub7Oqk+uMqP0ArUvJ187rn19K2lTuzGNRpWNu3vNQg/4876KZfSK45/75Yg5/CtPS/i14i8Iakl0k11Z3MWNsq7oZBjp8w6/jXBu6kfe59+lWLLxDeWA2w3Eka/3dxK/keK56mHjNWkk15o0VZo+xvgR/wVs8TeCWhtfFFqdesFIVpkOy5A7+zH8q+4P2ff21PBPx1EM3h3xFBa6oQA1rcyfZ7ge2G4YfpX4wp4jMmfOtbOX/AGgnlMP++cV2Xw+ks4/AHjLWIxeWcmn29lbwzxyhmimmvI2XYflYEpDL0OcBq+YzLh+hy+0pe67peWrS/XodtHFtu0tT94bL4jXFgFj1a1keNh8s0SgA/wDsp/AitG38QafrrbbO4iebGTGW2uB67SM/iK/G/wDZ6/4KWeOvhHf2djqHiT/hIfDgmjW7gugy3Hkbh5nlsfl3bM43EDOK9u+Ln/BWXRZ7iO38K+E/EmqW8N3HL9ulvIrNnVTn5Fi809cfeZenI5rxJZVjqU+Tl5vNf8Gxv7SlJXTP0cn4k4+72pgbPH49K+Qv2f8A/gqF4f8AihdR2T6kv9oSYH9n6sBZXrHptR8mOU54+Use5A7fTHhP4qaP4qZY0uPsty3HkXREbZ9Afun8D36VjOUoS5KicX2ZXLdXR0zwCYbazJ/A9ne6ity0MfmRkEHaOMHNae7YevOP0p8cn50c1ySyPlT6DivlH9vXxN/aF3eWMbZ+0zWmmKc+p81j/wChCvqpT5hx68V8L/tCeIf+Ep+LWkwj7kt5daoQD2ziM/8AjxqX8SRVLVnI/GDQh4k+EPijTlXd9q0i6SNQP4vJYp+TAH8K5b9jLW/7Z+DUCli32W5ZevYqrD9Sa9RtBG7x+Zhox94eo7ivDf2II28PWfiLw/ISZNKufJOfWJpIm/kv513R1g16G0tJI+gYhjNWYzhuKpp3qxC+azNC4jgCnGVf/wBYqFWNDEkf/WoJsWFuFx/9apFnIH3v0rPLYpwm3VXL3FY/LeP/AEYfux8uOQB1qa3KxoUb7rHHBpsIEB3HaF9cHI/PtUjokYWTGOQw9K++Ur6I+aIpohG/Ys35Us9vkfKV+UgFc49MGgJmboTGeuKktVWP5j8j5456VogFgPktzu8vp8tKi+XP8isVbgY71MpjeUHeSpH3gud3v2qO0YSyN5u1c8jC4wexzmgA+zNB9wM3tnH9ak2mLbJzzwQeMf5xTYnKxRq207iOG9evX/61MnjMk/XpwQDhhUy7gYHxWtVb4e6iW52hXGQOMOhJ/LNfOniJliZWX0Ir6Z8bwfafA+qRFt7PZSkAjp8hNfLuuQtjbuycnmvRwb/dP1IluZck6ytmu+/ZlXHxVT5d3+hzHGPpXBjT2B613n7N8bQfFBTnG20lJ5x0waVSPutjj3PoSSSOVvnRfmBBXHUEV4Z8EvhYfjH8YfDPhFd5XXNThs7hlPMUG/M8ntshWR/+A17P9sCtuwOnZsf0rd/4JdfD+O+/aD8XeK5I/wDRvBmnTpC7D7l1dO8UeP8Atilzn6iuOpiPY4epUW6WnrsvxN6dPmmkL/wVg+KSa18VdL8OWuyO1023a9eKMbUQuxjjUDoNqxtgej18m+esbDp1rs/2lvH3/Cz/AI5+Jta3tJDNevBAc/8ALKL90h/EJu+przqKcvJz0FdOBoeww0KfWw60+abZ7r8KdRa48EW/zcxu6EenzE/1Fbs16LgbW5rgfgtqPneHLiM7t0dz+hUf1Brr4XQgkZOO9RU+JmZYklTHBz9KVZEc4b73bBqqLrzX3LxUJuPLb1Y8msybWNL7XgfLXVP4y0+3+Ai+H7dpH1bUtf8A7UvWVcRpBBbtDboTnJYvPctjGANvJJOOFjvA6/Njd2JNPjvQzBvUZrKpSU7c3Rp/dsVGT6F0/MMDP4mpIW/ebhkN65xVPz/MPzdPapQdkfzdc1dg5jRPiK6EbRtcSSqw5SUiRfybIr6w/Z0/bV8feIvCM1reXuh3n9iyxgebpRDyQ7SFRjCVAHynBAz8pz7/AB67befw4r6S/YZ8OtefD7xrffxLLbxqex2rIx/9CH5ivFzyjSeGcpJXTVvm0dWDk/aJJn1d8Hf+Crfh2x1tdI1bVJNAuIiFMeokz6azdwJxzFjv5gRRnqa+uPBH7ROg+LbK2mmdbWO6UNFcpMs1pMD/ABLKvBHv096/BjxrdG48Z6u38LX05HP/AE0atv4UfH3xZ8ErszeF9bvtLjkbdLbZEtrP6l4XzGxPrt3DsRXl1OHHKmpYednbZ7ffuvxNfrlpNSX3H77eLvFMOj+BdQ1SGSOaOG2d4pInDqW2/Lgg4+8RX5T/ALcXx1vvhr8ULFdLnaG4hgW3LKf4AqyH8CZQPwqT4Y/8FbYNP05Lfxn4Pur75x566Nf/AGeK7X1KSBijjg/eYE/3a+XvjB8c9V+LvjGbVb5bVvNyfLMClRnr1HHQDjsBXLl2U4lYtPEQ91J9rM1liKap3g9T2Xwr/wAFAdasRt1C3trrPUyQbS34oV/lWt8C/j1p2gePfEfia5hki0/V5pnaODBMRllDjG4jIDZ796+YIby1mk2zWsYz1MUjJ+hyP0rsPCUcOp+Bdds4ZGRfIMm6XnaVO7+H/d7CvaxOBoxjdRtdq5jTxUm9z7n8O/tKeC/EQXy9YjtmYfduUMe36tgoP++q7fRdas9fTzLG7tLxW7wTLKPzU1+XFvBfQOzWd1HNyTiGfk/gSD+ladl8Qde8OXH+uuY26fOpDce/WsamRp/BL7zeOOf2kfqGsi7utBfbX5++Ef21PGXhuJV/tS8kVT92STz1/KQMK9M8K/8ABRm6iZF1Sxs517nY0LH8QSP/AB2uGpk+IjtqbRxdNo+tHkwvfrUauQP/AK1eM+Fv25fCPiEqt1HfWbMedrJMo9zyp/Ja7ay+Pfgu+txIuvWihu0iyIw/ApmuWWFrR+KL+41jVg9mfnpNBuk8zayjkgMOnTj9aRpFNtt7Zx8wxitEqr4j8tsZ3ZA6+opr6dHH5jKvykc/Wvuj5u+hThzHOixfNzlT6+9Ouy8rfLhRydwOCe+KuwWFvcWqFopI9qgYY8571Xu7PcqxruwvcjGKrQaI4tSGFwW3EbQT1P1qFQxXcsu0scDPyk/j/jU0YVG2LuYdeflH5dKdL+6ttu3OD3+X9B/OpHYekQWHDbWdhxhs/qO2aZLErAYO9scEdOnr0quJGiAaIFR1G4ED6dKdKfMbc7Kzj7ynPP8ASglshv7b7XbSwM7YkRo2B9CMZr5R1aO4sbuSGb5ZIXZHHoQcEfmK+tpfLVVMYXjO7OFwOa+dfixpKp4+1SM7dzTGTOP7+H/9mrswfWKJOJi1Dy2+auy+BV3t+Jit2ktJRg9+hxXKpoDPJu/hrrPhDbLD8S4F27ljtpmYDtwAD+ZFdFWMlB3K2Z7ojJMAN25mHrXsnwwI/Zk/4J6+LPFDN5GqeLdRvtQhOMMAJTaWq+4LoXHtMa8T0e1m1m/hsbFPMvL2ZLe2jUf6x3IVB/30RmvVP+CsHiy38E+CfCHw702QNa2caKwHG+G2RY1JH+07Bvqp9K+fxV6lWnhl9p3fotTqo+6pT7L8z4d+1LFBsX7q8D6CqccmW+tOmYxzf4VDbxmSVV9+1fRS1Oc9M+CjMlten+FnT/2evQbYb13fzrivhRY+RoU8jf8ALSfAx6AD/GuukvlhDMsnzAdAa4a3xsqJNcyeR8y+nSqLL+83HvTJpGnJYZ8z0qJ3cc7vn9vSsyR05KirUGR827qPWoYYSEG5WPfmpmDE8bd3oKAJ7cbhjOee5p8d0ZIuThfeoI5NrBOc1PMF6cfgTQMl+0BFy23OegNfYH7A9h/xYLxRPjKzaxJHn1At4P8A4qvjpVBdV9+TjFfbX7GCLo37IV5eY2rNf3lx/wB87U/9kNeJn3+68q6tHVhH+8ufGOrTpdahPK2W86V5BgerE/1qGSfaO+c1GsqmFd/ynbxzwKaFwpPvxzXswVopHK9x0j5XAzj3oUqUzyvPYU1of3u3cMH36UpVovlZl9c44piDau/cobNdt8Ez9o1S6sm6XUBQ59GBH9a4qW5+znao3d+tdF8J9R8vxhbhvl8wFc9vX+lcuNhzUZf1saU/jRze6RflZcspIIJ6HvVyz1+808furiZV/uliVP4HirHjWyXTfFmpQ9o7mTGPQtkfoRWXM6/xZ/Gt4WlFS7ku6Zek8VZP+kWljIf7wTym/wDHcVIb7TJh80d5bse6ESr+R2n9axnfcPnyR7VKHV6rlHzM1o7OOU/6PqFqzdlcmFz/AN9cfrVpINaRdsa3jKOhjkLL+YJFcz5mDzuxjtUyz7BgLmq5bjUu56RAu/jKmT6YNOiiLqWA+bBAOOB9fpUM0DJK3y7dpGTjj69farGnssRaRtuMdFfDcY7VHKZg2+C1/eNuZePlBYgep61C07w4WUfM3DDjk87TkU+6lW7YlFbcvXIIx/8AXpZ7uOKMI24sflLPg5Jxjt15p7AUWjKH5l+Zm+8Pc1H5rRyFnXdHjghvmBq1eRswVlXk5wc9On0zUht4YrXgKzZLE4B79qn1GZ10IY4o2DIBhjhhx7c59KqedGJgVdeuM4y1TyQLCGVo/wB6Qc7TuFVJNu9vM+SNeTn259aBEl0PPz+7McaAd8578eteLfG/SZW8aTXUMeY5IY9w24IIG3p64Ar2O8lWCAsvmfvCeK4Hx5qSLqbLt+WNdue5PrXdltNyrWfYmR5vprLc22du0AHgitD4Jf6f8RNSuFG5LezdPpudf54P5Vi+OvEKxTzpb/KF+X5eMnvW1+zzpk1ppGsagy/6LMY4Wb1P7w5U+3I/A16FaPtJeyj95lUnyq59WfsJ+Ev+Ey/aK0u4kQy2fhyCXWZuOhjGyI/UTSRN/wABNeL/APBQnx7N48/aU1WXdut7KJLSDnIwpYtn6uzfkK+mv2K/L+G/7MPjnx9cKy/2hL9jtSf4oraMu7L7NJLtJ9Yfavjnx+X8QXR1CZVaZyxmcD7xZsk/mTzXzOB9/Hzm9orlXruzul7tFR76nnj2cjAnadxqXSdNNtC1xMNqqM89a6AQRKhPy1g6nfvq0q7FZbdW+UD+I+pr6aVNRObQ9I+H14V8GQbsq0zSOPYF2xW5DEWg3K2GA5B9a5/wk3/FNWMfH7uFR0745/WtnzBcR4jKq3qTXjz+Jtl9CWEKzf7XoamS1bzOG+b3qG2aZ5ssp7dckcfpV1MwuG/h78VIhVzbx5x8x/WpoRui+Xbu/wA+9VxN9puPvL5fQAVOW2vuK54x6GgaEaLdJnGG7561HPayJ/Fz6GpRbSvyGbb0AU0+OFkBaXB9h1oERjzEOFZeoxjtX258Fc6B/wAE81nb5X/s7U7j/wAj3P8AQCvicQxMAwX5sgY9q+2rsf2D/wAE5LMH5Wm8OFz7+cGf9fM/WvDzrWFOPeSOrC/E/Q+I9zJH82GC+vNEieTz/DQ5YlgOcMaZMN0e3gnNe4c4jSiUdDR9o8vHXp3pYIfMTzN2D0xxStEPMz5a7ex71NiQRgybvmrQ8Eaj9m8UWbH+GZQW9M8f1rNjjKNwwz6EVNZ3KwSq6qFZSGBHYg1NSPNFoFozpvjFa/ZPHczY4uIo5QMdPlC/+y1ysziTCtnB75ruvjcm+fS7xeVuLYx591bI/R64WUFVH+1WODlzUYv+tDSorTdyOSMiMouWYH0qKMMX5+7U4Z+Dxg/hTtn7tvMwrdjXVfoTYbDKqL/SpAu2odux8c5x6024kPmfKeMUAz1a5uTbfMRtH05HuKbp0SSRtcLnLHGTx0qGQtLPlpN0bd+f50J5ltlY1YBlwQe9T6EajYLnZC2/afmwpI5FVTEztI7Rs0YyxA4OT74p16/275nJ9QvHy+o/zmprJ2t5P3nzRsAMEjKj35ApPuMpyW5d8/M20grng84z+tNClZFZ9u3jIYhRjv7c9akM0kd4V27dwPzHhiO/bFRvE12zLGpOxuPlAOPQkVYDU1VAdqhjnqXx+pzTzBDKdq/dI6Y4H5GgQOwUNs9SOOn0/rSxxrKflZdwIOSenX1qbDK8mi3F7NFBZwy3ElxIsccUERZpWbgKFAyzEnAAzk8Dk19jfGf/AIIP6xqv7O3hfVvDOqW6/EiGwafXdLvJGFnfO+XCQzAERPEoKEt8j4Qkp/Fzv/BM74Cy+J/iQnj6azi1HTfBt9E9vZysUS8uBl2O/OIxGuxt5GFLBsMV2N+lFn8atc8ceGIrzTdJGhtJE0rNqirLKUBKqqRI2ERsbgzknBGUB6cOOjj4Sp1sG0oq922reSa3fyTJpY3DRcqdW9+yX5Pb8Ufhu/8AwSq8Q/CbTrvxV8aJ7bQNBtHK2ukabfx3Goa7P1WGN0JRFJxllLMACfkA31578RNXsvDXg++k+zQaeZgIbe2t1xFbIqjEaD+6gAGTycEnJJr7U/4KgfEBbDxbqOqanqlxrFxpNrNNEjALHbytuW2VFHABkeIngEgsTng18X/ss+Abz9oz9pPwfp+pBJtPjv1ubqAg+X9lgzPMp/30jKZ7lhXsQxDw9B1q0uaTV3bRLrZX/F9TkT+sTSirRT67vzZ9HftS28nwB/Yt8C/D9d0OpSWUAvkzhhcSH7TdfgJWdfpivkn7R5sBWT59wIbHQ5r6A/4KEeOn+IHxykh8zzIdLiKkZz+8cgn/AMdC14PeW22L93y3YetePlkXGgpy3lq/mehiJe/ZdNDhtR0650rVDazBs4Dqf7ynkGrOl+H7rXL21sLG1uL6+vZVht7e3haWad26KiKMsx9AM192f8E1fA3wt+OlpJ4V+KOhadf2txJJ9hvrm5a0k0+5iXc379HRo0kjZcgtsLRKCCSK/QD4b/sGfCr9mXVLi48H+E7HTL2SESSXNxK13eHDE7BNcOzRqRlSFIHOeoBHdmmfwwXuODbaun0fz8no9AwNF11e60dn3PxD1bwJrnwn1mTRdesZ9N1K3CyPBKPmRXVWU5GQQQR0PByOoIp9hem4l5zxyK+//wDgsL+zZJf+EtP8c2drGs2jXj2l2y8NNaTjzlf1wk5mUA84cY6CvgfTrQW8K5+8x446Vz4LGPFUVXe739UVXp+zm4IvLemH7u7b0xmkWeS8l3LhQD0I60+ErF97A3DNRSssU4kUMOeOea6jEs2/l8Mu75SM561ajuN0235jnu3UGqEUitPw3b0OKRZ/4R8vPUng/iKCkaBvzCd27Z7nOKc13LP+83LuduzcVSUkfKS208YzmpxCtvH/ABZOcYNICx5wCZDMXyCcnivt74/yN4f/AGANHhX5ZF8P6VFj3224I/nXwvPd/ZtPm/6Zoz9OuBmvuz9vSM+Hv2YrPTG/5YtZWmB3MZQ/+yV4ma61qEf73+R0YfaT8j4hV2ZiyKWAP8QAqLBQfN1z27043DEuSC3sOKiuZUlkxHnzM9xjNe2cyGhRL8zHr0FSF2j+VcbRTbu28sjHzcDOORSJGyR7hhc+oP1oD1JETzZOGXj3xT7+Pzdqqyq24dsE/wCNV3lYvt25756UW2oxmby7hZFbPGRgGlcR3/jZjrHwl0C+A3SW7hCSM9Vwf1SuEumd/urlfyrutN2X3wNu4o2En2KbcPmzlRICf0Y1w4fAO7cvzHqMVx4HSMo9m/8AM1qdPQdgSx7WO0euKBH5n3dhxTpJimU6AccUyODzrnupHcLxXaSMECl93zLn8aBAsfC8j3FWhtjiwy8euahjOF6Dr3FK4vU7633KzRTbdrcdeKmnvt6tH0bJ+b61VVh5zNt/c9eTjPFJFeK85EbbVTOWzwO35H9aNTOQqxwzINxZW5yVcc59+aHVAyqoX5gRtBwSOnXPWqeftLktuzz8oIHHcj9Kp2t1Izsvls0SuMSEYIPvzRqLQ15JVWVmVNqsMkH5uR6dKRbj5W85lWNj8uB932oF+1ttBfayqSMVXeSS5k/eNuXrjrz0o2LUhst15UfksdzZOF6cfhTYnWSOOTnCthsdh1OD68U9JDcbpB8rRryF+8w+lOZ4ls3MePmbaynghhnA7+tMTkfqj+wD8MP7I/ZJ8P28Mf8AyEoTeX7l/nYyOzsM9T2X/dGK6v40/HCDwFot1aWf+kapdDy0RR8qjaQPpj9BX5JeB/23fi5+z9pGqWek+MtYktVeKSDTr2Y3lpIg+XZGrqxUYAyEZCOuT1q/4w/4KC/Fj416W9vb6fofgWG6H+k31gZpr5z32PKWEefUAsOxB5GU6c5SvL4en/BOH2Lvdblf9vzxPD4j8Ur4aF019qK3CXetyo2RFJ5YZYCfUeaeOwjTPWuv/wCCenguPwZY+NvG10kUcel6eumWr7eN0jebKQfVVjjH0lrxOx8NxWMK7SSm/wCd3+eRmPVmJOWY5JJOSTknmvo/XQfhH+xXounRpt1DxVK2oyoP4xMfk/AwLFXLmknKkqS3m0vl1/A9HBU1DXsrnzj4qP8Awl/iO+1OVmaa+neb5j90E8D8BgVhy6RHGzL/ABDj9cVt3DLDMzyhdvOAPl+n9KqfZkll3bdqLzgjmu6CsrIyeruezf8ABPNbfTPjXp9pdwrc2P22K6eORA67cMjkg5BABVjx/CPSvv8A+Jvge9+EXiHTfEXg/XNQtbrSrRi9rdXbXlveQBk8yELITg+V9wZCqUXG0c1+bX7OXxOs/hJ8cNB1i+JbRxMLLUGK5aO1m/dSuAOpRGLYHJ24GTiv0O8cfFLS59R8JLqV9bSaDqEMl22oJMGt3iIj2N5gOzaWk5OcYHpXoYXESVSMGrxs7pq6a1bVnptoeJmFNp860d1Z7Wehh/tdR6z8RPh9cQ6vq73en582O2Szjt1nZRhRNglmYHnGQue3AI/KiMtuaEhQ0blG9mHB/XNfoF+1d/wUF+EccUmn2XjC31G8shvlSxt5Zo7kqOESQJ5bMTxndgZyT1r4D0eCXVDLcThV88+cwHRdxyR+Ga5ean7JRpxUUr6JJfkl956mHjUTbqNt922/zJJLby1WPeW3HqCKWXMRw33jz17VZTTWtk8xd2CeBTZYGZQSNx9CuKzOsp2u4twNv161I0kqNsZf3eelSSwSQS/yyO1NZJJE/eFRzxk0FE1uu4nd95Mg8+tTWpWORlk3Z6rzxio7WeNEVTuORnNPktVx99jjmggsaZD/AGtqNvaKdzXMywEYyDuYL1/Gvtv/AIKe6o8Hw40yKNlDXGqJwR6JKf6V8e/BnSJNR+MfhG14ZbnXdPibPcG6jFfT3/BUrUf+JT4XtdzfNcySlfomP/Zq8PH2ljaEfV/19x0UtKcj5JW6/i2kswz0pJN7ybpPLbnnPFLEonQru28c4wef1ps5IQbsZz1xXuHOTRTSlFX5ivOQec0skCXJLYwOuF/Cqk1x9nBj+9uH3l/hqxY3HkW+5h8zdyanUoDcsYiq9V4A/wA8VVvI45kbzF7Z3IdpFTQ3Jgm3KsfocrnimXSM/wDD8xPY0IkqWniPxRoVhdaXpb6W2n6lgTm7VzNF2JTHHK8cg4rSMXyfwjuQDmmpaq6/MSG9QO9TpZ/NkMo9scmpjTjFtrqXzNrUfLbLMy+X90joKdG3k24OeemKa9uu9Uy3mdyCKmSCFMbnVSOcmtCdSBQS+GXIPtkGp1hYD5V/IVHPE6yK+5WxwORUgnnRVCIrLjqep+vFSvILHVPOLvbEGZWyCRz04qaeGNSiqwLYwBGSvP8ALsahge3WKOTdJ5j8BWA2r+PGasSyyxIpUNJgEKqjJJIqSJDVKQTBmjUYAPJ5/PNR3ttELcMrPknJGzIQfXqfyp1zeGTb/q9xU5jJ5B9/8KWJEl035yySqQQu7tVaokijtGNrvVJBjjG3P5+op+ny29vZuryL5icEKwO41IHaK83RqvT5NwG1vfnmsq4gZh57bvlJ+UHPt1oijQkkQzzN5e5S3XaeQPbpTbez23bfMxkk5IHt3/WpF0sIxkV/lUDAB5H0FOhh+zytcRr/AHlx1wCOOPzqgIbu2jMu3au1hnce3t+tQ3FpsyUj7ZAUYxnFWLh1nK7W3MxzyQMfyFOa4jMO7azbl5RfvZP19/WkzMPBHhOTxx4m07S7dv3moXsVsmRgqXYDJ+gOenavWP23fF0N149tdGsVWOx0a2WKONTjywMKoA9AoxVH9jPw5He/F6fXCc2nhvTpr1iVAHmPmGNfyZ2/4AK4P4neJW8U+MNQvfMkM1xMdqkdU7fh0rzZXq41LpBfi/8AgHT8NL1/Q5PUA1zL5/lqyY4DD/PNRl5LaMeZkrjBUqCOvatK6LRWvl7VK53Dbzis+aZiPmaPbnoTjHH54NenGxzEUlpGo8yNmRiCQPTPvXPeJPCmoX0K2+na1q9nb+YZBaQ3DLbRuerCMNtBPfA5xzW88c0i4C7WUcd9vT2560lpdmKNWZVLbvmCjriq1Fyo4LSvgusWo/aLyVppN5LKw4JzXeR6YiWW0OMrjjPNKbwtM2Noibv6U0N5Lbdyr3KnoO9SakMcvlqYnVuD0qG6jZZlYfPGvTbzzV2aWUp/qzk569/fPf8AEVWgjaAndhh6jn86CrFZH89iFjX1w3+NRm2d5DuyrMcfMOKuPphErfKwX8Mg0STJcxmMswZehHP86AKzRi1+aRgZAOcjmpUXMoYMyn/Pao7iGR5R8rNF2YHP4VZ8geVyzKo+6D2/Wgk9B/ZY0Y6l+0X4JVhuVdWhn4H/ADyJl/8AZK9c/wCCnWo+Z4r8MW6nO2C5cj0yYgP5V53+wxZPf/tP+FeVaOL7VNkdwtpPXV/8FFb37V8ZNPg/hi00MPYmVun/AHzXh1tczpp9Iv8AU6IaUW/P/I+eltd0pkj259uMZ7fhTQZANsmF7g84qeRWsoNgbbuPr6mnxoph3IqsMc88k/SvbOcq3DeVGdy7V64NO82OKAsoXDEcEd807y5C7KQXHselQpEs8pVVZOx64/PimUTSKH+VDuHXpjFEdsCu9Sc9BuNV45ERtqqqqOOM7j+tTSu+Nu3PzcKKCSZOONzMcE4PemwupHzSfiOlNckIf4PXLE4pfIa4XbIRwcgfzpFaETGRLpV3LyexrQisi5Vtu+Mju3eqv2QOO+7HJAqS1nkiUgqxVf8AbK5/nSCyLUO233NtV2U42hsdqctxDcDcW2+wHSoUVZX3jIDAE+5q9bLIY8r5OD6p/wDXolqgLmlKLa78yRvlY8qCRk9c8j2rWtdWmjJaOR3Vh91sMozz6e/rXmtt4g1awl8mTwqz7eWbSNYOPrsmB5/CrVh8XrXR5vMuIfEmmvyv+naP56/hJEy/yrj+tS3nB/n+Rp7JdGjvA0jXO91y27knqcdf5U+Z3nlbyGYszZxkHHWuO0/4oaPqs+bXXtBmkb+A3TW8n/fMqgf+PVvJqb3sHm/Z7pmA+WW22XQY9s+WWP5inHG0m9Xb10J9hNGlKkcMYVhumZiAxzg5z6fWh45GkEYWOQscsZB2+vaufm8WWcB2yXRt23ZMVyhiYdOgYA9q0G8R28a28kczKzj74cbcf5J5reNSL2ZPK0XGgaCTcv3cfwr+fQ+wqtFcNbxqU4aP5gwPXAOP51N9vYNuEi+UwzkDduz+lV5LuN2wpXHVgchh+FbGbEhUJuZm8tVIJzzkdx0+lMklJlZYo1yVAJdyVPGcDvmok1NftYaZfMjb5AobDA8c9Oe9Q3EObgLDC8xlOxVX7zHPCgdz2FEtAie7fDG5/wCFafsk6zrO1Y7vxHdOkWflZoosxj/yIZK8StAdVPmbdoBxgkY49ya9g/auv4/BXhnwl4HiZduk2KCZ0P3pABub/gTlm/GvDpJY5oWIbawOAwGGzwPXn8K8zL/ejKv/ADN/dsjoraNQ7IuNd7bjyrfO7a3I7D3zn1qu2nR6e48xUbdkgoQ361Db3UawszNukJPIPH+eKQR3Ez7W3HnAxn8a9GJhy9R9y0c6YjkTcuSVIwcdvWsmWUyyk8A88E8/Wr0enfaMeYJC4P0Uj61O9gLjMe19o/H346/ga0TBRMyKFrs7mjO5iBkZ4/CrVnbSXMjR/MqYIGP8a0UgWGJc4woxyKbMhjZflPmEcsv8QqRmdcWEqxhk8s4JDKRyPYe9KkaxyGPEnzNt6cbhz37VbuLsQIfM2lWPzY6r9eKa8O0K5kPs3pQBVIZh2C54z3Pp9frVW832r+ZJtVQ2PmPWtCceXGNv7znqMinS2rSJ5gb5WXHIz/OgCm0fmIxjeHzAM5zgfTmooYC6qrsN2duM03ElrxlvLLDqOeOtTx6e0g82Ree21/8AH602B7n/AME99LWf9pCF40aP+z9LupSCuMk7I8/+RDWf+3bqi3/x/nj2/Pa2cUatzgcu30/iFdV/wTbs1k+Leu3i7ttroZjOecb7iI9f+AH8q83/AGsb9tU/aI8RNjckckUefpCn/wBevCjrmjfaP+R0KP7j5nnlwzTx+W21h7Co4lIRQxXzOre/rU0ZQTNmaPchwBjn9KSZ4VKh13SMeWDcg+9e4YISO2XaGO3a3ABGR6c0SWphjj28c/MRj+RI/WlX/RrfcoU7sH5xjHrT7K6aa3KrtZWH8XzAVO4yK5tYbS0U7/3mOuOMVUnvJPO4VsYOCOMVYljZzhgzuuenemiMrJtZVZshd2OTwP60epMloOgu42jHmFQxPcGnMFBXLqN2MHnA+pqs1lvlZsnG3oOefyqaKJlj+bGMY98UroLFyzkSSHbtLbcUs8yuhVl5x16YqtEzWbL97aeDjJq3Laf6PmPc0gzllG5cH1o6lEtpMrW/3VCDBHFShimV8xVwemP/AK9V4JRyp+VgcYPANSSW/mnc38QzxS5RS1RTtNIubJ2KspZuAR1U9sVYk068nLMsiB8dB90/h610CWSmXzHLK3IXZ1J/pVo7mtVYfImSMMQCewz+PsKGM4W6+HNxqtq32iz0u8jYk/v41kAOeQCwJ/8A11yd58FY4bv/AEOz+yyMP9Zb3Dw9yOxAxxXrT26WsvEhjbnIk4De/wBaqzxG5k/ebo42+X5SN2e2Rnp70cqejQzzE+H/ABtpQ8ux8RalJGvHl3Mq3KH6hxVK68UeLrK2aC+8N2GqKx2l4rRUDe+E4/IV64lh5W4qnnDP3wnMh9emeaT7EvnCVl27VIOexrnlhKT6Ir2slszn/hfaagvhaOG9DQspLFd5yNxzt57DOPwrcvpJJpGUzL8pI2ZAzz2/Omm88lvkkjVVOzLDnP5f5xQTJDKHbM3yZwuOfTr/AErqjorGUtSsIidyQ9cchx3/AKVLZ/ETS/hL4w8P61ri3N5pen6lBcTw2qB5MIwfI3EA4Kg4zzjHWprQJLFuZPmPRZAVye+O/I/Dn8KrX+g2Ou2zQy263ZkHMbqJFk5zjac/pSqR5oOPcIyaaZB8SvjxD8fviRqOtaR9qGlswiga4j2OyqozkZIGTu79hWfbReVKrSSSbducZHX6VpHR7e1jBhjjtY4x9yOPYq/hgj8uKaF+0jaqDdnPACt+RpUaapwVOOyKlLmfMws7m3c4aMK2Pl2Nwf6fpVyG823KkjCxdR/D6Y7/AKU62ht0DHyoIpGHBjywB+hJqO4uIon8mZ98OeCoBYA+/wD9fvVAh0d9DNcPHwCemeB+dOtlaEMxG1FOOeMjPt396IrC3yFmQhW5BxlvzHbn6VYmgwPL25iYZG2Td/49j15xVElJla4BUyMvfG0YI/Pj60yUK8ZVgrRRg5Xua0PsvnwMjMqxxgCPGNyj374NZ5tVtJv3pyoJ4yMkdenWgVyvcR/aLMtEu1VJXjnHr1qF1AbavPdsdM+1aiCM2kbQ7ip4+bkH8Kp6lYeTKtwrLsADBQOSfoaA8iu1zLbtGoXlQQvJwQOecVDf6hNG22N2ZCPu4+UeuO9WLZGmZjInzdTuP3R/OgWf2WFic9M5xnnr/WgorWmozQP8yknHXGc0+01CSNNvPlqwGM856nt605nYRhVQ7enQFT+HrT9LtI5l+ZiMkMx4wc9x3xzQI+mf+Ca9uzz+OL4tuWG1s4UJXByzXDH2x8q/ma8I+Pl+178afE1wrDm/kTk8DaAnP/fNfR3/AAT2sf7O+GfjO6+6s1/HADntHDu/9q/pXyz8Q5/tvjnW7h9rCbUJ5AAOgMrH+teLhGpZhWl2SX5HVLShEzGs1ctvVo2Xqx6H8aemnwpCu3iQE8k565/+tUWyQLtDSLG3UAbgcVZiSN0WJ42X+6cZ6dfWvaOcSW3+0R5/dlsbj5ecfhmnRz5I2gsF68AEipLeOe4uNkSnGMfI2TULCSG5eONZIiwJLdVIqdhsczNKf3e0SrkZZCOOMf1qMHylwfvA8/zqeBhNdOrfLtXcdp61BOx8/na208Ybn/P51PkQRugimUtG0ch556n86kks/Mtg29VHXB9aLp5AiTRrvjXpk7uRTpH2yKyfKrNvYb8Y+hqeYY2ylZIfLmCrJj5Tgke/HWpMra3B2thmGSH4zU0N208zLJsKJgAKMj9OKjurS3mG5dqtnIJyNo+v64qua4WHpFC25i67lPI3YyfWnvM6NtV2AH908GobhFisg2z7rZQqOg96kt70GFf3rLx0KZoEjt3FvcySKrHzIyzMCeRgdeOOx/OqOpQC4tmc58tXChgqg+2OtWdU0C+8LeJbjTbxJLPUbKSRHjm+VVYEgk+x9ehBB71Tikg1GbdI0ZTGPKPQn1AyDj6elZU5Jrmi7pm0qbTswugl75eIY4/vbGznzB0OD79aQsonjjk2rt/hIBYZNVp9N8u/SPzGC53LlgxU+wU//r9Kt3BjNvbtG0ZzhkbH3Djv9emOe9begSi1uLGhFqAshZmG4eZgOq9x156jjrVNZna48gsw3DBA6nPXuKsXF4zSrDcfNJjGVXKgds4Pbg5xmqOpxTPM024zlRswGUMDjrjnj+X60LYzkVbixhFwvyBY1UOFdS/qc+uevrT1Mln50JkRmkA80/rn8PakJkvYN8bq33gcLuKgkjt6/T86dplsskflsuH4JY9E9/eq2WpmkNMbTjbKGDY3E4+97/X2H61VuMxyKxD/AC/LGpH3TxVq9m8tYx+7dgNgXZnBxkfKPTr9cVSur7zyjYj/ALrsScrg+ncmmih97NKob/WMp4xt249SQeR69fWo7pI7grJGZN3HCjP6VNaFZIzudN6kYdWOOPrVTyZDMZI2Yc7cMcA/TbikBp2drHHFHJlWZkGVPHYd89sYx7VG6ZuGURqycDp9T9e9Ntkmk3ZVN+3ac8PJk9PU9qkaP7PCqxtJHNjPf5fY85zSAfPp9q0n7uSRWfYh2854A4GfTv61LDcwwSY3BVKgEnkY6detRyaZcGBJvODMuGBDA9fbrVWO4Ebu7J1Gw57HJ/TpximD20NJIo75Wa3Zo9vYnv8AX/8AXUMkCzKY5trNjOSOVx2B9+lNt40tY/Nh/eIxOGUkjrTRC0x+WQKc/NnPHXH5k0wGzI1pAzeWfLPIUkhVHbk1X+zLMd0itncO30/DPNS3c0wEcasyu3ADtldo9/5cU/7R9oh8l1Mbr8xJxgD8zx3oFcqsmw7o/NhZRx8uOvYdqjNyu0xvuEgGN2Ooq4rSvAd20r0Py7iOOBVHY1xKTJHsk65B4P59KA62CNOdwz8vAOAB+n0q1plt9mkWVFLszcgMRmoYrfyIhLGzblPzD+JTRHaSXUXmQlk5wWz07fh1oDU+v/2N9Pj0L9m3WJlbK3GrXEmcY4EUSY6nn5T+VfHiTDVJpLiXa3mSlup3HPPPbHavr/4L/wDFL/sQ+dtZTNFfXA55/wBbLg/kor5AlKxSbmG1duCo45AxXiZZaWIrzX81vuudVbSnBf10JooBbL/DtyPmJ9OnHrTZkmebETFT97g459vf6Uy1lYoiqjOuTuVh+R/yaslYRFGfLfsDg5yDx6e/rXtHOVBG4u2RkAbbk88E+3ehZFAj+b5lJO1m5b/HvT2m2SGRJAxzzgH5fc+341Bf3bIVDRxqrH5TGNrevPTjmo5ShDKzkspVpOOGHDDnP86safBHPb71kxMxJKt2qi9vuJ2/e6+1LaSyedxnqOv+f1pkGi9r5dmxjkUyDnbkc/5zVJZhIxLbRt4KSADv71ZutTe3lyq5OMANMeMegzn8hVK7238/mL94DnpzSXmBdijHknZGrN146g59aqSs95CT8yFTzwQfypNPmQxhfKwvqwB6eo61emuJLmOQfu2jVcAcdDnpRKOhRVivFWzVZV37cLjdkDmoQiSklZCFzxjFXorZBGc7wy/fBUc/Tvn8adb2sAj+Z4Y+ehYLWc9Nidz6K/bc0eO28Y2etRF449VtvKmfPyiWLAH/AH0jqPcpXiNvplxc6eieZ+5jYgKeCqnngenPavav2wdYj1K18Ow+YPMWWdtoXLDIjUHqOvPfsfSvFZILy/B+zwSsqZGxFLN1wWGBn3rxOF5TeWUufdXXyTaX4HuZ7GEcdNR8n96TIYriRpG2HbGp5Y49Mcn8/wDGobO+kgnKyfdbJILYPJz2+p/+vStot3pcrrJHcwqwJZmgJTbjPOcf5NJpUzGzYSkvHyQJFDKeTjHXpnPFfQ2PJckyaPUormVlZ2XcwBB/iPoD/nimXGnySXGPM8v5eAR9B6ZxUSRtbfvFWQybt+9hjHP3vT16UfafNmzuVZgSQV5U55556d89OlG2xnILZGhX93Mf3P3ijcYOcAnpjoM5FOlk+2X25fldeMAc/T0o0/S49TtZAomDNk7Dy24Y5GPqBxnmsm5aPY0PmO+G3BiDknHU5AI5oj3IXc0bu9hcf6wRzJg8H7oPT8P/AK1ZyxtCCV+Vh8vmA/Ln0zU21r1macpnBAAIXbzj+nfFNtHit4fLIYRMM7WH3fTn8xiqGWBH54+Y7JmJG5egbrz/APqH1p0oWO43zYZeQNq7TnkcY68+lNWMwK0iqLiNGz6Eg55x+B7is+51yaKfEe5Vznay/eb/AD6f/Wqd9gNi83Isbf6zau5Cg559vX8aIWazLZbdDcKAcEZHpz3A56+ppi3Vq8i+ZuhZQTtX5uvTjjHfHP8AjRHcRtNhiFL5BJ7Yxgke3P49jRsgJUvxpUi/vJP3n3drfL9OvQ+vWiyv0keWReeCSCCWHofpwarSpLHM0e1ZY2H3W+UYBP8Ah1p9pBsO1VX95jGRtJ9s/h0NUBN9pmgTKxs0MgDEhR6/hUhuBFCvmF3Q/Njf36ZYdm71TunWYOpDSQSDGR0b6GrMeoqLLZNHJKq4ADYZlH6cfnQTzBDeRzNzvwuOiFsAc+5P5flVee/NvMyxvvizhgAC3HTnH6Zp9qN+5Y8/Zw5ypfkN05HWq9yrSyqqbFLZ5weeOvv7UWuESZpGa1eRW8td20eWcNnPHt9ec1XjZovvKpdvlLc/LnsaaJY1Dwyo3zL83y9Og5HB/rVVLn7NGVVBtZuQe49yaCi5ZqsJZgpxt2gH0psESi8Znbyl25D7d2R6YFB1Pz51XzIirDIKtlT7ZGf8/Wi7nZXhDMjR9FwMfy9Pp2oA+ttTf+wP2HdPjLAGbSC4/hB80s4/RxXyi0LLKyuYfMfdhiwZWGf/ANfHX+dfU37QTHQf2SNGsVYK66VY2+CCedkQ/wATXyWYpEn8zzvLK/fHc8+hrxMkd4VJ95M6sTpyryL1vfLuh/dwxtjy3AO8Eg9Qc+1PgYyNJtKhVyPmUcZznj8aq21+0mVmaONsE/PwuOf/ANXPFSyRzSWLPtdYcFvMX5gCD2Hv717MjnK98n2GRlhXO4nLZ3Bc9sYqo8eUJ2qGwT83HTtj/CkXU5PskjPsXcxHI/KrFvdSz2X7yMN5XzHex+U5GD+XFEr2F5CabbtPMqiWNGydynjIxjjtU0VzaiVWmRWVDklcrn1J6/5NEVmzQLKVVUVicr1YZzj0P54pDp24iRtpGOhT5wPf1FQILq4W+tflXy0J+6qnI9u/FVby3aGTdbsy5zgGpY45LeZow27k/LkEg+35VLbXW58SYVTwNykYPb0pvewaLchstUaX5A23cM4IOTjuaLu4WAbZo9w/vg9OOnv+NV72z8i6PlyNHKvGDwp/rUdwZEt8SeW20E8ZBo0C1i1DdSRsyqylWIC8nK89+Mc06S0mmcsoO09MED+oqhp80kcZb5m7fN1P4/hUkc86FsTSYJz0zjNQ0wcbo+k9cFnZeNZtQ8b28NotnM1pHa3XzGMIxG3Z/E5Oc9snA4Ga9G0b4q+KdXtI7fwf4Oaw02MAR3OrN9kjwM/diUZA9AVFaXx18F6X4P8A2nfGl95SXF7Jq9xKJXO8oHcvtGc7QAwGBxxUUvxIZYlRWwq8dq4MLRhGjCMVpZehxY7FzqV5Sm9bsV9c+JxQ+ZqfhlWP8As5GA9s7wSPwrifHWgx6h+88X+B9Muhkn+0NBBWRSerMihWY9+VYcd+ldRcfEdU5bavfANYOoeO5r9yqyeYO2R0rtjG2yscCqtbHkPjj4S6bp/h6bWPCuqHVtJhO+aGQDz7YA8sQAAwHfCqQD0Iya89uWLt5kbNbtnA8t8AFeO3TrnnjHf09W8fXcng3xnp+r27FYtRk+yX0YHyyE8o2OmfvL7gj0ry/wAS2UXh7X7q1jtz5cb9hn5TyMH6cYP/ANeto6HpYas6mkiEXXnwRwx8yE43/wB3/dxn06im2kG65WW4VVI6SBjlfQ4bIOfw70v2m3uIbaYRxQM2FYq/zHAxjIPGODii48xmZXkSS3Rs4f77Dvntj86o7LCXOnr83HzHPyEH5/5Y/wA+lVGeO3u/3MuYV4ydw8v26ZHXGDTXla8Xy2aRZSQvQnaO5znPFOi0sq8fmKrSSIMOxwBk4znH6jp6UxehLu82GOS2dVKhVYgdT1z65H5cVJJGtym+6XaVAJkB/drzjleeDgc4FRzu1mrRyyJJuORtBDL6jB5/Ic1ZsLdpbPzIV8xbcklpW27T9cj9PzqWIilgM1puiADRj7obcdo9SM/XPYdqhmjWaNJ/k3bs716FvQ45xjFWxHGJpGZmQMAygZ349D056/40ktp5yCSNQ0qsQzrngg9Md8Yzmpiw5bE08McLwspjkjb5S4l6E856/jzjiqkU0iSPtnLdQ0eSSV7ngY6dxzjtUht7a8uGWSJlVlB/1gQlsc/MAR1HSmXcEmnwFYchic53e/HQ9a0sBcsbyJbGMQtHE4BDKQGyexB4GCCfy/Gqy3ilMXDSfvDt/dD3wP581SgJNk0attbfnc7E8dduOMDnOfWrWGgiVl2yKuCzRnDhe56Zx9D1xnGRkAL258ufzLcKsLN8uc8H/HPPtkUXVwbpY32sUVv3Z3EkHsKq3RUQoH8t5NxYsF2v09wCevv+uaWNVdMKApHC5+6M8nrx/WjYl36lnUmGyYzSRqyjIkZN28HPTj6e9Zsh8u2Zt0bRqd4KN3z369fT2/GrP2qZLURfN8o2twCMccVWvrdYYSFRl3D7vdhwQf8APHXrQCuR210szrtEcR4JKfKGHv71PNO1xa+XFt3spTOPnGR2/GoCNix7esfABXPH8v1q14Mt31TxpotnM257q/gt8A54eVVxx9aUpWTZR9a/tv3K6H8NtPtE27UmhiCk7QVX/wDZ6V8lX7q96zJAfLYHcw3bS5PX/wCt/jX0x+39qubLSbdW+aS6J/AK3+NfOFpPCI8SGZpOuVPy9OOo9f0rx8hjbCJ92zoxXx28it5YeHYGbKnezY6D0PeprS4+0WDeWJNq53J1AOOvApj37SKDIkbiM4GXUYzj3wf6c0i3P2ZtqB44evDbsc98gZH1Ar12Ykf2+O8jdfl3KmSehb/P0/KpgIbY4kG7IyoGVx9e2fpmodNtma8ldlVVUkKSMnHfnqPp0qxPcoH3JGjeW3HXrnjjpxRECuztanzEGYvu7M5P5f4VaiP2aXy2VlWQhgD/AA/TPao5mWTdHIq+Z1TnB59unqevSpPtMaS7GwrL/FtJBIP0zzjP40MzuF7bK8xfzgknYGqtxexwxIrqyygkg7Nw/KrkywXl3tKtIB8ysr5z+GajubRry23IytCODxyMAcHtnJ7UbhsU/tEN1GsNwsbdPnjXH+Hof0pjbD95GC+oG4n27UpTzZWXjbuxgc/jyamgm+TypFZG6/OTzSsXGVyF1jhO2NvlzkknDA5z9PwzSPMZXLNCjH1IGanFuIi3lsGUDJZW6VP9jjkOWSJfpk7veolZatFI+q/jh4oudb+NHi64lY7pNavepzgC4cAfgMD6Cudiv5FiHPeiilTSUIpdkeBiNar9WU7i5aWbBq3paZbPfFFFa/ZZgznfjFbC+8F6kG+9DE06Nj7rR/Op/MV5x4+skuPE9lK+Wa8tYzJk8EglQcfl+VFFTH4E/wCuh24H+IY99E1vujRv3bHlWBbr+NWLVI5YpZHVmZowxG/A64xxz3z1ooqo7HtGdqaRqQVXKtuBD4PQeoAp8qNbqBvZowSu3JGeaKKIkPRkP9nLHbbidzCXYTj7w/8A1GpGvpLJ2mRv9YMEep6A/h/Siiiexn0Jc+Tai6fdJsIJGfmbHv8A/WqxcuItLWSNdheP5huJB/znp09qKKmBrILPbcR2/m7mMhAJBGR1Hof0pksQu9ZXd025wAB6+lFFbRIZTa9+zaja2pXesxKE5x2b29qj069aDU1j+9uUspODtIz7e9FFSOBr6gZLu1ePzGSOE4wCfmwBjnOce2ax7SZi7LtjypLK2zkY7Z64+lFFADGkE9xGxB3MfmOfvfX1qPWNSksPMC/MGUnafujHTiiigroNQtBL97dnru/i7c+tdh8CLNbn4q+FYW27JNXtWwV3dJlPeiiufFaUZPyZUfjR6b+3tqLHVtKQ/dXzG4PP8NeKWUrQTKykjztqEjqOcD8qKK5Mn/3SHz/MrEfxGWtTtP3XzCJkkj3EFPmJIz1zj9Kx42fTIk+YSMuVUkcADJ6c0UV6MdjORKt8NRuGtTGqK6E7genNKloqSGEZ8vLFh60UVRXUuXcSm387H7zgr0wv6Z/Wo47zcsbSJ5h5PJ+mP50UUGcSVo1Evf8AeNk4P16VUuY1kj8vAVVUYK/KePX1ooqepD3G2tmssbbucHpk46+lHiD5LfzizMxbBzRRR1CnsQaZetHJNHhWVm53DOavWlokkOfnXns1FFZvc6Y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EAYABgAAD/4QAiRXhpZgAATU0AKgAAAAgAAQESAAMAAAABAAEAAAAAAAD/2wBDAAIBAQIBAQICAgICAgICAwUDAwMDAwYEBAMFBwYHBwcGBwcICQsJCAgKCAcHCg0KCgsMDAwMBwkODw0MDgsMDAz/2wBDAQICAgMDAwYDAwYMCAcIDAwMDAwMDAwMDAwMDAwMDAwMDAwMDAwMDAwMDAwMDAwMDAwMDAwMDAwMDAwMDAwMDAz/wAARCAIV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SCn/ACakaLH/AOupgnpTJIt3WvzSR9WVpBuX2rwf9vG5PhrwB4L8XBmVfA/jvRNdkfskSXHlvn2PmL+le9Ov+NeP/t1eDf8AhNv2PfiLYqpZk0WW9GOo+zlbj+URrXCVHDEQmtLNa/MyxEFOlKD2aZ9GXFjeeI/Gx0a31az0eFUiVTJpr3k1xK7XC7QRIixjFucMwbJYcevnv7Y/7OmoS/sm/Ez7VfX2pM3hu/kiSa6jK+ZHA08YVIoY1x5kUfLAsO3WvSP2Z9TX4u6V4T8Rea0cviLwta6v5yRxu29kglXG9WAI+0yHOM9K6v4m+EtK8WWV7pd14jlka7hNs9h9rViRJ8jlo1/2GbooHevuvCitVzTIqONzJ+0rJyhKUrylzQlKErt3s2430stdj8Pz7DywmPko6RTTik7K1k9lo9b9D+caYb3ruvgN4+0nwG3iOPWrFr621HTUS3jUMwNzDdwXCo4DAGKVYpIXyG+WbOOMHjbuxm0qY290jRXNuTFKh6o44Yfga6P4SzaXa+MrX+2Y45NPb5ZlkGVxz+PHXivb/hu7V7dD9GkvaU7J2v1R9efs4/Bvwv8Ati/GX4ifEzwX4Ts/A2i6CbS30DQAyNEs8iyNK25VVVcIiBSBjMuTg/MPpHxZ+xXqPw78PaTqfiI6VqWn6kghvtPMbMIJXi3rBIHG2RShbJHGUYcjBPN/8EpfFXgO+07xr4Z0CWGO8jurfVWhjJXerqYGYbuyssQPp5i19o/HXT9I8U+CbnT7jxNp8txp6G5tIbP52urlUCqZdpfkqGQAYGXyc4Ar9n4L4oxOHwVHD0Y8tOcpOa5bvX3dev8AXbQ8NZxicFW+pxl7l+13ZpLf+vuP5/P2mfhNH8E/jt4l8MW5ZrHT7oPZl2y32eWNJogT/EypIqk9ypPeqXwm1O20rx94bur6RYtPtdXs5rt3+6sC3CNIT7BASfpXpH/BQvW4PEX7XHixrVlkSxNtYuy9BJFbxpKv1WQOpHYqRXjmn2wuoniYEqw2tj0r5DNqcKWOqQpfCpO337HbNXTsf0efDe2mGr6pmymvIfKNvOIgrOhZuMBiM52nPP8ADXz/APt+aPqHgnQ/Gmu61HDBaaxoeoXyKrbvLRLZ1MTHpvChM4+XLgAmvGf2Mv8AgqnoXiz4Rafo/jHxZ/wiXijSoEt72e6uGt4NZ8sbVuRNwPMZQN6MQd+4qCpAHkP/AAU4/bg0f4heDZvAPhO4n1SS+dX1XVHjdE8lGyIIS4DPudQWcfJtXALbyV+2wOIVGUsxclyuNmuu2i7J3sfO5Xhq1DEcz9D4bHi2FhtkVuO+eK9G/ZW+Pq/AH4/eF/G0KyXEOh3ga6iTh57aRWhuEXPG4wyOFzgbsZ4ryv8A4Ru4lDMsMki9ThetfSWrf8E/rDwf8F/HniW++JXh1LzwiLWWz07yNkviGG50+3vI5YA8okA3SyQn922HiO7bzt+Bp2U7w3TPfxGIhGPLVe+n5L9T9hvht+0wPGXgCx1DwVqWm6l4fvgZra/tkEplJ5Od2drjoVZQykEEAgivgT/gsl+2Ra+J9HPgHT9WGs67eNEmuzRurR2NvE4kjtTtGPMaQBmUfcVcMMv8vmX7MH7H138PvD1rdeKLfWE1jxFbw3cWlCaa3iFvMoaDzI42HnO6MCVfcF3FNoYNUvx6/YOsPFPww17xB4Psf7H1Xw5bvctZRM3lagIxuliCMTslVQSNuAThSMtlf1H/AFdrxy76/SjGMpRvv7zT/wA+1y6PD8qNH60mrWv5tHxZ5WZDzjuST0Hqa9+8P/8ABPL4oX/g3xxr39k6Utn8OYhNrYOrW7vCpsRqA8vY7LKTbHeNhOSCv3hivn0St5ZZsFc16hbftK/EL4jzyaHJ4o1RYvEiWWlXVrFctb2uo+VGlrbm5jQhZWVAi75AzYUc8DH52qbfU4sRKrp7O3nf5f8ABPo79gzRviJpnhiTULHxprvhrwvcSsIrK2ZZBeuDhpFjlV4413AqX2EsQQOhNdl8c/2Obz4/Xk19ZeIPEWp+KvKLRf2xf/aYZQvPl7mAMIPIGDsBYZUA5H6LeCv2XvBmp+IPCehtYqul+F7aOwtIvui6t4IikUUuMbhlVY4IJ+YZwxzk/tFfD7QfBPje1/srTbDS7q805Hv7azhEEMcm5tuIwcRkqBkDAPB75P3WX5hlsqcMslSbqSi25N6J/wCWn5J3udWDzHL6kVRjT/eNO77P+v8Agn4M69o82nXs9vcRSQ3Fu7RyxupVo2U4KkHoQeCPUVkyIRKfpivev29dDttE/az8cQ2yqqS3cV04Ax+8mt4ZpD+Mkjt9Wrw28iG/j1r4+tT9nVlT7No55RFsciQexFfqD/wbZnf8TfikvppNj/6Olr8vrUFHz71+nf8AwbbyFPjF8TI+76FaP+Vy/wDjXPjv92n/AF1R42ZK+Hkfo14n8NXGtm611rrUjcQyb4IoyRFbouM8gdB1yCOnOc12evxaRqWgabN4gWMq21kDqdpkaJi3A/2d/Xj86sXHg7TX1SN5nkZmYlLdpB5ZPU4Xr+HStHXNR0+xhjXUZLeOO6JRBMRtkOCSOeOgNeDXxftFCCvp20aWmi+4+blJzppPoYNtq2kQrG+laO10bedihgswux9rFmBIHXcwyOpc+taS6hr188gt9Pgt4mDCJ55RuzjgkDPU+mcVFefGHw5ZTtEdQE0sbmMrBC8x3AMSvyqQSNrcDn5T6GlsfiFc+IIWbS9F1QFfJbfe25tUZXEh43c5GwA8fLvB5wRXLKMkruHzf9IVOMX9r7jc8PW2oWsD/wBpT280jNlTEm0Ad/rz+Q456nWiUAdRz71x0d/411qOT7LY6HpXzMqNdySTscNIudq7eDiNhzyMjgnjU0Hwtr1vq8d1qGvfaoEbJtY7REVxsZcFup5Ibp1UDpnPJUitW2v69ND2MLG9kov1/wCHdzowKVht+lTomAM9RWbq/ii10jWrGwlW5a51IOYfLhZ1whQNuYDC/fXr159DXJG7eh7HLGK94tKdxrwXR8SeJtXYfdaSHH/gPFXu0V82y6aaNo1tmwCTnzFCht3t1I/CvDvCtsUurzdnf5qqQfVY0X+le9kjt7T0X5nyvEsf4dv736HUaPF5ZH0rqbGI/Zl/xrB0iEACutsbdTaoemRUY+pqeTltH2k2j4faDcO/51FLHjH+NW9p9vzpk6HP/wBevwdn9LXM94uMd+tY/izwuvjTwzqWitjy9ZtJtPbPYTRtEf8A0Kt4rxiqs58oqy9eopokxf8Agkj4qk8W/sf/AAjuJZJI5rXT7vRJWBxJF9ne5gQDPQgQRY9MCvqS8+G+l2+nyRRWrSGRGKJPNJNGjEdVRmKJ/wABAr43/wCCZOqHwl4V+KGgyiRY/AnxWvmjRUZ2Sxklt7gbUUFjuQz4Cgk54Gev2FqXxj0eEL5UeqTbRyTaNBnHXibYf0r6TwqzbD4SGZYKvUUPZ4qo1dpaVYwrK3/gzofl3FGCniK0ZxjsuVvZKz6t6a3P56/2ufDX/CH/ALUXxE03ayx2/iXUDEG4Jja5keM/98MtedRnyznpxX0b/wAFVfD39iftx+LpI42ii1aGxv4x2O6zhRj/AN/I5PxBr50t7mSynint5ZIJ4XWSKWNtrxspyGUjkEHkEcg1+jV4r28nHZu69Hse1l1RzwlNvflX32Ox+B3xd8U/s1fELS/GWhpNbyQtJbH7TA/2XUIs4mtn6blOOdp3IyhhhkGP0Ei/bP8AiB8UPhRHd+Efh7DouvX8GbeXVdVSRYdw4ljh8sF/7yiXYOhIccH53+Cv7RHiD9uT4++BfhX4ot9HXwLc+M77xjLpkMB5nYXmoXUbSsdzRSyPcDb/AAidgPf9Hvh9+xrHY+GvEWrW3ifWLKbfKNP+zTLGIljg87FwMZfcQVyrLtGGIYkgfp3B9TC0cPVliqrjHRRSW7ejd7O1lZ7a/LXkp1sGpN5jeEuiWt9bau39dz8nk/YS+LHjDXLyS68M6st9NPI1zLf/ALtnlJLOzM5+ZiTknnOc85zW98OvhH8N/gB4h0uy+NOh65/adre38epabp87vNe2c2ng2E8eyWNP3V4jq6iVSyyLnIGB9Bf8FKfjf4x+GvhvwzrWja9f2aXk8mmXarJgyYQPCc9cgLMM+m0dq+BPFPxF1X4g+Ift+r31zqF22A0s8pkYj0yewr4vMMtzDAZpUo4lxlDdWTu76pvz7+Z1YqjSnD2dNyT7po+2v2Qf2LW1Lwi3xM0PRWvbXxFrl3ZeHbA/v7nTbNbtoIGy33pGkBjMnUBAeA74+lPEH7LVvpk39jfEnw3Y6tbSRC5s5xei4iDbipKOh+8jKQwyDkYOVPPX/wDBJW/Pi79kH4YjSzHJcWf2q2kDniOWC8uCwcDkZUA464YHoa9q/an8G3mvaTb6pJcafay6dI0Q01blZZ2Ez7nlLfLk7yo2BemWLE8D9MyrPFHD0sonGPsqifM9eZ822z76XfTtZM83B8RVoT+oSS5btN21fb/K9j8utZ/bF+H/AMIdc1DSLX4WaXbapo13PZThijBZYnaN8OULEblOOleI+Kfipb/tM/tJ6HeX2k2On2OqX+n6ZJZwgiIW/mxwleTwChI4xgdK7740/si6/wDE746+MtdjvPD9hpd/rN3NFNc6lCoZPNb5iFYkZxnnHWvGfip8LD8HvE1vbQ69o+rTbBOJ9KujJ9nYNxk4GGBAIx6V+R0cPl2Gx86eGbbTa3b0T9bHsV5VpQ97b0sf0CeDdO0tvHEmsX0NtFfWlncRWt+w8v7C02FYiRcGMMMrkEYzwRnNeb/H7SGk+MjahDZzQ6frDxvbTyxbBflFSOSTH+06k8gbgQ2CGBPO/sT/APBQK1/aJ+GFvqXh+402PxVJBGuv6cUDXNjdKCHZI8/6hmLOjgFdrBSQysBwn/BRr/govZ/Bb4fSabe3mm6742ut0dhpZVC1kH+WSeYJzGNuQobDMwXAIDEfo2BlWo4r64rOHLbfW2+it38++lz5vLY1KNZSqbbb/wBdT8adT0q3iv5o7Pd9jjkYW+7qYwfl/wDHcUmjyXWganb31k4jvLKVLi3c9EkRgyN+DAV2Xjj4uSeM/iHH4gt9N0jSZ4fJMVvZ2irbKY8bT5bZVs4Gc5z3r0PwT+yT8Xf2pPE9nDofhWzvtQvvD8fia1jgmsLJbjTpLprRJVIdE3NOrIEP7zI+70r5tVqjlzyio33128j160qcFdv7z9rPgZ8fPCXxM8BaV40tYZNR0nxNYpd2EcDKTbF+ZEY5BWSNwYzjkMjDgiq37R/xO0G1+DupXt3ptnoek6Ju1a4vZLgzTJtXDknG53cbUAyzM3lqOduPyL/4J4/ED4t6Lc3lv4F8QJpPhTzRJqP9oWq3lksrLnMcL/8ALYqBnYycBd7AbQfbv2qvhV8Rf2odEhs5PHlzqUtu4e10aSyisdOmlxgf6rHzdQGl343EblG5q+ywPD9etBZhTg246q7a27K6uc2DyGu17elFtLVO9vw6nwz8XPipd/F/4teIPE1wrwvrl9LdrCW3eQjN8kef9hAq5/2a5G81do7kq1XNR0i68P8AiC60/ULeazvrOaS2uIJV2yQyoxV0YdmVgQR2IrI1JP8AT/evn63vVXKW5MtjW0mb7Q2VxX6b/wDBt1Ls+P8A8RIv+enhyJvyu1/+Kr8ydBOBX6Zf8G4kwX9o/wAeJ/e8LBh9BeQ/41x5hL/Zpo8/MI/uJH6aeKfB8OsJe6xKZWvi4ZMyhVRUIGACc+vAzzjHfPYa/wD2Z/YWmyeILZbpsDCvF5gWTyiWJHToGzninX3/AAj+m6/H9qmtYr6Qgqjy45PQlc4Ge2cVp+J/F2l+ELaNtTuFt47jcEypYOVUuRgA9FBOO+MDJ4r5uviJ1FCNn5dOmy300PD9500pvRdzMsNXV12aTocyrE7bWeAW0eRncV46nkdBnPoatSt4k1EK1vFp9ju5KzHeyZTplSckP7YIxzUL/Fix+0SRWtjq+oSRqrEW1rv3A9CORkdefYipoPFWv6lEJbXQZYlLLGIryRYpOWYGQ88KoC/LjJLdsVxyUk7uKXq/8/8AIunGD05m/Rf5L9Ta8NaXf2Am/tC8W9Zn3RlYRGIlCgbepzkgnPHWthIsmuV0KHxhcarbtqR8P29irsZo7YyPK6/MFwWAHPyk+nI579cg4rgrfFuvke/gqa5dmvUFFG3cvtThyfwqjceJ7e18URaO0d015Nbm5VlgYwhASOXxtB46Zz09a51d6I9LkjHWXoHiFB/wj990z9nlx/3wa8Y8OIJLzUD/ANPsy/8AfLkf0r2PWLyS58J6jJJDJCyxzxhX6kDcob6HAP0NeQeFEBS6btLfXUn5zuf617+S3UJ/I+L4ps6lK3Zv8jq9MT5FrsLCAfY492c4rk9KTbj6V3VpbL9mj+lcuPnZoy4doc8537I+E9p9Kiki2/8A66t+T/nNRstfih+9mbPH8uaq3C5Qt7YrSlGDVOZfyxTA8b/Zp1K88H/tr/H/AEOxVfP8RaRoXiOwRjhGdLeW1kc+oEmzP0xX0p4Z+DEnjjw6uqXnizWPIlKthPJsLOSNokkV9qo0p+8QQbgYIPJr5p02dfCP/BUPwXcNtWHxx4A1LQsD/lpLaXSX2fchMivtTwJfG/8ABej6c7S3EtnZR20UT7UBMAMOVbymIb92ed3HHSv2zheVNZdRr04qM3dSaSTlayV3u7LRX6H4fxjlvtMzqObfLo7a21TX6XPyJ/4LhfDiz8D/ALQvhO40+aG4s7zw2IFnSZ5RK8V3O7fO0kjEhblASWPT0Ar4oYBj3ziv09/4OFfBMyaH8OPEM9vNA0N7eWTGSTzGxPDA6AtubP8Ax6vgnHH8NfmHht2OxPFbZi/37l3Sf4H1XDTX9nwivs3X3N2/A7v9lf4uw/AH9p7wb4wvNw0/R9SU3zKNzJazI8FwwHdlhlkYDuQBX7t+HfiR4b0zwxHCy32qLd/vpfss6mzvYmGY8kNh0ZSDwCGDEHIOD+JHwV/Yn8UftA6Aup6PqPhu1h/se/1lTf3UkOVsrm2t54ciMgShruBwM7djbiwwRXs/7FHiL4peG/g/bbfGmraH4VuI2bSNPNnbXEixFmHmRvcRSeVEWDbVTgkE8fxfZ8G4Opjqn1FQbT97R2tbu+2q+diq+WrH1+Wi7yjur26/53NH/gtV490tPE+h+EdLhjtla5k12S0WTebGN1McEZ4GCd0xC9kVD0IJ+FrVT9qz245r6C/ax/Zp17wol148k1bUvEum6jeiK+vtRk8y8inflTI38atgKHAAB2rgcZ5L9mz476D8CpPFf9ueA9D8dL4h0dtNtF1PZjSbgyo4uU3RPlgqupClD8/DClxNTxNPMZUsVHlaslrfRKyd769zqrUauHi4yXNKPS+/zPYf+Ce/7cN5+yw2oeH9Stb3VvB+uXC3LW9sQbqxuioQyQqxCsHUIrxllzsQgg7g/wBOftVftu65pPwc1BvAPg3xVHfX1u0bapf20cP9lIwIaVYFd5TIBkguqqhw3zYxXiP/AASK/Zss/jvq3jDXL2Vo5vCdpbQ6bIQGRLy4aUiRh3CxwOOOQZQw5UV9yeJ/2K7zwH8ONO8RX2rQyTxmCW/sEhwtukpIjEcu75yGCq3yrjcSCQK+i4XeFlhOTF13CUnywSV3632tfRbW76omjRy6U2q1Tlm2lZLdtXX9f5n4mSaxcxqFE0qqx4+c9K+gf2Xf2fPhX8SbXQdQ+IHxMl8H6frGlasbiQJE0lhqdrdWiwW+0liyTW1xJKCwTJiI3KAWrP8A+CjXwgsfhD+0ZdNpdvHZ6b4is49XhgiXZHbu7vHKigcAGSNnCjhRIAMAAV4LbHybnd64H4V8fi8I8PiJ0am6ZOIozkuWErM+uv2Vf2If7X8I2PxE8RWNxeeH9Wu57bQUG5UuRFI0bSyBSGG5lIRDgNsYkEYr274i/wDBPfSviFJcaNqHhn/hB9aW2NxFeDTDYTRlgfLZ4tqeajMuDuBO1X2kEZr7Q/4J7afZ3H7K/wAGBYWkN9BB4a0i6aJFVszpbxyytzxvWYO2ezg13n7VHh291bS9N1e3sbiPStO8yGSWaMxyl5pC4+RgGEYPygnuxGMcn7fK8+o06dPKp0Y2mneT3u9rJ9ei+VrWKwOeU9MJKkru65nv5H88viTwxfeCfFOpaPqUP2fUNJu5bO5iz/q5YnKOAe+GUjNdr4R/ao+IPgPR9LsdD8WatoUOj6dPpED6dMbaVrOa5N1JBI6YaSMzEtsYlRk8ctnZ/bvlt5/2xPiA1sV8tdS8t9v/AD1WGNJc+/mB8++a8tRQ7fjXyGKtSryguja/EmtRhNWmrn7afsd/sf8Ahs/sl/Cnw7cRtZXEun2Wp3V7AFE5mvAlzcgsc7smQxgnOBHH/dxXpn7Q3wK8LfDG60W80XTbfTL6b7TA0MUkjq8cbqqyYkdiG6qWz82egOccT/wTR/aR8P8AxX/ZT8D6ndA3914f0yHw/qlnGVaSK7toVhBcEjAkRVlXPaQYzg16/wDFP4kaHrPgHVbf+yoNPh8sXEup39/va1WHL72kcEhEXfnLbVVm6AmvUwuOx0MRR5HJ0o7pO0fe36623tb0te54+Hx2LhVUHJ8ib0vprufip/wVI8N2vhn9snUJ7VVQ61ptnqE6qOPNKtCT9WEIYnuWJPJNfNWsA/bm+leqftkfGqH49/tL+IvElmZP7LklS000OpB+ywosUbEHBUvtMhU8gyEdq8t1n/j9z/eFZZhUjLEylDa56Endtov+HdrN/Kv0u/4NwZf+MpvG0fb/AIRGQ/le2lfmX4bm2t74r9LP+DcK53/td+MY88N4MuGx9L+yH9a8bMH+5l6HDjI/uWl2P1U17QLO/F47xW7arNJkEhmkZlxgAAY56deRjNdpc3s3h/RbPfZT30ioqSCIAtH8nzHntwBx1JrP1fx/pGieIPss0cjXS4DyJCG8oH1PX8s1reI/EreH7FJodPvtUV1LbbSMSMFGOcd854A5r53EVKsowjKLturvyW3ZHkxjJU7yb9dyOPU9a1B28nS4bMbfla4mWQk5HBC9OM9zzio4dA8TXKxedrFpC2weYYbcMC2eoBwR+LGo5PFuvyXGy38MT7McyTXsUSjIGMcEnknPpjjNdRp32iSwhNwIluGRTKqNuVXx8wBPJGeh9K4aknBaJfg/8zow9GNTdy/FfkkSWkbRRhW+ZgAN2MbvU1YVPlpuKkiG44NcEn1PoKMNBYF21KVIGPz4pSlMuJGit3ZY2kZVJCA8uQOnPrWR3Rp21ZneMCE8N3Ab+PCcf7TBf61474JTGhwN/wA9Cx/MmvU9Q1G61vwFHcXtjJpl1M8LPayyrI8P71OCV4J+leW/DktceDNLkx963jdsepUGvosovGjNPuvyPg+KnGWIptfy3/FnXaYMkflXoNvDmFfpXBaKFMsa5+8wHX3r0JAoQf1NefmctUdnCUE/aN+X6nweUxUMqccVaZOeM0wjd3r8cP2YozRbV461RuVLR/hWrcxbUPXpVCePbuWgDwb9pW8Hg/8AaL/Z38UfMv2Xxu/h1mHddVs3t+fbdGD9a+4/hxIkvhGaFsyNb3ksHltlw+/Eg+Vm2Z/e9SueO/Svg7/gpTK3h39lu48Uxhmn8Ba9pHiWLaOd0F9EvXt8src+1fYV5rF5pUV5Z2MFnJBcTLcLM9wRlguw/IoyVKhOQ46Ec1+tcEzlVyx04q7hO/ya/wA7H5nxhRgsapTaXPCyb0V1Jfo2fMH/AAXU8KHX/wBjSK8RI1Hh7xDZ3zbZoGKK3m2xBWFQFG+7XBPJJOa/Hhx8xzX7Mf8ABRXW4vH/AOyN8RdCl1HTbjUI9Da9FtFcs8oWylivWO1ix4S2bqeADX4yu21j9a9vNKc4yjzprT8n8zHhWrTdGpTpzUuWW6vbVLTVIi1vUrhdCW1Wab7PHKZliMjeWrsACwXoGIUDIGcACv3n/ZH8D+G7/wCFvwyvJLK1mj0fwfYDTLpohItor2EQRz2wAcgsCFYhuDzX4K3qNLbcZ3JzwK/Sr/glT/wU103wj8HdL8A+KNctPDOt+GofsOm6lflUtb+xDExRmVxsjkhGIwGKhkWMgk7gvu8O1n71KMrOSstbb7q/mvvOjNqNRpOi7PXbTda/15nt3/BQv4Z6a3w5+KFrHpP9m6Hf6LfanZRiDyY5GjiaYSouBtX7REXAAHAGABivx31LTFityy8c1+kn/BUL9v7RPGXwwm8H6L4ih8Ua7qY8i4ubKVZrbTrViplXzEGxpJQqphScKWJIO0H88LLSpPFGp2um23lG41GdLaHzZFjQvIwRcuxCqMkcsQAOSRXq8SYpydCjJ3nCNpNa9dNfTV+bOzCym6K9pulb7j7h/wCCEvxQs9J8XePPCFxJHHea5aWup2QY7TN9lM6TIPUhblHx/djc9q/T7xzrXhHxF4Rk0e61nVr+zWLbCkNuU8qRVISQkhS4UkkKxxz0NfhdN+zp8Tv2ZPCnhr4kyWc2h21xrt1pOlahZ30UlxHqNpcXFvLEERi2fMtrhR8pRwuOQ4B+0bP4/fGvxR8Lxa32seD/AA7r88ABvLPRpJ7qEkYO4tP5KydM7IyqnOB0x6HDmWVswXJRUr09bqy/F7PTTY5I5TPGVnWw3vWts1o0fJf/AAVR8bQ+JP2mU0mEqZPCukw6bd7TkJcF5J3X/gIlRSOzBh2r5xhBAX2OeBXZfHH4Z658LfHM1n4lDvfXwN+l28jSrqCSO379XbltzB8k8hgQea6L9m7xl8MfC0cknxA0KTWmsdf0bUoIoRL5moWEVw41GxYiRUXzIXRlZhndHjeAxFeVm9SpUxlSVWPLK+q7WOuvKVNNyTbW6R9lf8ErP+Cm2lfB74a2vw78Yax/wjv9kzTHQ9ZkXMHkTO0j20zbT5ZWRmZXbClWKkrsG73X9rX/AIKqeB/hp8Orr7D4th8eeIL2IjTtOsr5ru1Mn8Mk0ikxrGpwxUHe2AABncPmL9lv9k3wj+1t438f/FTwX4ZOk+BNAv7ax0Lw3eMZmkuFtYpLlmyzhihKusZLKxn4+4Fb6i8Yfsga8fCOljxZpFlN4b1kIk1vM6TmAMm9Uli6xu0YyvdcHlWUgfU5Dl+GrYZVK9WEKl2op25nbX19LfnoTg8vw1eLquooSv8AC972vbf/ADPyC8Qa7deJtcudQvriS6vr+d7i4mkOWmlkYs7n3LEk/WvV/wBnb9irxp+09qPhG18MyaJv8aalqek2LXVyyiG5sLIXs6TBEZlzAysmA27cOBWH+2j8Cbf9mL9oXVPD1q8z6TJHHqOltK26T7LLnCsf4jG6yRZPJ8vd3wOI0z4m61o2hx6bZaxqVnp63f25beG5eNFnMZhMoCkfOY2ZM/3SR0Jr47FU506so1Pi189fwM60ZuNqb1PoX9lfwN8WPhP+0J4i0Xwrrx8L6h4duG07xBfQst5p42SMojKkGO4LMshjBGDtZgygFh9OfH74e+Nv2i/A50TVfiX4gmWTb/o32G2trG6kyCBLFbxozDIHDM+04IUmvWP+CU3wZ0nXP+CeejzahFJPdeOtR1DWdQuWbfcGYXUlqkqucncsdunXOSXzkO2fqT49/Bfwf4G8HaTNpOk6dY3VjcqtjLbxjzri38oB5JXH+t+cph2yQzAAjdivqspzLL6FOGFr0nKdRtXvol0815/fczwePwKao16blUbtfp679z+ev4y/DjWPhD8TtU8N69atZ6tpc3lzxk7lORuVlboysrKysOCrA1y/iCQpOvuK+zP+C0+gWOm/GzwjqaqqXuo6E0NxtGC4huG2M3qcSlc+iAV8Y6tdpMsfXgba8DMKao13TXQbjaTJtBkzcL9PSv0s/wCDbu43/to+LIv73gi7cfhqGn/41+Zem3i284xknNfpJ/wbb32P27PEUZ/5a+Bb8fTF/pxrx8bO9GS8jDFx/ds/ZHVNHmuY7izFvcM1w27eqjZwcjJxW7cWmoaZo1tHpq2sk0Kqj+fkB1CY4x3Jx17VkeIPGWp6dqEn2WxhlsbbHmyvJy2TggemPoaXx38QbfQNHhmj1fR9MaYZLX04UqCuQQvUnr2POO2a+drOShFzsl6+XXtoeXSpWjaN36bmpHpWvXiN5+oWdvuXA+zwZ28jnLHPTP5+1NTwIZ5RJdapeTybVXG/anDBs7TkZOMenJ4wTnx3xJ+1hY6JayrBr0mqXSn5FtbD91kGTO5m2dQYjgZ5RgSQ3Hnnib9r7xLqZdLW+uoYm4BJRGI9SVXgnvjA9B3ry62YUKd06kfkr/kv1O/D5bVqWfspf9vO36/ofYGlaZB4c0pYYm2wQgszyN7kksf6motW8d6L4eR/t2qafaCMgN51wilSegwTmvhjVvjd4p1tNs2t3zL32yFc/X1PPWudutTmvZGaaSSRm6l2LGvFr5zSv7qb9dP8z6HD5bUUeV2S8rv/ACPtjxJ+1x4F8ODaurSahKB92yhaX/x44X9a8+8T/t9qNy6L4fY/3ZL2b/2RB/7NXzLHLvH3jUitu9682pm1V/DoelDCK2p6d4x/as8Z+L42jbUILK3Yg+XaQLHjv945bt614L8XPjZq3w+8XeGZLHw9J4q1pmlksJZrm68rS/L8td2yF0V93mAYkO3CEY5rr2Ykf/WrE1W3+3eMbVV52oPwyf8A61Y4fMq6qqbk9PPTYueDpSg4uK1PbNH+PPjFfCVn4qufM01NHtVvby0nWHbqJ/dmRMLvKrhZFTlH3uhJ2qQ3ufxg+OLeDNc0+OymDW19YR3kbAEb1dnAPTuAK+ePHugG9+F+n+HkysviLU7LRYznlTLMpJ/JMfU1wf8AwV7+P/8AwqL9pDQdLjAVJPDEFwoCnABu7tf/AGSva4dr1K6nKvJyV3a+p52aYWjRjGNGKjp0VvyO0wRUcg71IzZHf8qY/wB38a+APriCcfL/ADrPuPv+/etGf7ufSs66/wAaAPLP2xPBy+O/2WPiTpO0u1x4a1CSJfWWO3eWIf8AfyNK9P8A2LrbS/2gfgd8PdS1O10/UptW8C2F4r31nFerBL5Np5oCSqy5DM4Jxnk88CqN9psGrCSzuk32t0rQyr/eRhtYfipIrg/+COHiC4tv2QfAun3NzHFqXhmXWvDt2WXPlyQXV0QCMHooi/Cv0rw/raYij5J/cz8+4+wqqQoza6tfen/kerfGzwu/iHwJ4o8HWsTW9trul3mkJaW0cNrazNNBLbjEaYG7e/T5sEHJ6Z/n/hl+0W0b/wB9Qfzr+lrVvEVpaWE0smq3TSQq87CCDy42K85Y7QCPlz+B5r+cv46eC/8AhW3xq8YeGxGI18P67f6YqDogguZIgPwCivt841pwlba6PnOD+WnUq047NJ/n/mXfgt418L+D9T1KfxT4fXxBbNbQPZxZKmO4hvLecg/MB5c0Mc9u55KrPuAJXB+tf2Uv2dPDv7Wfi74h/FnwT4Rj8O+G9H1ODT9A8LSzG8MUgto3uWDtw0g3ROikYzK+NpVAPhNJPmz7V+lX/BA/4r6XqHw+8deB5rqO11Kw1iLX1LtjdbTxRW0jj2ie3j3Ht58frXZwtiVRxkKjim4u6ur6ry/p9tT6XHTnh5fW6WrVtHqt10PRvjp+wPcXWnx6P46t7F4L61k+yX1nKJpdPuVABVWIUhoiyMVGY3GACQTj8rPGkE3gPxRqmj3amHUdHvZrK48piuyaGRkbawwRhlOCOR9a/oL/AGhk034g+HFkh16O+1HTXJs7W2tJFjuN7KJNxwfnKhSMFR8uNvzcfgR+1jrNn4s/aF8davp8qT2V5rt5LDIhysyec2HB9GHzD619XxJjXj8LSxuJSVa7i7Jxut1o9+mvyNaeZVcbBVKtubZ2VvQ9x/4JieNdb+Pf7e3gKz8W65qut2cWp3/iJbW6uWe3N/Fa3N0s6xZ8tJDOBISqjLZJzk5/YDQP2Vfh7d+FfEl1e6XbCXUHkeQs7K2np5BKm2CkbMzc4wdxOwcYU/gT+yt8Zrr9nf49eE/G1nC1xN4b1BLqSAHabqA5SaEHt5kLyJu7b81++3wf/an0v4rfDvTNa8Fro3iDR5P31veNC0k8LtyUkUNmKVehQgEEfQ15mW4jFezlTws3GTabtK2i1/M8nFe3oyX1ZuKaWzts7n52/wDBW74d2mofAnwzrLwrHqGi64tjG2MMsU8EpeP8Gt4j7bT71+fM1gIVJUnp619yf8FkP2rNH+Kfj238I6He2GoGxvm1XW5rJg1sl4UMaQIRwzKrytJgnDSKM5VgPim3sLjVTItvDPO0MbTyeXGz+XGgLM7Y6KoBJPQAZNVxFilVxnOt7K/r19bHrKpzw9oz9Xf+CC+sWuv/ALJGsaJbtH/aNl4vmadCwzi4trURSH0DeW6jPUxn0r75+OugzeMPAl1azaroFq1oftw2XQaW/ljj2ouDjywV3nALEuV6DOfwJ/ZG/ag8YfsK/EaTVItJuH07WrZYNT0jUEktF1K3DEoyFlysiEsUkCtjewIZXYH9CPFf/BQPxHd/CqXVvCPwd8Xza3NAWhttauLK2SByOGaJJ2uJMdfLCIz8AFc8a5ZgauKcatG96bvpG/nf8P6Z4rwNWeI9rRTet9Fc+J/+CxniWz8QftS6bp9uytcaH4ctba7287JHnuLgKf8AtlNE2P8Aar5XlO1h9c1reOPEWvfE/wCJ+qahrcl5qXijWb6Sa9DQn7RLcMx3r5QGQQflCADaAFAAAA9K8E/sEfGL4mJDJYeBdWsbZ8Hz9W2aYgU9wLhkdh/uq1eJnOaUViJVaslG76u35ntQpzm9FqfoT/wQk/a70fUPgivw21BoW8R+C724vtOsXkEZ1Oxmka4Zk4OTFO8u8DJCNGcY3Y+7/E/xkt18NawZNL8O6Vp91bSG+uZcIkUe0lpJHyqhV5bLYAxnNfkF8Iv+CQ/i7S9Ts9Q1zx7pfhy4tXWaNtBimu7mBhzlZWMARh/eXdj3r6hX9k/SfEWgw6f428WfEj4kWsJVvs/iPxLcSWu5TkHyYTGrYIBG/eRjg14tTjLJ6avUvOS25b2/NLc43w7UnU9por66v/I/Pz/go1+0NZ/tKftGXGoaTJ53h/SYE0fR3KlWuoUd2M23qPMlkkZRjdsKAgHIrlvBf7EHxa+KdrG+k+A/EC27D5bjUIRpsDD1ElyY1b/gOa/WLwP8OPDvwuhC+G9B0XQdowZNPsIraWT/AHpEUOx92JNbDTF/mY7mz1Ir5vMOPqteo50qaTfd/orfme9Syhbzlc/PH4Z/8Ea/GmotHN4o8VeG/D8ZOXhskl1O6Ud8j91F+Urf1r7K/Yh/Ze0X9gzx/deLPC+q61qviS90uXR5bjUhCLYQySRSMUgRcht0KYLSNgZHfNeibz6/hTfMweq/nXzuI4kx9f4p2XZJL/g/idkcuw9rSjf1Ox8SfG3xR4oEi3WtXrRTHLRxN5SH8FAFcxNdNcSbpGkZj1LEkn8aqtJ5S7mZQvrngVjar8S9B0Y4uNVsw392OTzW/JcmvMqV6tR++2/vZtTw8KatBJLy0OgEnHzZpjyLu/CvO9a/aR0OwfEEV/dHt8gjU/8AfRz+lZsfxj8VeJ226L4bk2t0d4pJVP8AwL5FqfY1LXaHp0PVvMx/dpZrqO1iMkjLHGo5ZmCqPqa8ys/BPxU8aLgzR6bG3BVZAhUf9s1JP/fVbujfsMa94ifzNW1a8nZuuEAP/fTlz+gqeSC+Ka/Mfs5vZGrqHxh8N6KSJdWtWf8AuQsZm/8AHQa5nWP2qNGtJNlna314T0LFYl/XJ/SvUvC3/BP/AES1VftcbTt3EsrMP++chf0r0fwv+yx4f8NgfZ7W3iIGD5MCx5/Ksva0I7XZpHDze58tD4y+NPEq7dL8Otbq3AaS3d+f95tq/pXqXwJ8C+INRvrS78QsjXk0m4hQnyJnIHy8dv1r228+D+mLqNrCtviONXd/fJUL/J/yrqbTQbXTkxDCke0dl9KmWJSj7kbFextLcxdI0r+2/wBoD4a6Oy/u7SW51m4X+6Yov3R9vnBFfnr/AMHGnje4tv269BtbeRY1s/BdlG+e7G7vX/k4r9HvgpeW9x+1R4l1W6lVbTwzoNvpodj8qtPIsoI9z8y1+Vn/AAXz1Q69/wAFIPEVu7f8gnSNMtBzjGbZJv5ymvtOGqbpYWErb3f42Pn80l7XFSpp/CkvwufoO8e3tUb/AEqSTlvw9KjY7vWvzc+uILk7Yz9Kz7k8nH8VaNyuY888Vn3XJ/OqiMz7lf1Bryn/AIJr3beEfiZ8bvDLMuNF+KsmrJGfuxWmpx28qDHptEgx35r1a4BcfhXiHwOnHg7/AIKS/GLR5t3k+N/CGg+Io4sZB+yPJppOO+TIMnsPYcfccBTtmTpfzxkj5PjKK/s/2r+zKL/FX/A+1dS1S+uVVodNs4lUsqt9jEj7cYXGQwBxkEZ6YGa/CD/gpp4S/wCEF/bs+I1ptVftV9DqbbSCGe7tYbpzxxy8znv9TX7Iab8PfHGs2UF5b+E9FtobyFZ4VuNcCySKyBwuFjIzgjr+dfll/wAFt/h1ffD39rrTZdRjtUvNY8LWc9wbZzJFvinubYAMQpOIoIhnAr9SzSj/ALNduOjWzv8A1ufnPDOKovMPZ0+fVPWUXFdHp93fY+QXl2cn0q18Kfjf4h+A3xKsfE/hXUpdK1nT2PlyqA0ciMMPFIhyrxspIZWBBHuARlyS/I3+Fczq7NHqTemc14mCquEuaLsfolSmpKzPt34kf8Fi/iV8V/hvPoNvY+HfDMmoW5t7y/02Of7VIrDa6xmSRhFuGRlfmGeGU18paxdM0BXAVccD0FY+hXjG1XnO2r11cCeFvXGAK9PGY6viJKVWV7GFOjGGkUe6fCvT/gFF8I9TuvE2p+MbbxdceE0fTLaxPmQwa9HPfrJ55MeBbywjT3UAnb++G5chh9afs5/8E3dR8HaHocepeGLjxF4o8X6Ymo+SitPDDC8Qdrcp9zdErhZN4OGPB2lS35jy7pbO4RGO542UZ9SCBX9Ovwa16D4m6L/wkGkW8WoaJr+lx3kKblHmW10iyxbSfl5Qg4JA47V9FkGaRwVSWL9nGTjHRS2u7JPf+rtabrzJY2WXz9o17S99JbLtb+tj8a/21P2CYfh98ML/AMeeHtPk0T+xboQarozIyiOMyCIzIrHMZSUhWj4XaSwC7SG+bvhD8V774PeNDrNhDbXbS2N7pd1aXQY295bXdtLazxSBSCVaOVuhGCAc5Ga/ZL/gp7pD+G/hP8UdS1iTT/J1zwxqc0aQyCRYZGtnhjhY8fP5hiGcAEtx1xX4ctdKrHd61vxJKjVqU8bRio+0V2lsn1t8zrlXjio89klLotvM/Q7/AIJz69rn/BRz9oS0uvihdQ6zY/CPwqINIFvbR2xWdzDbW8r7eGdI4XcFgf3kSHnBB+6h+wc1l8LrnWLjXHa/t0mvUSO3UWz20UgUoSW3CYoS4wCuflyfvV+a/wDwQ4+OunfC/wDavv8Aw3qtxHa2/j3S/wCz7SWRgqG+ik82CMk9N6mZFHVpHRRkkCv2au/Gvhubwy2m/wDE6uVMBBt22C2kmIyC3O/bvw20HaSoyDUYHPMbgMLzYOTSvzSsk9Irz209LnmU8bi8LX9hhXaLa0tf1379T5j03R7PQL24n0+0tbK4uMLNLBCkMk+0BRvZQCxAAGWJOAKsHHXC/lXH+IPjfoPhy6kt5pLxriM4eNbZkYH/AIHtrNX4wavrzBdG8L6lc7uA8iMV/Rcf+PV/NuIlVxFWVepe8m22/PzZ+hx20O/JwOoz70uOPl6Vxth4O+LHjdv9HsINMjbuQox+jn+VbFj+xH4y8UYOteIpCrH/AFY3SD/x5sf+O1l7OK+KS/MPZyfQXVvGuj6IcXWpWcJH8JmG78utc1rHx/0DTgfJa8vGxwI4tob8XxXqnhb/AIJ56DYIP7Ru7y+br80xUfkgSvRPC/7Jfg3wyVMOkWO9ectGu788Zpe0oR7sr2EmfJ6/HHXPERxovh24uA33X2PcA/8AfIAH51cs/CfxX8XyfLB/Z0Tdjsj/APQQz19qQ+E9F0CNQ0NnEvIBIBzg4J+gPBPQVtafo0Hlq8JjZSPlKYII+op/WkvggvmKNODdubU+MdI/Yj8V+Km3a1rU7r3xucD/AIE7f+y13Xhb/gn5otps+3zXF0f4jJOxz+C7R+lfUEFiq+n5U5rJSeAKmWNqvZ2N40YLoeSeF/2VPCvhcL9n0+3jZf4o4lRvzHNdrpPw10rTP9VYwg+uwGuoFooH8P40nl7D8u304Nc0qknuyuVLYz4fDsFt/q40X0CrVmHTVXkjp2xVpF2nI/nSu2P5UepMkMSzVf8A9VTLCoHI96jjfC/jUhyw/CpGjNvjv1OZgPlTan1wM/zY0KhZ9vdhUcDeejSL/wAtGMg9wSSP0xWd4z1o+GfCeqahu2tY2c06n/aVCVH4tgfjVT0jZGUdZC/smX8smmeNvEsM1nBNrevtHBNdEiJ4UeNIxnI5PmOq+rY69K/IP/gtFrq61/wU0+KDLnbby6dbcnummWin9Qa/ZD9mLR7Xwn8C/D1nfwxqktmt7tnTCsZHM6n5hjjcvPbaK/DX/gp14lXxL/wUI+MF0vzbPEtxakj1g2wf+06/VKVGNHDU4Pol+SPz/B4p4jMa7e13+DsvwP1m3n/IpuPajn/OaMZr8kP0kjm6e/aqNyvGavP196o3PMZ+lMZRmGBhe4rwXxjI/gz/AIKb/BvUtrLH418K6/4Xkb+FhbLHqKr75YH/ADmvepl+avnr9t+8PhDxx8BPF4C/8SP4nadp07/887XUYprWdj+BT8hX0nDGK9jmtCb/AJkvv0PF4goe2y6tT7xZ9w+EPE9q3g7S4pNSs1Njp8FtcpJeMJkKq0aMUBKrvaMkEjJ7ZxX5l/8ABxh4Le08RfCvxBs2tPa6hp8xIO5VT7G8YJKr/E05HyjvxX6TfCPR31DQ7ia0axtZI7kW08qW6faJtjPLtZyDuUJcYUMDty2MZ5+Jf+DgHwzL4k/ZE8N6osd0txoPia08ySWxkth5bwXcTYDqv8TwZAHHFftONjH2FSK6J/h/wx+O5JKpDG0p1Or0t2d0uvZq+m5+Qbt/LHSud8Qgm43Y7c19ffA//glj4u+M/gSx165ul8O2OoIJYZbqLf5iHkNsyrAY/wB7PscgeveFP+CLvgl5IhrnjjxDqk+RuFjbw2URPcDcZGz75H0r8zqcVZfh5uM56rsm/wAj9khlteorpaH5y6Lqq26bX3de4rWW8jlg6471+nvxE/4IyfB/xH4d+y6SviDw/qW3CX0N/wCe2e2+NgFYew2k+or4W/aa/wCCbXxH/ZNhudWubeHxN4RhyW1fSY3ZbZOzXEJy8Ix/F80YPG/JAPfl/FOBxz5aUrPs9G/Q58Rldaj70loeSQ6jHBIPnUHPrX3D+wx/wV//AOGcvhlZ+CPHGlah4k8MaQGGk3Wnsn27T42Ys0BSQqkkYLEr86tGPl+ZdoT8/WdnbcN3J9K+h9IuP2e4/wBgpf7Qs/HT/H0ay6o1lMU002XnxlTJvzGB5AlUbFMhkIyQvT67L8dVozU6W54eMpwsudN6rZbeZ63/AMFBP+CsEP7VvhSPwh4U0e/0HwqZ0uL6W9KG91NkIaNCqErFErAOVDMWZUO4BcH46v8AxXGLkL5cueeTxmu38aW/hb/hmb4btbaLLb+LvtOvf2xfR3cIF/C72h0+Tau6QCL/AEhdrhScHnBBN/8Aao+N/wAMfid4D8Gaf4K+E2k/D/VdD0kWesagmpyzyaldZg3TgZUNnyZMebu2/anAGUR67MZiMTWnzYh2dk0vJ6r773OHD4ilJL2C5ldptNOzTad9e6scNoHjFXuv3LqskZDfLJh0IPB45BB7jkV+kn/BJH9uz4wftMftIWngPxF4gTWPDml6Dd6ndzXNlE16yp5cEW642h2/fTxEsxLNg5JzXyb+0N/wUEb9rL9mb4SfDGPwfpmizfDOxhs31Gzu2mk1SSO0itA6xbQIt6QpI4G4tJk5xgV9pf8ABAzwXr2tfED4g+Jta8PabocNjBaadp7W3h6DSmuPtMklxcjfHEhlVfsdpgEsE3ELt3Nu+dzzGVcNgKrjJrmjb/wLT9T0MviqtaLqRs0317bP5n6PRfB7RdZ8ULqV1p8E94oG2R1BKYGBjv6V1Vn4PsLIfubO3jYeka/4VZ0w7CX74xUS21xNf6hNLI0XnosEG187FCt844G1i0j5HP3EOew/HJb6n2EZOKVle/8AkUn8VaXa3dxbySiFrWRkIZSN22MSZBAIxtzj1xkZGCbN9rEdhorXkcTTHcUSPBRpHzt28jI+YYPBPBwCcA52peDNPtdAkjX7LHJHbyoJbvMkADBS5kj3BGXMattbKgrwB0q7Zavp+m+HInlmWWGEgiSR1kkd94AkPYMzsGJ4ALEnABIr3Wrxuc8KmITlGs0tG0+3r6ddCYy6hd6LNJCtv9rZj5QOdoTPc85O3kHHUjIHNVJPC99qExludUuIdpZUjtyPKI5CSMDzuBCPhcDIxyMk52q/F/TbKVbe2Zpr2YrFBB/E0j5VRgZY4farYBI3ZwVBYSWGta9reovDJpUmm2rbtk8k0ZaPBBBIjkLFmBZdo4BjzllfC3yySvsYzxGHqyUE3N9ldq/m1or+ZYv/AIeaHPqgur2OOVntnhKzSZVgVO9gpO0HZnOxRgFuAOm0mtafp6+X51rGsKDCIwxGg2jovCqNy+wBB6Vz8vw1tvEOk29rrl1faqsfzyRyS7I5ZQW2yMIwoJUEBR90bFONwzVx/h/o7SmRrKNnZxIzFm+ZvMMmSM4OWY5yPmGAcgDBeO0m2FGjXg3KjSjG/d6+d7L9X/nseHdbh8TaVFeW+RHMWC5ZW+67KeVZlIypOQSK5nU/HOqTXdrJZWs0lvMFmSJYWaQKUOQ5GecT20mABwrqMn5q6mxgitoFihSOKOMbVRFCqoHQADpSvbxrO0g2eYyqpOOoGcfzP6egqYySb0Oqth61SnGPPZrdrq/66HPRr4l1S0kja4g0+RmZTIYxJ5eI3VSiq/3S5R+WBwCOQQxZrHgebWbazjkupIY7ZcNBHxFKScsW6bwem04UjcMYat9X86SQAbfLO0k8AnAPHrwRTtm0c7frniq9pJPTQj+z6UotTbl6t9xIIxbW0caFmEaqgLHczADGSTyT7mpVINMYon3nRcc/M4HYn+Ssfop9KdFB9oiSSNlkjkUOjqch1IyCD6EVPmdN47IcE303U7hrTT5pBwyodp9D0H6mpki4/wDr1R1ly0ccf96Qbv8AgOW/moqN2XsiKOMRxBVXCqMKPQV57+0lqT2nwm1C3WQLNq11BZxMx4yX38/ghr0HbtHzdhXkP7RM8eteJfC+iyXC2sTPcX0sjLuVPLjxGSPcl1/Gu/L8N9axtHDfzSS+9o83H4z6pg6uLf8Ay7jKX3Jv9D1vT/jH4Vt9J+yaZfRra2Nrt3lGjESL8ivll+YgMgyT26dCPwY/aYlk+KP7Vfxa1u1Qtb33jfWpY9y8hWvZXGfwYV+pmnalpVvrsmmvrWnR2snlq01zcR24OWQkYZ+gbjryF3V+bH7NvhqP4r6f4v1pHXbd+J7uRSRjIdYpB/6HX7lxlleGy2nT9jJvmfXdKyt27n4d4TZ5jc1q13jIpcqS02bblezu77bp9T9YcZoxUR2n7tJt/wA4r+euVn9EBMwJFVrgZXFT789/0qOZeKXqBnTjb9K+eP8AgqPplzefsK+Or6xX/iZeHlstcs2H3o5LW9glLA9sIr/hmvoqdDx0ri/j54Kb4j/Azxr4djVpJPEHh/UdNiRRlmea1ljTHvuZa6sNU9nWjU7NP8TGtFSg4vqj07QPi14di8O/bLC83aPqzLfW88moQrHIJEUoCBjOVVeGBIIxjqK5/wCKvgvwz+0R4Jn0fVIzqek3OoW99NA1001vJJBdQ3K/LwOWhUNjqCQcgkV+aX7Ov7Zvhmz/AGdPD1rrPjLR7G8tbHSlt4XuGElqsKJDeRSoASyyrGzqR0aRW42gn9AfhN4qtYvhHot7aSeba3+nx6orrnE0csfnIRnBwUZcZr9s8Rs3wuUcPVMTSmnVqtQgk4u6lBSc3Z3XLdxs7PnXVan4ZwVg8fmGfrDV6co0qN5NtSSvFpKKbVnd2d03eKM39oX4p6f4DtY7Roft2oz48u2RtqQr0BOPxGK5XwzoN3rWg3X2hPs8kyRzQKGy0UnmKBzx2LD8q4DxNqs3in4z3NxeSNN5DBhubgdOgr0m2+JOleC9Nm1DVr+1s7eJdxeaUJjHTr6nAHvX8c/WKt0luz+r6GEhGld7ml8Sbq68K+KoPsb3Mkf2VTLHHIcZDuu4A9OFFc9bfGxbfxlb6LdR3VvNqEe60lnh2RXXByisCRuAByrY/Gq1p4/XxhrTXxmhkjkUKu2QOuB6EcetUfitpSeKfC7We6OOeP8AeW04IEkEq/MjqeoIYA16VDEVqc0bTymE6S5t7GToP/BNL9nfxxrl9qmpfDW3a9vZDMYrXWL+ytVP8QWC3mjjQZBOEwMk8Cuyh/4J6fs3+G547OH4PeGZNS8pbjyLy/1O5VYzyC3mXbZbBRtpXhZF77gIfhj47bXrC31AMI7i4thLKF48qYACRR6DdkfhXzr+05/wWW1L4G/H/wAWeG4/hzp9xeaXdmI3UmsSrHcBlRxIIhHhd4KsQDwSccV/U3hvxFgMVhPZZnZSh9rW8lpZaX21v1enmfyN4ucN8WwxsavDNRuM9JRcklC17yjdq7eiS2Wumqt9JW3wn+DPhXxla6Db/An4Swag97bIkjeF7S6hS1kVy8jtNE+1lMRXaCw3TW4JxIxj9afwfo3ga1hm8NfCjwpqV1JcR2sUGkeFLGB4ndXYO7Q2/wAkY2HLHHJUdSBX5S+Iv+C0nijxDrEt6ngPwn5sxT/XXd9LtVGidVXbKmE3wxuVHyl13Y3Ek7B/4L1/HL5/7P0vwfpjSDYxt9PuG3D0O6c5Hsa/Qq2aZHBXpWb7OLt00vvbf/NnwH+p/GledB1ZSSUf3n71Xcu6tzL8PRH7GaZ4j1nRkkhtWvILhVcfZdOXbK7qDiJVh+8SwA+XOc8V0HhttUvtXRtaWaO+itlLRSzzStCXAOD5oDKfVeQOME9a/Di6/wCC0H7Q2pHMWpaPZrnOIPDtucf99K1fsV+wtrXiLxb+y94G17xdci78Ta9odjqWoyCBIP3s8CzlNiAKuwShMAD7lfm/H2a4athY08M92rpKy01vffe2h914a8DZ3luZSxmb1eaKUuX33LeyV04paK+qfy7e02gxas3qayb2C+1zw7fW7bIZrgzQpvyv7ouV6oc8pnBBBGQcZGK1Le6+zwldpbjIHqfSsvUYLseEsveS2NxGfM+0MFlli2vujyACrNgICFyCd2Mjr+RR3ufulayjZptWfl/T7GfeeAJr2K4afUJJDNt8uGPEUFqQQFZByQVjyuQQGGDtDAEGreGtJtZ1SRbeO3mYS3vnXHyNHCfOXKswXCuowQp2ruA2gkhYPhvHPYW66ld+ZHawCOREkPlBUfeOWyVHyqSRggqpyCM0y28LeF9YnklKwXn2OSG23ySeZ86xCNMc/wB2TGehZmPXJrVS8/uPP9lG3wRTf80rvu+j+f6Gle3OlWt3HJNPBZujvKysBF5pBZSzDAPB3EH3J5B5TV/F9ro+mWtxsmb7ZGXhUJtYjC4yDgjl0GOvPTAJpNR8DeH9LVLi606wj+aQB2jyXZ/Mdwc9SxaRueck9yc1/EGo6JE8NrcyL5drIZCPLaTJV3Q54JP7xGBbkbwB1IzKSk1ZNnVUnWpRlzShF+vXTe9vMozfE9Y5obq2tLy+tJollVbdd8kiOyFZQMDpF5zbDg5jIyecWLf4k3V8kcEWmSSag7KrKrk26kugOJApDKocqWXI3xOMgFSbmkeLNAs7drezurGGG1kERSPCRoSA3HGNuGB3D5QDkkAcaMfi+1uGuIo282a3UOUyqmQbtny5Izh/kPoxA6nFae6lbkOaPtH731la7pJNX62+4pa5ruo22orZWVpdNJM+xJxATGh2Ehix+X7xAIPCrG5JLNGho+K5fEt7calJbxzW9jbxsYkWZVllIcn93syxzGuMMVJdyAUwGrZ1rxvpfhrVPsd3dQx3AhNy68fuYRkb29FJG0erFR1YZq6h8W9F095beaSRb5YkkSyKAzzl1JVEAJBbdhDzhWZQcZoipaWiXiZUG5Rq1+XXo0rabf1q/kYGuaV4iXyVuNf0nRrOzmWa5kEjI9yGEqyA/MFxI29kJbjYPlRlqa+isbjQbXR18VXEd7DfxPJOjoZ7qckyoW3/AC4ypk4+UiHoVJVsnUNa8K+K9ZvDqa2eqalDIZoppGM1jEIcqCqMwEkUO8sW2ZfMrKp2uQaX4b8H+AvCGn3n9m3bLqFnI8NpNKzyXOEy9yysxxI48vLdUEgyQN5HRy2Sve/klufPuonOTpuLhZ3cpybSulslZN6bP77mpd+EvCmtadqzSarNNbzK1w6/b5UW2BCOxZUZWbf8hO/LtuPPzZrqvAusaTcaNBaabNbyBIhMUgIKoH+fJ2gLk7weMDJOABwKPgvwjoN94WWW30HT7Oz1JPMNuLddjoWdkYrtAGQ24ccAgdq3fDnhHTfCq3C6ZY22nx3UvnyxW8YjjL7QpYKuFBIVc4AzjPXJOFSomnFt/M9jL8HVhOFeEYJSWrSd7PVWv8t/8kWSrN2z9KzdYbdqEY/uoT+Z/wDsTW8oyp9a5+9lE+r3DL0RvLz/ALoAP5MWrCO57k9itKcRM3pX5zf8Fqjr/wAR0tfDfh3bJdfbbVJgbhYd0EcMkpAJI482eM4HdRX6NXw3oqjq3TNfm7+1D4g/4Tj42XFwp8yHzZp0I/uvKdv/AI4sf4CtsDJxxSnHeOpKpqcXF9T4X0n9g/4ja+FaSbQbZZOcT6hK2P8AvhGr6y/Yz+BF7+z78Lr7R9dnsr2+vdUkv99kXkjRGihjClnVDuHlnPGOa6zRdOZY1+U5+ldVDZ4hXIbpXsYjMqtTSZNPCU6bvE+m2kz0/lSHk80UV8/sdQdajl4p+4Umc0AVZl+fFQxO1pdRyJjfEQy55GQcirMoLYqtMgY/N+lZiPh/W/8Agin8HNIZpI7vx+yl8iNtWtwkYJ4VdtsDgdBknjv3r6M0HwxZ/DL4S6Xoenmf+z9J0uLTrXz5PMk8qGJY49zfxNtUZPfrXfeIrFpbNsLk9q878caytn4aFuzFXjfOf9k//qNeRxNOtiMMueTdmdOX04Rqe6rHivg9m8T+P/EF0CzyLfTxRj1WN9igemFA/WvP/wBor4kt8ONWWfxFBqljofKCaKwlmSQgcgMqle+fpXdeAdbjg+IF1b27D/QQZG/22MhJNep674o07x3pLaffaatzBjcfNVWjHuQR1GK+OwdSFOupVY3X3M/QIU5OkuTc+XP2YYLDxH8SJo/C631tZ6nbNNJHMjxx7xtYHacKCVbPHODS/Ez4lHSPiHfWmpfEK+8Mw2shhFus8cKyEdSWkUjkg4x1wfSvoP4V2Ph3T/E99FpVusVvpbqk92SAokYEiMfQbTgdNwrhviF8IvDXxF8TXVlqVvb3FyuLlUfpKpLYZGHOQSRx03e/P0FDEwnWlUmmopLs3+I6tOqqfItzC/Zq+J8Y8Q61pC6hHqVtaol1bXQdW81JlO4ZX5ThkbkcHNfPf7X/AIEOs/tGeJb1l3tdSxOSec/uYx/ICvavGHhjQvghqOnXWkwQ6et0h03yohtVmAMqLj+82JB65b3rc8a/DJPG2vtqn2jy1nijGAoPRAM/jivtshxUaTbjsz4LOcO3W94+NU+HLk9G/AVPB8NZQP8AVyD6LX1fH8DoVHzXkn4IKenwTtR1ubjPsor6L+0jx1hz5i0X4N3XiTUbfT7aFjdahKltDuUkB3YIufbcRX75/DvSLfw94Vs7GzXbbW4EUCnqsafImf8AgKrX5ufAX4JWMnxl8MyeZcO1pfx3nzYx+4zN+vl4/Gv0u8O2Bt4Le36GGNQR6YFeNmWL9rOK6JP8f+GLcOXQ3jH5sRVOCy4BA5X3qnrNtZ2HhUnVpv8ARbdFNwzHaJgAMqR3DdNo5bOBycVekuls1Vm7naAoLEn6D8/YAnoDVLxTZ2+t6X9gu2Xybh0LcqOAwIBB7Er+hPavOi9RYiPuScdXZ6PbXucRZ3/he/8AGEci3RNm+n/unmmmC7SZIn4cYLM2AqjnMMp9j1N/onhrQNMj1C4s4SLWJGgE5LOQvKAbz13MCS3RnLNzk1ZuvB3h+czx3Gm6SWuGW4lBgjDOytuV843ZDYIbOQehBqGSytNa8QfariSOS1t4nt4434GGCNJkMfmU4ViSARtAxwSdJVE3o2eZRwM6aaqRg5N6WWz7u/RaP10DT1i+Iun2ct9HazWpi8w2x+fBcHYzAgYDRnO1hkbsc85m0vwBpOmXFxMlhb+ZcBkcsm4sj7SyNnO4Fl3fNk5J9TVpodL8L21xqm0W6vEDM6k/v+pUkfxOSxAJ+ZiwGTwKx1+Jumack0l7eQxR27BJpd37uFiTkE+igoC/3SXGDwalcz+G9jsth4WeK5efe7t9+u2xP/wq3w5t+XQNGXO4hlso1ZSy7SQwAKnHcEYrRsPD1jZGJ4bO2jeBnaNlhXchclnIOM5ZiWJ6ksSeSax7L4s6BqMKyrqNssblVjLTIvmFyBGAM5O/PHurA7WUgVtG+M3h/wARSRQ6bqEOoXVywSCCCVfMmJ2kYyQB8pLfMRwj/wB0iqcar3uRTxGXQs4OCb2ta/TY6y7021vt4mt4ZfMGGDxhs8qefxRD9UX0FW4yYQdvGRjp9f8AE/mfWsHw/wCNLHxHpUd7byGa1kthdGVWV1jHIKnaT8wKuOMglGwSRiqcHxXs7mTy7aGe4kR9kvlyRtHAQRnc4bbxlM4JALrkqp3COWT0OiWMw0Up8y97Z9/8/wCvM1tP8PhJ9QlulhZrx3jUJGFEcB6Jkckty7HqWbqQoNazFS5bHzHqccmvP4PjxpusXyWumMb6a4mW2SSJTIts7qskbSgDCjyyz7SwcmORAPkZxseI/ijp/hdPOuor37Osbu7QRGcxbC2d4QMEU7HIZiBlGBwVOLlRqXs1qctHMsCoOUJrlW76Xb7nUIqxKEUAKowABjAqwkgWvP4vjjpw2zXGn+ILPT5YlmivZ9PkSGRGxtYsRhNzMqgPt53HO1S1djpOox6zp8NzFzHOodPoamVOUfiR0YXHYbEPloyTa/Lv6eexdmvY7K3lmk/1cMbSOR2VRk/pXL6L5p0iFpP9dKvmyf7z5c/qTWh48m2+F5oV+9eOlqMdg7AN/wCO7qjK7V+X0zSjsbVNznfiZ4g/4Rfwfq2oBtslnaTSxn0cIdmP+BY/Ovz8n8Kyat4kuJ1aPbkIgPZVAUfyr7K/a11/+yvhTdRZw2pXUVspJ7A+af8A0X+tfK3h+PdcZPrTw1020a09i1png1olU7xxW1FoOEq9aRAQ5PXGKtCENWjdymesZNB+btQRmgLtrl16DHA5/nQwyKQjFJ196TVgGyLmqpBBq5gjtTTDk/8A16QGTqkRlt+fSvGf2gidK8A398sKTfZRuZHbbvU8Yz2OSDXu09pvi27a5nxJ8PLXxTpc9leQCa2uAN6nvggj9QKxxFP2lOUO6NKM+Sak+h8Z+G9FutK8aSPexzWuo2+EcPxkcgH/AMdI/wCA11njzxz/AGTpWyJhHIwwQO31rH/af+M3h3QP2p/DngfTZNP1K+1qwvLy8urW+jkbTpIVVxbyRLkgsBLIGJAIcY3YJHG+IvElomtmxuJdy3EgGM/eBr5HH5bUo11zrpdea/pH3eV4pVaSkvQ434lfEL4fzWcKzeJo9P1i1mLSrFeOrMzY5kCZH/fXrVjwP4r0L/Q7nR/Ef9s3ltIWRluDIAPlDR4P3cgA44rf8f8Ag2+1xybX+xbi1UcLINxQe3HH51zmkeGbTwIkbJa2dtdSOznyYlUM2DnOB716kfZvDpRvft/SPTqRlH3myn+174jufFWneGdItY5ZpbzUPtcyquf3cSYLH0A8w1718NdLuLf4d6JHMGMiWUIJbr933r5xuv2nPAfhP4tQ2PxQ0jxNo3h+O8NlBrtjY/abTU3jjgnkglIIkSNPPh3iFXZt2DtByPuj4ReMvAv7Qfho6v4H8QaJ4m0+MhZXsJw7WpOcLLEcSQk9lkVSfSvq8PgcRh8NCpOD5Wt+mvnt8j86zHGQq4iUU9Uzz7+zmb+FvypDpjf3a9w/4VzABny1/wC+aafh3EP4R+Aq/rBxHN/sneGvt3xbt5GT5YIGPI7syr/6CWr7W0Qlpt3oAK8D+AvhePSfHKFVVdsLSPj0AwP1aveLGXyIR61yyqczcjKWsi/cwLdXNvIzNut3MiADuQVz7cE1U1X7JPeSNPcbNsaR84CxlmKo2SMbiXwM8c9ORUzXXmL1/GsbV9Ft9bnuI5JLhhMn+q8wpEWGwjJXDdUjPU/d4wCwNR3IxEfd91Jt9yCTQ4X0GaS4e92zTEbY5WmkUhxEqg5YkjYgz1DAtlSMi5J4a064hKNb/I27OyR0OGXYRlSD93j8TWdbeFNM0eaGa4upI5Y9sj77r5JpF8ti5DHqWjVic8nJOSzZtWXiSDVNVuIoWX7LaooaSQ7fMYl+FBwcKsbEnGCCCCQDVSvvG5y4eNOKUK0Yp7Jb36vodDf2drr2mC1vF863LI5BdlOUYMvIIPVR356HI4qromiab4ZsPstnbwwxEPuCxhd+8lnzjjDEk4HHJ4qlHqkEumy3UbmaKNmT5P4nVihUe+4FfTPfHNYifFDT47rzGu7NrGMbmkWc+YflycJtxkHauN2d0iDGWUGIqbVkdFarhac1Una9rJ6bf5HZT6Xa30zNNbwzM2cmSIMTkY5J9uKWK1hiMbLHGDE26PEY/dnGMj0OCRkdjWPbfE3Q5WRRfRYLeXuDblD5xt3DIJA+Y4JAX5s7SpLYPiDYXNtLcSTxw2InMEM0hx55UEu+P4VBBAJ67GPQrl8tTsH1zCN35o/h/X/BOhS1gijmVYYVW4ZnlAjUCVm+8WHcnjJPJxSXNsl7bLCw/doVIAHGFxgY/u4GCOhBI6Gs7RPEkOtCZ4450tYz8txKBHFOOcshJztGPvEAEEEEjmo4PiRoN59oMOpW7xWlpHfTy+ZiOCKRVZNx7MyujbeoDoSB5ke4jGXS5cq+GUVzSSTvbpfubkqCeORWwRLw4I+/wBz68YHPaqsvh+0ubO1tZII/stnJHNFAqhY1aP7nyjghThgOgZVPYVDB4psH85vOWOOHy8yMcI+9mVQp/iJZCMDvgUieLNLum/dahaTfczsmDY3dM4/n0o5ZClUw8tG1r6GyHWUHIVlIIIIyGHcH61R8LaSPDHh+109ViEdmgjTy02gqOhIHAJHXHGc4wMAJ/aMEE0itNCskKGSQGQDYoAJJ9ANy59Ny+ozPJeKwwCP50a2sXywlPn6rT79/xRn+Kpftet6Xa/3Xe6YeyrtH6v8ApVh8qmW7Liqoj+0eKppP4YLdYh7FiWP9Kl1SXyrRjnG4YzVP3Y3Mpbnzt+2RqEmq3Gi6TGuWKS3bj/eKon/oMleS6B4LkgcFuv0r1T4kt/wlPxr1dj80WmW8FovsSm8j/votUcGkIg+7xU0ZWjY6Y7HLW/h9o1/D0qYaG30/CutTS1qQaWp7CtLoZrK2TxUmarg7BxUi8msQHn7uPfNIBj/61OFIev8A9alIAz/nFAOaTFanhLwfe+MtQNvZovyrveRyVjjX1Jwevp1NSwMHWNYttB06S8vJlht4QC7tnjJAHT3IFfL/AMb/ANttvFfxcbwT4DurS60nR7OfUNd1eB/O+1COJ2FraleCC6oryDO4OQvAJb6s/aP/AGEde+OXwyudJsfiDP4R1HzFntnstPSaFnUZAmLMHOWzgxmPacE7iM1+TfiBfEH/AATe/aLvLfx5Z/adYjKSSQaexeG4tZHlWQ5ZVX51kWUBc7HhVW4evdyfC0Kibd3U0sraatK79L3vst3scdeo477HOftF+E7r9nX9vLSPF3iCN30vW7q8jjuth+S1KtaZD8htivBIW9GI65FdX8SopdOumaR1mikGY5ozlJVPQ5HTiu4/bH0SL9sT9lPwxq3gwjxFe+Fb8XMaRD99c25h8qdVQkHzPMit32dT90AtgH5z+F3xgm0KCz0fUY4zockKJZTM23ysIOMt94HBxj06VvnvD+KzCP12ilz0oqMo7StHRO3ddt30Tsz2Mgzmhh6n1Stopu6fS7tp8/w62Opg8falbS7Bqk6x/wB3zOPzrU0/XLrXbvcm69uEQsSz/LGo5JJ6KPc10vhD4FXnxau410Tw9e6usmMTQWrPGPrJ9xR7swr3Lwn+wlP4a0dpNdhh07TpMLJZWku64umPRWdflAJIHysSSduVzmvgHd/DF/cfb1q9KEf3s16X1+4/MHxhrczfFvWIfE0ciXGoXUwuLeeMj93KFeEheg/cmL3AK1zfgDVvEXwL+Ilv4k8Haxq+g6pZuy29zaSlXA/iRmBwyH+JGBUjqCK+vP8Agq9+zPcfDP4kWvjbS4Rb2OuBLa5mg+UQ6hGvmJIAPuhghA7gQLkkmvlPULGODwjoOoW0jrc6lFK067vl3IyrgDPVeeevI/D+puFZYbE4GhKUU+dWsls4qzTXy+fY/F8ZRkq9SSbve+vZv/gn6f8A7EX/AAVj0X4xeH00f4jY0HxVYbIJNRht2aw1Q4Pz7UUmCQYy4I8vqwKjKL9h2Gp22rWEV3Z3Fvd2twokimglWWORT0KspwwPqK/B3wtbtaJBJDdQ2s2nsZkis5My7v4W3AnkV+hH7Hfx/u/A3izVrG5lZfD91rTMbTjy7KO5jjnXyx0URtMwwMDbx2GPnuOPD3DYag8dgXyvdx6dPh6rVrR3XoXl+bTlL2dX7+vz7n6EfBSDzdV1O66+WqQKfT7xP8lr0pbvbFt56Yrh/gjY7fCIuMHdeXMkh/A7P/Za9Ch0zyU+bsK/Fo3se9H4mzP02K5g1C6kmZSsrr5YUdFCAY/Bt3XPU9M4qews5JxvuPL8wdNjE9iM54Izk/pz1p04WeB/s8sfO5VkByFbkZ98EdPaq2g6FJputyXJvrm4gaIo8cxUnzP3YDZUAfdTGMdcnOSa0RnK6aUVdX7rr+ZU074e6amr3UzBnkxHBG3nM7pGpEu3JPH7xmbA4xt+gu2fw70O0T5bKNWXZht7bgUXarA5yDjqQQSQCcnmuXew8XaNosMkmoWckk0pupT5LI6k7yqNyQ3zNDEF6EBcY2EvsJZ+Io5beH7bZ+SY8XFwfmlLEk/Im3A9AS3AP3SRuOkub+Y82g6L0eHd99Uuvz/4Gh0K6TbWdmttHHGLZQFWIjcoA6AA9hgYHbAx0qGHw9p6yf8AHnZn975oHkpxJhV3dOuFUZ9h6Cuei0rX5TBHca5pcdxNEsckQtX2zsuxm2/vc4/1owAMq4GQwVkv6P4du9Asrxbe+uLiZo1W1NwQyQBVO1QF28bmPuRjJ44ylGy+LX5ndGo5u3sdF/h002tcs2PgS1sdEktmW0a6urgXNzOLZIy77t25QPusoO1GySuA2S2SZJvhh4fvol8zS7WTYflBzgcSL6+kjD2+XGNi7c3UbjU7q6WHS2S4bR02NLcHi7nMJwWHGdodGwGALOyllKckl54s0i6aOOOw1G0+RQ5dVnUBNrErhELE4farAA5Xdhw0b9/+b9Dlf1ePu+xbS0+Hm/ze97v5+Z0WoWgj0OS1t4LWb90YY4pl3QkEbQHHdAOo7jI75rGuvhvpsHhSOwstL025kt5EeNbpF8sP5wkebAG1XLFpDtXDHAIKgLWEniHxxZ21u0+hw3k3lsZRHeQja4UnBOFzksANoGfK5K+YfLvXfjXXtOaNv7DmMfkxFnA839621SiqhLELJKmScDZDK2TlcaRhOOzX3mVbEYWsm6tOS0trB6J66XVvXtZG1oHwv0nw7oOm6dbxzxw6bhkIlffI3l+XlmJLn5PlHzcKAoO3irWmeBdN0nUo7y3juPPt42igElzJIkQIAwoZjtyFVeP4QB2FYul+ONSstG1W+8RWtppVto8W+R4pvN34j3u+egGCuFGfmYrk7QWy/wDhaniEPH5Xhm6nYoC9qgYTRM+BEHYrsTkFmViHQSR7lXbIRSjUd9fxCVbAUYwfJZ9Fyu6tpta6209LrYb4r+BGn+LtFurzXrySLUro/ar2QstxZ/JFtVGhlBieOMZYZVfnyw2kLt2PhXqdxrS3znUrzVbOGVo457y2eO4nZnkmMjMwXKlJIlXYqrhDgFSpNb/hasMqtbajoutbrudrWKzXTpJ2lX5w25gDEwKoXOGxtkRfmJJrtrKyt9Pea8WPy5JlEswz94qgHODjcFULkddoGTgY0nKoocs/l/wDnwWGwksR7fBtJr4903e9ubW1766q/oRWCAPPJ/E0hHP+zhf/AGWodcceWsZ+XccEnsKtWcbQW6q33goB+veuN+OXiEeHvBGsXgYq9tYyhDnGHcbU/wDHmFctXax7G8jw3wde/wBvyapq/VdW1Ca6TP8AcLErj8CfyrcAwKyfB+njTPDdnDjBWJSR6E8n+daicNTWx1lhOv4VJ5earo+wf/WqYSetMCwH3VIH3HioEO01Kr7TWYEgbbSn5abnJxShsfnQA62t3u544olLySOqKo6sScAfjX0B8NPD1ppPg21jtW+bO+cuuJDN/FuHqDwPavG/hfpp1fx9p0f8MUnntz02ZYfqAPxr2i60uS2cXVrMI5CNsse7asw/ow6g00TIv6jbZj+YrhQc88AV88ftvfsdaD+2r8LpLaRobHxDYRONMv5FzC4PW2uVH37dyME/ejJLpg7g3sXiuzvtP0G5uG1KW80uNTJMsoH2mBRySGH3gByVPJxxzVWw1O3j02NVZHhkRWRkOVdSMgg9wR3q4VJ0ZqpTdmieVSVmfgN8FPizrn7IvxZ1DwZ4207UPDcMN9JY6zpd4d0mmMTgSqwJ3BQUfcpO9RkE5U1lfto/DG3+HXxhkufsf2Ow8WWqapbywSNtklfm5Q44OyYyDbnCq8RGMiv1A/4Kt/8ABLzS/wBuvwg3inw60Ok/EzQLYRW93t/da7bLyLW4A5LIN3lSj5lyUIdSoX8v9S+LWpeCfCHw18K+PbW6GtfDfXrmxvLe5CyTSaU6h4J3UFt6IygEL95bIcncK+/yvMqbf1qhu9JR6p7pryutH02Z5WJw948kumqa/HbXY9+/4Jrftu6j8M/Cd34T8XalBqWmafIDpz394kM2lx5VCjSTNtFsWPB58tmHG1to+5oLq81u/j1DWJIx5Kq1vbxy+ZFEdoBfcQASfmIwMANjLYDV8I/s7fsv+GPiN8U7Dx8I9NuvB+myma0s44i0N9fAkPlWAKxxMqkr0aT5SMKyV9WfFX4u6HpGnxyXFvqN9CvDCCQxLJ7Fl5A/EV+aeIfEdBZk6OCh+9+3tZS7WWnN/N0v53PqeF8rq1sN7etL3H8OjTttd31s7aaX/Aw/2y/A3hv9pT4G634Lvda0vSb66Mc1lcXDhvs9xG6ujFchsHBU45wxxX58+Kf2M9d+D3hqbwv4mmu2j165F14duNEvo7rTb6SFXEsUsbOkkcgaZWUNHuw5IDqCa+xNL/a18B2WtR2Np4Z0tVunaLy7exjvZbiRjtIOQWdiTjBJOfevH/il8CmtPijeXnhbS/Emkp/ZzGxuri41GC40SSKVPtNuyySKx81ThYw6jkc4VjX1HhnxRjcPVeExMrQfvJSiviXRSurbXas7q9tR8R5PQjS9pSi0/Xp6fkfJup/D66+F+uT6c0M9vqFpJ5V1DdJtcd8DtjvxwexI5r6s+AXhS8vvGcOnX8MlvNqV1pRkjY4dFaztlcMOqldkmVIBGOlYXgv4Y2Hii41Kz8SXFrbyalC0MVu0UcckVwpUrLC6gKABu3JGfLLEDL4Jr2X9j3wjY6z8bPD+l2dyLzULPToPt11tIa4YWaQRyHcT/eXHPav2zjPiKlVy106e6jd2Ttd2ej9U116a9vz7AYOfteeW1/8AgH6ffDTSv7P8H6Tbsvz/AGeOV/8Aecb2/VjXXyRlo9zdhS+DtLR5pJNuI48IgHar3iGyW4jhtsO32iUIdoySoILfmMjt145r+c4rofT8zjByRzo8KqPDDW0TyRwzRsCzsd435JPzc5JYnB7ms3WfDeoWLac1vdTJHNeK7rtEhkyzSvk5HUAr2HIHAAA67xHpa3lgsTTG3VnQ7lVcnBAAAIIznGOODjFUR4SuJCu3ULobUba7YZg5PI7fL8zcdR8vJwu3SL6tmFaL+CMdklo7fqc3Dc+IIFEc1ra3DbIl8yJ12o5wJCQSCyj5m4VTwFHXcNW7sriaS3jt28uPeHmk+UlVGDjDA/ewRkcin3ugavH9oSxu7W6aAZP2klcMQpCbtpOAMnJBP7xCePlLVTWLK3nkkWJiZNqoSiGCNQAzksQpYne2CwUfKM9WqZLroVTqWTjLm/PbzX3dzmZG8Rw3819NZw+Z8sVrG8qKx4Z2QKrsvzMyxbvvBUZsgMdtjUrvxFbWck0ekrM9uSGheeONpVDBiylWYA7AVC4J3sBkhSTqJ4mW+1GzuGsZvJkt3uraXay7lbOFXPy+YV8v5TydzH5QBup+JPG82kva2P2e686aJN94kBeCL94UZtxUJnajsATn7hIKkkVaTaVkcfNTpxlP2srfK99O63106WRm6p4yuvCUH+kaTcSMrKrSwELDNJgtMyA/Oy8HaFVnkPAXoW0NO+I1lf38NrsuVmnAESPGVeV/m3KFYA/LtbLHC4SQ5AQmtDS/Hemak0Mcch864VHEQBLRhxlA/GVJBThgCDJGGALqDat9b0/U3Q21xHPI0fmxBG3NIh4ygxz93Bx0OAccVm7dY6nVTqNu9OumuzS/Rr+red+dk+MmhpbPJHMsmxgETeim4BUMPLyw3HBHHUEqGC5FdLqGpQ6bb+ZczQQx92kYIvQk8n2BP0BpbPS7S5hjmjt4UXYqrmHayqpBUYIyNpRSB2KjHQU3WPB+k+M7WIX1rb3kS4kiy/yrnBDoQeDwMMDnBIBwxyXhfQ2j9ZUHJyjJ9NGl892Uda0m28R3enTzXCtY2ci3YhBBjuH6wsx/uqcsB0Ygc4BB1tOgjs7VUj2+WcsDnO7J3E57kkkk9yaz7r4V6PfRyRvCzLcSLJcgzOxvAN42ykkl12yOuGyNrY7DENv8Kxp9/NdQ6pq8klwW83zbss8oL79pfGV5+UMoBCbhyTkaLlatf8DD9/Cbn7NNvdp6/ivTT1+e5qGkLq720qzSQ3FnL50Tp7gqysDwyspIIPsQQQCLmpqTaLGvHmsI/oCQG/8AHc1j/DixvH0GG61CaNprpElaKJGjWFioLqVZj84csDjA4HGc12PhnQP+Ej8RQws22OOOSfPrgBP/AGp+lFnexvTkpU/a2tza/wCX4GWI9i5PpXiX7Vus/aPCX2Bef7U1KGyx32qdxP5oK+hfFugtodtNIekcbNnGcACvlb4+ai2ofEDw7p+d32OCa9cepchF/VP1rOp8SQ6W5VSTHThccADpTxcc/wD1qoI+APpjpUiTf5xWh0l4SZNO3iqkbYP/ANan7v8AOKcQNSMZ+lSR8N+FQxmpBWfqBMG29CKVZPXrURAFY/i/xzp/gSyjmvnlMl1J9ntLW3iaa6vpsE+VDEoLO2AWOOEUM7FUVmDXZAekfCFV/t+abnzEgwh/u5Nd9c+C7m5XzrPVLqffzLb6gfPt5fw6ofdTXjf7P2o6/f8Aiua41i3sdMtrm3C22mRN9ont+QSZ5w2wuRgeXEpRDn97NkMPoXTrb7NCtWtzKT1OK1jQ9Y8MxNc6TJc3jYHn6ZPdeZDKo6iJm5VhzgHIPTjqOB0Xxdb6BrMtjvddDvp2EEMimObRZm5MMinnyyxOMcA47HNey6qWV29z3ryv46+HINX0A3kcO/VLaRTGyYVip+Uk9MhQxb/gJxTla1ma03qT+J/ibpnwv8PSLJdW9xdY814xMrNGhwAzKCW2nPBxg5618M/tX/sh/DP9sfVLHUtN1DVNP1CzmWPUyLRla5tnP7+NZWPys6qMYXAZQ2M7t3sPxQuJvD/7S91NaRr9nj8P2+l6i5bG+RoI5FI65I2RZ9s+tY2veNdP0vSJvOmihiklyzYAkkYqcKO5xtJwM9enSvjcfxU8KpQwt/aXautl0v5vsj6bC5DzOFWT91pPzv29Dk/GGq6Z4V0i30/T/Jt7a1RYYIIh/qkXgDnsPUkk9Tk5rM0/xlHqHh2SOaSzbZlfL4+YH+91zXiX7S3x3tvhtYTag1xB9jjGTcStt2eg5/pXjfw9+PFj450vxnrdhqUtlN4b8N3mtQyz8Ldzqm2CFF/iLSOnXjH1yPKyjhjF4797FN3erfdvdv1Z3ZpnWCy6nzYmail0/JI+g7D9qnw3+zP8aNGF1o+l+G7y6t1hlvtMt4zFFG8bAzkY3qN6ZYgZAJIzgg/P37Wf7ZvxK034q6h4o0zWLdfDfiC9EGmxXb/aopLeDakdyEY5CXCRlyQBgNwQWLH5+8QeP7zx7Guu3l5LqF1qAxcvNITIkgGCh9BjsOAOBgcVx3jrUB4vsbSwZZIbnT43WGbc23exDO5Q/KkYIwAoHqckmv6Ryrw/oUMLSoRfPWi+Zt6qS3vG+zi/dt1VnpzH5jjM7eMrOutI7JdvX8z7Y/Zy8c2X7Qfw5uEW4Osap4dlUs9zZLbSXlu43RkorEB4iXt8hiCIlI2iTafrL9g7whBe/HxdXht44mazVHkxtkchnkwR22mFf++vavmfVvjV8J9B+GXg3xh4Sk0rQ9V06xaFtNjj2XF3aQi3jurK5IXc0qebDJG75MjR7gSpY19ef8Er5V8YeH9R15ZJZobgymGR3RiwLIoOVdwfmSbvnrkCuHiKVSGD968dVFpqzvfVW2a0vp6dDHBVlKdvU+vofiTqHh28eCLyGhU5VXU/41oW/wAc1jZWu9MjkZQcNFJyAcZHIPXA/KsG60BrxmyvPUVRt7CWXWTakKY1TcTjn0/QgAj/AGx71+e9T2nKMUk+p0Wr/tCeDbm+ZdWmvNNuLFd+94TJtDxyNwEy2SEJwBklVx2rSs/Gmi3s9u1jrmkoZocWsRuRE0cSiMcA4yCQpOMdQDurzvxH4Htbm+uprrTrO9WSKOM+fErYVSSApIODvbP0+gw2/wDBNlqU8Mlw6tcWqkiRThQSUfPOcjKxnGTnjoDW3MkkcPs5SnJu2/o9+vyPah9s1D7SsElvPbkotuscoXK4BckjDDoQPmP3+2N1Y/jy01q38PTMti91bxgvMiljL5YfOAI2DkheuzceDw+QG8ZtfhtJpNw0en6jd2+5W2zoMeUynYvRhuO0uOcZKj0rZ0zX/H3hO686y1y1vAzFpY77dIJVHmbVyQxUDeg4JO2HuX+SU4plVKc5wcVzK9+zt/mvLsew6Ppb6votrK/kqMq+IcGNgvTHJ44B68Yx1zVbU9eTTL6SEwytHArB5B3YLu2qOp4xlui7gecPt860X9qDxbYXqR654V8yAlIxNbMu5icgsQHYAZKMSSoCiQdQue48DfFyx+IV6bhreaxkto4hJFeqN6llDkBeNhzjO75uF4FZyhrdmn1huKp021LzW9vX7ynqmmeG1uZLe9tNJmvriQCceUAs7qGfLk8FR5bt8x42E9QK1NP8I6THqUdxbhnuLYpKSbl3yTv2MwLEMcM+0sDgDjhRi1faf4XGryRzLaQXkioVEcflMq7wyqjJgli+07Qd7ccEAUkPwu077R50d5q1i0yJCI0vAxTG1iF3BhuO0luuS0hJPmOTXTdnKoyU2/ZwlZ9NGu263b8/1Ki6Ba2WmW2h2Cx29tHGvloT5yhEIOGVjllPIySck4OeQaOq+Fb+G8jt7W6vJb64QN9vmQFbfEsbZAVPLwNigIQuQD95mZhtSfDK4jCw2+s3UKyQhLqUKhkuGDsxY9Dl9wViCCFRQhQktUy+FtU0xmkW885U3P5UQ2IQSQsaxnIVVQIc7ss27sQBSaWzJqU5T0nTcdlo1ouySfTva+9vOqvhnUYLnbaXVvHZiBYVMheSYYP3juJUtgsTkHcdoypy9XNM0OSdxd3SyR3QARRvyUQdFfB2sT1PGM4x0FaWmadJY2375pJJTyzOepHGcYAXPoBge/U3odsQ5FTzPY9Cnh46S19On9Iz1i2HHt9Kdo+vNpHiG5eJtu2NIfxPzn+a/lVq7g89/lGODzXL6PcfaYZrg5/0iZ3H03EL/wCOgVcUaVdja8d+MpLnwzdRn/lsNmR2zgGvknxlf/2x8Z9emHMdikNimDwpCAsB/wAC3Cvo7xnOotI42bYrycknhcDv+dfKfhG+OtRX2qNndqt7NeHPX52JrL7YUdrnQJ1p3bpUMLfL71MvFaGxMpAalJLfdx+NRfd6U7ep/wD1UAbEWQeKkRuO3WqqS/3az/F3jfTfBNjHNqEzK91J5FrbwxtNdXs2MiKCJAXlfHJCg7VBY4UEjMCXxt4ytfAnhm41O8W4mWJkiitrZQ1zezyMEit4VJAaWWRlRASBuYZKrlhmeAfA91p99L4g19re68WajF5czwt5lvpkBIYWVqSARCpA3PgNO6+Y4H7uOKr4d8N6l4o8S2/iPxJALOayDDSNHEqTLpQdCjzyupKyXjozIWQlIo2aNC26SWXrzJtH6cCq20RK11Oj+Gc/k+NrPtww/wDHTXu9vdrHbjd9TXgHw1Yy+PdNVerSY/Q17tdWrMqxR7WZgOS3T8uauJNQr6hfpdtj734V5V+0L8QP+Fc2UFpHbs2oajC0kXmDCRR5K7yO5J3YH+zk9gfW4JLLwz88hVrheSx+6D7CvA/2/wC6Os+DLPxJZbS2iFo7rb/zwcr83/AG79g7HtXnZy6ywk5Yf4l+XX8D0MpjSlioQrfC3/w34nzn498bZllkmmMlxcOZJJG5LE9TmvF/iF4nbWICpmeEBgybW25I5xTPEPjVtYu3G9tp/SuE8b6y0xWNOgbaB6k1+fZfgXOpruz9Ir1IQp+Rw/x4+G0Xx0+HF1Yz25WSSZXtLxFZ5LaVAwU7RyUO5lYdweMEAjwL4BpdfD7w9478NaxBNY6vHbppj7V3jyTIs0UqN/EC0QAYdQOcEED7V8H+E7rQrL7Q7eXK6bQmOOa8C/bA/Zw1i9h07xRo5W31TSW/cPjck6dTFJjHykknnONzYxnNfrWQ4h4a2Hbsunkz8e4wyd5vQcIy5XeLva90pJtdN0eBfEv4T6l4Y8RwarHeWs9tqUfmLLAcLO2fmJA6HOMggEZ6YwTX1nw7dWUkf221QStHFOrupVZ4WwyPx1GOfwIrpvC/7Qek/Zo1ltrjT7+zlK3ljcWvnxRvnLKwyMjI4YYPCk8jA1fix8dfDXxo/stWu7rS5tHg+yrJJZhreWIEFVOWRxtO7GQepr9XwHEtZuCrU7OF2pJNq62VktpK8Xvvfojxv7NpU0/ZVFbRWell6+XQ8j8TKrQeZY+c01vGXuH4Ejg4yvXHGRx3IYcbef3L/wCCP3gtvCH7HXguF5FlmvrC2k37duFkj+07fUbPtBTnn5B3r8K9ZtLXVvF9rY6HrjX2papdLbQRRWjRxtcSsVjLFmf5QzjIx03Y5Nf0L/CiyXwH8ItDtbEeTGsW6PYNhCEnZ044TaMDjivmePM0jjJ05w679NvJ+v4HVl+HcG7+h9Aw6QvnKRj1OKmj0JbkvJHHtXO3dtAL8k/zLfiTXkOh/FTW9IueLj7TH2Wb5/1PNd5pnx9l8pVvNO8z1NvLg/ky/wBa/P0j2OV3uXtS02K31AebC27y9yO5HkBgeARndnOO3TODnNU28NWL2CLcYYW5Mjkv5aq4ZXYnG1cBgDyMcA4rWtPiX4d1xsy+dCwYOPPTbggEDBBPqfzNaE/h/TNeZmhlhktZopEKRTDB37gSMcjh36Efe+mLOeVOV27J+pxK+B/Mj22OpbXjjMSFlWXDAkPuAI3c7cj1UZzzusaL4alsoXS6dpJN3DGQuNoAC8kAk4GWJAyxY9CBW1ofwzs/DmrWtxDLMxsTN5MbEMqrJkbckFvlUIoJJYhBliOKx/iHH4k0Wa51CwW11CNp4vs1n5nluygAeUDsPMhDZYtgFkAAwWZtcz5UzCnUdCHtasGrdE3Lpvb107mTrcOoQ3M3+gs1rbxl8KqtJcffPy4PGAigD7zGVchQDnn9D1Qa3cyQqs1vdW6o88ecGDeqlcjgjcS23+8I2I4wT1tv4turIw22oabc3FxMUhS5t4Slp5rOV2s7EgAFo1+UuS28jIU1d1G0XQZJJnh3LNG91cyKTyyqi4UHJ5AHGcd+pJolGytJeg6OI55c1Obsn7ya2vt/W1rnHSeNI9PvYzcTWl15DScGQDY2PmZh0BxEVz6K49a3rq7vfGcFrfQ3V1pTxhXgJt42mgKlvmG7O0urEMDzjAOCCDHq3hXRboagslosci2htJpVhyywSBgQpwflPOcDHy/NwOL3h/w5/YUHkL9zJbOxUJJJJOFAUZJPCgAdhRzWWhUaTqTaqJW62utU7a9dLGd4Pl8aaRpbfZdXe4WGVYbSK7LxqsK7UaVgzMzHavyg8sS7lmLjHceEPHPiG6gkl1KOOFlfYsLIvTgnlTk4OV3ZAbbuCgEVnpF5Dc1etZTIvYcVMqnN0NKODVK1pO3a+n+f49EdDb+OQ3+tg/FX/wDrVo292t2m5fu1xpmaJvm9KsW19NF91mVR2zRF9zqOk8Ya3HovhS6mjbdcMpiiGerNx+nJ/CsHS4Vs9OhjH3UjUD8qx/Gdy+om1gyx82bGPpjP6GtxF2xn6f4VsjnqHnv7RPiZdE8DazMrfNBYyIMdVeT5F/8AHmFeC+GLb7BolrD/AM84l6euOf516J+1prO/RvsancdT1OGAjP8AAg3N/wCPIBXAwnaQw6daxhu2bU1aJox4J5z61MrA81WibBNTocNWhoPDFP8A9VOB3f8A6qaKQ8mldLcDCtfHmsePsL4VtI7fS5Rka9qkLeRKv961tspJcA8kSO0URBVkaZTtrZ8H/D6z8LX8uoyTXmr65cReRcarqDLJdyR5z5S7VVIYsgHyoUSPI3FS2WOhHP5jZ/iPUkdasxMCMehpc3YnlJ8f5xSg46fyqL8qTzf84qSja8A6omj+NNPuJFaTy3wqA43MVZVGe2WI57V7J4h8dW3hvTGHmrLcP87MB1yM/wCc9q+ezKw+ZThh0I4xWXrnjm+tX8u5k3LCixqB0KqMCriTKNz0PxD8RZtTdv3jLk881xGvePVlt5LO523FrMrI8cnKsCMEEdwQcEdxXD+IviitvGdrYrz3Wvi0Xdt3Hua1jTbGjzf47/B6bwPrkkmiRy3Wl3DboUjBklts8lGA5K/3W9ODzyfJPh74o03xl8U7rTYrq3ub/QJGjuLRXBkglXGQy9iCcH0IIPINXf21/wBrXVPA/wAPri38MiaTV7pxbtdom8aTGwO6UHBw+OFJ4UncegB+IvCOst4W+JNr4m0vUo57eOK0j1iSO5Imkjk2+cCdwbeNg3EHO/kghiDz0cjp0ubELTsvP+tj3I5tWxEVh5b9/wCvxP0xvdVtVAFyyr684ql478aeBZNMj0u41S3uLy6VykMDGaTKgcEIDgnPAPJ7VmfAq18K+LvH0ljY6rbeJLG6037ZaXRm85XZJSsmH6H5ZYvlzkbW/DoND8NaT4I+L0mn2lmwju7uNt9soDQsysyksFPBVCMd9p6d/JxGP9nTVSKevysdOFy+M6koSe34n5g/tweFrPwl8fZLrSWvls9YsINQjNxaS2rYIaPIWRVJBEQbOMfN7GuX8O2tt4p8Gy+SSmsxSpGULHDAnlsenHJ7YPtX2d/wVt8BWus/CvwJ4gmkWTUdL1zUvD80mR50sCMJA7eyALk44Mo/vCvlf4o/BrWfgdb+GfGdtD9hsNeQPDbTfLNC6gFkaJvm2nsTnBBB6ivtsrzZ4nC07u09V6uP+a1Pn8Vl7pTqVov93dX72lfVejVnY2v2E/hjH4y/bD0G0kT7R/Zcw1FFALBzbsJQfbJQAf71f0EXHh3+y9EtLNfm+yQpB9dihf6V+P8A/wAEcPh1pfjb9rf+1NNuWn+x6cv2xR3aSaEqGHYiNJ8Y9DX7ObWmXO3OQK8vM8Q61VN9Fb57mNbCqhV9mmmt0001bpqjD07Sl8zv710MGmLEnC5/Cq8FjiXite2TanzVwxKM2TR9zbl3L9KLSFrCTcGY4HGeorYyAuMfpWffW7Qvuw21qoC5beL9WtHXy7pm2/wyDzB+talt8TJ5fJF9pkNw0Db0kT5drYIyAc4OCfzrFtYQvOOevNXo0X071mG+51Gj+NdPuE+bfabhgCRdoGPccVcu9Ms/EG6NbiF9wXCpICR8wPP5D8veuJk5h9Oe1Vbqy+0KrKSsinhgeRVR3E4pqzOt1DweI5LjHzLcOm5uuVG3K49CAw/4EafNAY4/u8/SuRj8Qa5pIHk30ksf9yb94P1Bq7b/ABQvk+W7tYJMdSjMjH+YqhKKWqNeeFjH909altXZU96oQ+M4b1fljZPYnNSQ6pHKmaVgZpMquNtEV55YCryKypNUweDUlnd+ZuOeg6UySzclb3xjbqvzC1t/MP8AvE4/lmtyOP8Ad7j91VJJ9AKw/DEf2zxBqlwf4ZFtlPqEXn9WNa3i3Vv7I8KXjAKZJIzCM/7eFP6E1o3ZXOeTvI+XvjxqR1Hx/oNnncLW3mvHHvI20f8AoH6msi1OV+gzUPjO/wD7W+L2uS7t8dmsVkh7DagLAf8AAy35VNacKD7VnT+FHbC9jQhbNSpwfbrUEZ3GpjyK0ESKQv8A+qnKc/dqJZMDn+VKwyai90BIkw9eavQTb/r34rJjYVagl2rxikBobv8AOKY0m7/9VQCXd/8AqqYnNXsgHYrD8Z+Gf+Eq0do4pBDdR5aJz0z6H2P6Vr+aP8imZ5x7UuZgeHL8NPFPiDWDpsek3zXWSfMkTbbKv94y/cx7Ak9sZ4rzrxH4D1KPUZrW6OyaNyjKM8EHH86+xvDs3kzu2F2ldvI61578T/CsU3jOS48pVkulEx44Y9GI/Hn8a2jWd7Mm9j5A+JP7PckHw78S6tJttrXT9Lu7yRm7BIXcn8h+lfnx+yl4o03Qvi1Zw+II428OayHsdQSQHHltxFjHTaxHPHDP3xX6xft26qukfsZ+OraM/wBntc6etrJezWxmt4UlljjfzF67CrFWbB2hi2DjFfnhoPgzTfGfhLRvBviqxsvB/jDTViOk6xo7xXIuYZWEiSTRRMS6sxJEsRycglTkmuiVRVqFSjUvaStdbrTdej7bF06kqc41o2913abte1tL+Z9T+DfBFp8H9U+EOi6a0iaba339kNIJcGUyI2M4PIIDcn+6M817X4wk0/wt46kaZrPTwqy4uGcK6Z0+TbJnqSCzcgeg9AfgH4HeOvFXwi1y18LeJtSjvNB8Palb6nBdpL9qRYRvCvDMG/1WOBGRuUuw+UgrXu37RvjDRNd+MNrq1j4lsZrXTdYvJJY4Q919stZks1VUK8Kv7uUEnhQOncfN0+HcRJfVsTLo3zJN827T9Xpfsz3amdUoQjWo2bd1ZvVfDv8Aj62OY/byhs9N+IyWd1I0N1eZu7dHhLK7yIWMQI4GQw5bCjBBPFfKPivxD4o8c+MNQ1DxJ/Zevy6jEYoxfynKR/aV2x24BBjVZE4xj5S/9456r9oP4geLviB8Q9Qsbi8u9V1L+0U023u77CXHlmadY/KQYWOMpImWP9xWBwM1l+H/ANnKbw/8SoI9W/s2/t451jPn3CfZr6YHMoGH3soAfaSo3MVyuAVP1eV4HBZZg4YetK9Rx0b00S6de19tux5+a5pisxqQ9nC1OnZaLVt2bu9tWtFbRPqfbX/Bu/8ADBrO18beIpoWWS4vEsw7jtbQHp+N+fxX2r9TrMeXAuejGvk3/gkl8NIfBH7OyzQ2tpa/bZnn2W6hUzJLI2RgD+AQ9uwr68tExbqG6CvLxVX2lWU+7/4B5NOHK+XsTwaepCso7elStB5LAj8fpU1tMqwjGabfRAgf41gbkE1uwORyOlOEi+XiRVb6rT7eVp0/3TTZl3L833fagRFLKq/c4oWXB9zx0qOS2wuGpI120FF5bVTbBu/WoUt9lLBOzYWplQ+1BPMQysF4aqk8KSr9avMm4VFNYYb5aqPYZmxp5L5FXElyOCaZcaeyv8ucU6OzZG/HNUQWok3N+lXbW3wd4/CobO2YAHB4q3dBrbTpJF+8sbY+uOP1xUbsC14O/c6HHL/HO7zH/gTFh+hFVfiXqOzRIYWOPMnGT6AAnP8AKtaytltLeONfuRoEH0AxXmX7TfiY6L4V1BtwXyNPkKf78v7tf1xV1PhOeOsj578NX7ax9s1Lndqd5Lc/N1+Zia6G0YY/AVg+G7f7HpFrD/djXP4jNbls2E+q1odheifAx2qdDwaqqcdKer8cfqKALW5qd5o9/wAqgST/ADinigCvFJt/n0qwj4z6fSs+K7UtxxVq3+dazAvQzYXP9Klyc/8A1qpBqcbkgZ+U/hV7oC08nOD/ACqPz+P/AK1VxITUbSYP4UntYDrrTwxZ678P1aRN1wbmUoQ5U5CqByOem7pXlXxQ1PxFpUDw2t79usVfdGtxCJJ7f6OAMj3PNdvp3jGbStLazjjSRpJQ6l/+WZOASB9Kjk1CPT55FvbOO+sLliVyPmRjyVz6HqPTp6URlYxlufNfxp1mT4l/BrxV4bv2vF/tvSbqyBhQsFd4mVT74Yqce1fnjD4n8RfCK3+16XeeFvEFpp9rHbPa3WlCS6WGMFQFd1bbtRsb85wBuDKoA/XjU/Avg3UbzEK3mizyH5RM+YGPs38P48V+RH7TvgjxBeftGa0dJspoI7y+nGmNEDtuyGYAHGMr94EHGFbnjmtqLcqiUWkvNL/h18jany8rubPgr4U/8L4vtSm1XX7zSlsI0QpZW48643NsQqqjEaKgH7sAqrS5A+Xcberfsu/DHWFt7PSvE3im41As3mwwafK6qQctuZrbCgYI5YAmvT4PhV4g+Gfw28P/APCN3UNvrFjOLq+89Vma5DBmeIk4/iYDIxwtcfoc/ib4heNUkutI+wx2p3/bbxZLhoCvIKiWR+jAYANEZYqX8OdorzS+9WN8VHCuSvC79PytoVNd/YcsdEubzWrfxJrEMEIt4k8yNJWLIuG8w55LqODxgE5zXCfEf4UeM9F8Nf8ACURale+IP7NKOn+jCNg0eWATb8px6YycY56H3b4Y6prvgBb6HU9Wn1mHULszSJIirsUqBtQAADac4GMc16F/wrdr/wAT6FN4faQabqF3C9/bOn7kxeYu84Ixnbu49q6Kc5qEZYhqcoqydum9k9/8yKlRaxpXjFu9r9T7u/Y/8JXHgb9n3QbO62/bVhRZ8DgvHGkLH8WiJ/GvXIZCbdV7CuZ+GWkf2Z4R0q1/ijtkd8/3mG5v/HmNdPEuxNteX0OWPctWpwdp/CnznAqtHKY2/H0q3cS7Rmg0Q0P5DcfrUsc4kXmq0zcZPPNRxS4b2oCxLdo0r5255qtGvlvtYYarT3G5Pl65qFySfwoJJLf72farUf3vrxVRSUY/TNTkEUAWnjJNKiMo6UkUm6FTU8bdaAIDBkU8Wainyvsf8MULM0nPHpVXYEkMe1fl+lF6vmeQneSZePXb8/8A7L+tLASRSx/PrEa9o1Zz9SQB/wCzflRHVky2NADI/DNfO/7Yevfa7SSzU5W81CGzx/sp85/8eT9a+iI3AUljhecn8K+Rfjzq7av8QNHttxby45r9xju7BQfzU/nRU1komdHVlGzbD/iK0rOTegHfHFYtk+GGfatS1lCgfTitjrZpIPpTj9Khik3D3qTfxQTYnSQbu/SpVIFVVbaakEu3p/KkxmXG/OfSr1rPhPw9Ky4H5qwJv4hn8qgDQkm461F9owPUe9VvNKn5jThJmp5gLiTYH4+lNlcD8qg87Iz+HSo9/HWjmA8L/b5+PfiT9mDRPBPjzRY477R9N1w2Wuaez7DewTwnYFPOMGJ8NzhmXIKlhXofwf8AjdY/HLwLa+JvAOr6b4g8OXB2Xdheb1urKXGWhYgloZBydrBlPDKSpU15f/wVJ0f+2f2IvE0iRrI2mXdhd+6j7XFET/3zKw+hNflx8Jvjn4u/Z68Zx694L1y80PUQPLlMZDQ3UYOfLmiYFJU56OpweRggEfWZbksMfgOeGk4trya0ev37nn4jEezqWezP271H41eHbWX+zvEOm6nFGVBEk1gzx89mdAVyPXOCMVj+L/Dnwv8AEdjHeHSbfUljVhA9sccNycMpHXvXxD8N/wDgs3p/iKwig+IHhm60/UE+Vr/Qx51rL/tGCRhJF7hXl5PAHQdx4c/az+GfxU1Rbi38aaXu7Wt/Kli7n3W48ksfXbu+teVWynE0dKsH67r70aU68JfCz1TWvAPhvxDqBS30ua1tVP7uMX8zY/ENVcfDvw7YyLb2+krM3+27SD8dzGtjRBda1pm/SbGxaBv+XmN3kjHvlFYfrWlpPgzWpjthisY3bq3lTSP+G7aK5lBROj2kn1M2w8I22khRa2lhasx4+zwIhH4gCrmg6XHrfxNsNIjViWdFlY9i5Cj8ctWxJ8ItUWMvd69qlquPm2Rpagj67hx7Vf8A2bfCelD4sR/2ddG7NszS3MpuFn+dVJGSOhzt4JrHES90SberPqjSQCWYDHI4FWpjkVW0dMJ/tdatu+1q5RxWmokreWmamd95/DNVypmTHvTra481Ap+8OlBZIy7TTCNv5U6RcY6VFG2407APdtrD34qeMZG714qrMNyVIbra+PQUibEjNlsj0qUSqR36+lV2YA0Kcj/61Ai/attY+lTxyYkXH8qz4JfKzjvV2KffHnvQBeCrM2D1pPsuGqugZWz/ACq2WDkc80ANhKiM4znk1Hpj+dqF1IOisIgfUAZ/mxo8van1pnhw/wDEoSQ/8tmab3wzMw/QitKe5nU2H+ML/wDsvwpqE3QrA6KfQsNo/Uivjjxje/2t8WtXmDbls4obNPb5NzD/AL6Jr6r+M1/9m8LRwfxXVwq/ULlj/IV8c+Hb/wDtdrzUSxP9pXktxn2Zjiptep6IdFdTorU5f8avWsm36/Ss2zcnvwavQNsP4VskdDNSJ93WpA/PPSqasAvP6VMj5qrCLQfH/wCqpKrRPUqybqAMWCXNXoG3D681j2coZuq9fXvWlbvsRfpXPIGTStg801JSg/8ArUyV93zVUe6IqANB7kMO1RiTJ+b09KqxT7zUqSZ//VQVynNfH3wGvxU+BfjDw2Y/Ok1rR7u1hUD/AJbmJjCfqJVQj3Ar8O7qYvGr9iMj2r97YLprWdZExvjO5eO45r8Xf2yfgn/wz1+0X4q8LW6FNNtbr7Tpuen2OZRLAue5VHCE/wB5Gr7ngzFWlUw78mvyf6Hl5nT2n8jyWe+ZE5TFVJNQZxtK9e1XJm2wt9KoyzBW74r7iV2eSR2V/No03mWUs1nJ/ft3MLD8VxVyX4meJg6wt4k8QtCT/qzqlwV/Lfis2Y7vrVK9chomJ53c4rhrU4vVormN17qXXZPMvZJLyRj964cyt/49mv1+/wCCAvw1j8Nfsz3+siGNP7d1G6uQQMZUslsPyNk3/fdfj/px2x57A5r9/P8Agl/8PP8AhW37F3guzZds39n28k//AF0khWaQf9/Zpfzr5XieShh4U4/al+S/4Y7MInzNnuum3U1jfsGkWSNjwCpVl9v9r8K30YTp/SqC24dSsiqy9wRkU9NPeHiGaRV7I3zr/PI+gOPavh7XPUjU01LwTj5agmiZJhJGD15qq+pS6S+LpZDD/fVS6j8uR+II96t2utWt5HujljkRjw4YFG+jDig1Uk9iYy+YBUQlOevvVlIvOQjd2qCbT5IFzxtq2MYjKV/i605FyKbaggnNLIrKfl6VArDEJc/h6VYzUcR3NTi+x/woJJLdt5q1bSFZN39KqIN2asxSbaBF6OTJ96cAR6VVjfYc9vpVpTwaroBW12+e306Zl/1mxhGf9rt+uBWjaQC2tUjX/VxqFUDsAMVm6uFkktY+vmTrn22/P/7LWhFJiL8K0gtDGrueUftbeK/7D8NXG1sNa6fNMD6O/wAif+PD9a+bvDSfY9GtYR/DGv8AKvUP22dfNy01mp/4+rq2sgQfQeYf1XFeY28mMf3cc0qW7ZtRjZGxZNkfTFaNvJmP8KyLWT5Me1X7eYbefw4rXlNNjRWXn/61TI2KpRvg1PHJuHPWmBdSTdn1qQyDP/1qqI+O9SCXPWmiT8u/CH7cPxQ8Eqv/ABOr64iXoLtBcL9MyBv0r1jwZ/wVZ162Crq+gaZqCjhmi3wyH9Sv/jtfKNjbtBIzxs6+pU4zV0XUmNrhHH+2oP6nn9a+3rZbh6j96C/I8WOLqLqfefhn/gpz4J1tY01Kw1bS3bg7WSdc/U7D+QrvPD37VngHxfg2viaxjZu1wWgx+LAL+tfmbdrb7drQlTjJMcpXH0ByKrgQht0N1NEw/vr0/FT/AErzKnD9Bq8Lo6I46XU/XTQPEFrraeZY3dtfRnndbzLKo/FTWpDdb2PKivyO0TxVrmiXCyWOqHzF6GOfaw9vmwa9K8LftpfErwOiq2s38sXYXP75f/Hww/KuGpw9U+xJP10Oinjl1R+lYm3Hrmvz9/4LWfDn7P4t8E+LoYV239lNo9zIo4VoHEsW4/3mWeXHfENdR4T/AOCn+tW4VdW0rTrxP4nWNonP/fLbf/Hawf22P2sfCv7S/wCzPqWj/wBmXtnrljd2+qWB81ZUWSNtkgJIUjMEkw4B521tk+BxOExsKko6bOz6PT/gk4qtTq02k9T4Fn5gYe1Z8gyOi9cc1o3DZD/Q1lST/I9fpMnY8UrXLjdjtVS9OFXHrUl3LmX9OlUb+b5V+vpXFUegHT2sX2qxZf7yFeuOox/Wv6D/ANkr9qXwb8Rfg3oc2m3Fnb2j26yt9luEuIbRpP3hgkMZPlyR79hVsY2da/nt0Sci2jzkE47V1Hgnx/rXw212PVfD+rahoupxcLc2Vw8EmB2JUjcvs2Qe4Irws4yh46nGUJcso3t2d7f5HVh63Je63P6XrG8h1G2Wa3limhbkPG4ZT9CKtRsSPfpX4s/sr/8ABYvxV4F8SafZ+OhDeac0gSbW7CM217ar/fkhjBjuAO6qqH/er9IPg9+394V+JaWcdrq1jrH2yNJoGtQbeeZGAIKwyBd+B12YwQQQCCK+ExeCxGEly146d1qj0acoz+Bn0N52R/8AWqrL4dtbucyeX5cn9+MmNj9SvUexyKz/AAr440vxpFnTrqOZ1+/Ex2yofQqefx6e9dJaQM6frkd6xi01dD1RkiXVNGTCrDfRAcAYikUf+gt9PlqaDxhZ3z+TvaG4zgwzDy2/DPDf8BJrUNmQOf5VVu9Ljvoik0aSq38LICKUoo0VRjEdd3B6ClnYhc1R/wCEY+yvutbi4gUfdjJ3xp9AeVH+6RUjvdwRgTRiUDq0R/oefyzWRpGomWEXafel25Ofw4plhex3kfy7lcfeVhgr9RUhTA4oNB0T59KeTt7VEfkb8KsdR7Gglolt5s/Ken0q/Gd4zWbbZzWhZRblx6Lmhkld/n1yNe0UbNj1LEAH8t4q8jYb5vQisuwn+0aleTA5G9YwfYLu/m5pvjLVf7F8I6ldbtpht5Cp/wBojC/qRW2yOaWsj47/AGl/Hcd58SPD8bt/x/3c1yAf70hIj/8AQXqhbSZ214n+2X8Sm0r9o3wfa72WOG7Vif7ohSIkfibhvyr2eFsSYbscdK0pwappvqdcH0NaCTDfpV6CbaW3Vk2z8ZPpmr8Dh0qijSjfLdqlSX1qlFJkdealEvPFIkvJP/nFSpdYHas7ec8fyp3nY/8A1UwufkQDtPy/rSM7Tj5l2+1EG1iWk+YsecU+3LBGHH+zX6IfN3IzF5w25b6momh3/wB1W9QKtoWfAbGaRbZWGG+960yTPFqwfI7+lTWd1NZnMcs0I9VbnNWng2/y60GNT97oMnHaq0Aamp3EnzSRwXCqefMjXP8A30Bn9addJb6hZSRz2skIkRkzHMcDI9GB/nRPaZG2PjPXB61IYDJHtY9vWlpcLs8H1GBrSaSGT78ZZGHoQcGsOabhh712HxNsDpnjW+TjEmJRjvuAP+NcJdSbXI969jmvFPuTzEdzMGxg0zTtJl8Uava6fbtHHPeypBE0n3VZztBPsDycdhVeRtzdvXpV3wLP5XjrRpOvl31u2PXEq1yVtij1L9oey0fTPjNq0fh+3e10XZbtZxOwZgv2eINuIAGTIHPHrXKxSblzXXftEQRf8JLY3cMZjW4tdjfNuBZGP9GH61xUMpVavDRtTivIrmu2y0zMB+7VpZMjaiDLOewA7k9AK+pv2uoZfgb8PfD/AISjud99Z2MGnTPvLbjHCFldSefvDAI6BuOgryz9ib4dr8S/2nfC9rNHusdJuDrN4cfKsdqPOUH2aVYkPtJWh+3T47/4Sz4/3lsshkj02NYzk/xv85/8dKD8K8XGL2uOhR6RTk/0Omn7tNy+R9p/8E9fjfqV9+zNpN54l1LWbia3vbqGDVrx3uF8tJMKjTZLpsOVBkwMYAPGB96fDL46XWj+A/7U1DWNP1Sxj+dpfNEu1egHmLyT/vZNflT+xL+1ZD8IvgLo+g3Vgs8MM11KZA7I53zyN15Hf0r2nRf2i/BupTtcadd6h4ZvJs75LXY0Mue0kR+Rh9UyfUV8ZmmU4n2s5UVbV26r8D1aFSm4xUmfpr4A+OXhv4gxyLb3kcNxEcSJJICIz3BYdMHjDbT14rsn00HGNp+lfmL4Y+LXh+bxdomrahNJI2j3qXyXPh29Nm1wy5AWe0kyWQqSNkTH7xr7M+Ef7SWi+N7JJPDuuR3G0gNbMw3Ie4aJuQeMdM14lOWJpwSxcdfLb8S6lOF/3b0PZJdPIH3f0qtJaMB0596g0X4kxXwVNQt2hbvLEd0Z/D7w/Wt2CO31GPzLeaGRe+191bRqRlsYuLW5zl5pUN0d0kY3Dow4YfQjkfhVeayvLdSbeYNznbNzx6bhz+YNdFdWBT/9VUp7Xb/vdOarlGpNbGF/wkH2Q/6bbzW2ePMA3xfiwzj8a1bSZLiPzI3jZexVsilK8YOOnTHWqMnh63Vme38y1mbq8Py5+o6fmKpRNI1e5s264zU9zJ5FkzZ2hht6+vH9f0rl28S6l4ek23Vqb627zWvEqj/aQnBx6qR9KTxL43sta8MzjTriOaV0ZAvKtG77YwGUgFT+8zgjPFHUtST2Njwgvn6DFM3DXRacj03sWx+Rrnvj1qJs/AwhU7WvLqOI+4GX/morrbOIWdrHEv3Y1CjHYAYrxr9s3xa2geG12uVazsbi7Hb5yoWP8dwb86mpL3bHPGN5H50ftlxHVdJ0HxSPm3eJ541f0inicrz6fuFH5V9FeHNS/tXRbO7B4uoI5T77lDf1rxr9p7w6rfsrXHyjzNMksr1T6H7RGrH8Elau++BGrf2x8JdDuP4ltxHk/wCwSv8ASu+X8JeWhutJnoFvJhf97g1eibA464rJgl2rj0HpV2Cbaf8A61ZGhpg5H/1qkSQZ9uvSqKTbT/8AWqUTbv8A9VBmXPOH+RTvOU+v5VUEitT1lLDr+lAH5HRSlOq/jirEVqZBu3HC84qZYlZv4WGPrUkcAZh8zDd0IPBr9DTPmxo2mTbt+bsSM1IUU8MpC+3T86HnW1Rtv31IBOKZJceTJwAd/c9DTGNlLOcD1yM9xTGkXy+hxnoRmrptzdRBlxgD0qBbZbsn5dzR80B6Ajr5YYqzMew6mnPaNM/HDNz/AC/xqwxk8ndH91RxxUZLFl8sgNnoQaNRHlPx20prfWLO428TQbGP+0p/wYfrXluqZF231r3j46acs3hFp2VfMtpVdduOh+U/nx+VeD60+y53e3pXqUHzUlfoZ+RmSnB+nFbPwi0ltb+Jejwj7qTrO+Oyx5kP/oOPxrDuXw/156V2P7NpZvi7ZLjPmW86n/v2x/mBWNUpI9R+Puled4XtLtVwbWba3HZx/iF/OvLbWbdkZr3r4h6emseCNRt8KzG3aRP95RuH6ivneKcwvn1P9a0wr92xR9nf8E2fDcfhbwF8QPH15thijjTRLaRh91QPtFyfpj7Nz/stXyd4r8YTeMfGGo6xcbjJqd1JdNuPK73JC/gMD6AV9f8AxMc/s8/8E3PDuittj1TxRaLcz4GGL3zGcqfdLchM9Mx18UyMJX+X+93ry8v/AHtarie7svSP+Z1VdIxgfRPgW6tbHwfpttNZq3l20eXilZWJK5J6EdSe1aJu7CWTEc1zbv2Ese9SfqvP6Vyvw8vnn8E6Y7tub7Oqk+uMqP0ArUvJ187rn19K2lTuzGNRpWNu3vNQg/4876KZfSK45/75Yg5/CtPS/i14i8Iakl0k11Z3MWNsq7oZBjp8w6/jXBu6kfe59+lWLLxDeWA2w3Eka/3dxK/keK56mHjNWkk15o0VZo+xvgR/wVs8TeCWhtfFFqdesFIVpkOy5A7+zH8q+4P2ff21PBPx1EM3h3xFBa6oQA1rcyfZ7ge2G4YfpX4wp4jMmfOtbOX/AGgnlMP++cV2Xw+ks4/AHjLWIxeWcmn29lbwzxyhmimmvI2XYflYEpDL0OcBq+YzLh+hy+0pe67peWrS/XodtHFtu0tT94bL4jXFgFj1a1keNh8s0SgA/wDsp/AitG38QafrrbbO4iebGTGW2uB67SM/iK/G/wDZ6/4KWeOvhHf2djqHiT/hIfDgmjW7gugy3Hkbh5nlsfl3bM43EDOK9u+Ln/BWXRZ7iO38K+E/EmqW8N3HL9ulvIrNnVTn5Fi809cfeZenI5rxJZVjqU+Tl5vNf8Gxv7SlJXTP0cn4k4+72pgbPH49K+Qv2f8A/gqF4f8AihdR2T6kv9oSYH9n6sBZXrHptR8mOU54+Use5A7fTHhP4qaP4qZY0uPsty3HkXREbZ9Afun8D36VjOUoS5KicX2ZXLdXR0zwCYbazJ/A9ne6ity0MfmRkEHaOMHNae7YevOP0p8cn50c1ySyPlT6DivlH9vXxN/aF3eWMbZ+0zWmmKc+p81j/wChCvqpT5hx68V8L/tCeIf+Ep+LWkwj7kt5daoQD2ziM/8AjxqX8SRVLVnI/GDQh4k+EPijTlXd9q0i6SNQP4vJYp+TAH8K5b9jLW/7Z+DUCli32W5ZevYqrD9Sa9RtBG7x+Zhox94eo7ivDf2II28PWfiLw/ISZNKufJOfWJpIm/kv513R1g16G0tJI+gYhjNWYzhuKpp3qxC+azNC4jgCnGVf/wBYqFWNDEkf/WoJsWFuFx/9apFnIH3v0rPLYpwm3VXL3FY/LeP/AEYfux8uOQB1qa3KxoUb7rHHBpsIEB3HaF9cHI/PtUjokYWTGOQw9K++Ur6I+aIpohG/Ys35Us9vkfKV+UgFc49MGgJmboTGeuKktVWP5j8j5456VogFgPktzu8vp8tKi+XP8isVbgY71MpjeUHeSpH3gud3v2qO0YSyN5u1c8jC4wexzmgA+zNB9wM3tnH9ak2mLbJzzwQeMf5xTYnKxRq207iOG9evX/61MnjMk/XpwQDhhUy7gYHxWtVb4e6iW52hXGQOMOhJ/LNfOniJliZWX0Ir6Z8bwfafA+qRFt7PZSkAjp8hNfLuuQtjbuycnmvRwb/dP1IluZck6ytmu+/ZlXHxVT5d3+hzHGPpXBjT2B613n7N8bQfFBTnG20lJ5x0waVSPutjj3PoSSSOVvnRfmBBXHUEV4Z8EvhYfjH8YfDPhFd5XXNThs7hlPMUG/M8ntshWR/+A17P9sCtuwOnZsf0rd/4JdfD+O+/aD8XeK5I/wDRvBmnTpC7D7l1dO8UeP8Atilzn6iuOpiPY4epUW6WnrsvxN6dPmmkL/wVg+KSa18VdL8OWuyO1023a9eKMbUQuxjjUDoNqxtgej18m+esbDp1rs/2lvH3/Cz/AI5+Jta3tJDNevBAc/8ALKL90h/EJu+przqKcvJz0FdOBoeww0KfWw60+abZ7r8KdRa48EW/zcxu6EenzE/1Fbs16LgbW5rgfgtqPneHLiM7t0dz+hUf1Brr4XQgkZOO9RU+JmZYklTHBz9KVZEc4b73bBqqLrzX3LxUJuPLb1Y8msybWNL7XgfLXVP4y0+3+Ai+H7dpH1bUtf8A7UvWVcRpBBbtDboTnJYvPctjGANvJJOOFjvA6/Njd2JNPjvQzBvUZrKpSU7c3Rp/dsVGT6F0/MMDP4mpIW/ebhkN65xVPz/MPzdPapQdkfzdc1dg5jRPiK6EbRtcSSqw5SUiRfybIr6w/Z0/bV8feIvCM1reXuh3n9iyxgebpRDyQ7SFRjCVAHynBAz8pz7/AB67befw4r6S/YZ8OtefD7xrffxLLbxqex2rIx/9CH5ivFzyjSeGcpJXTVvm0dWDk/aJJn1d8Hf+Crfh2x1tdI1bVJNAuIiFMeokz6azdwJxzFjv5gRRnqa+uPBH7ROg+LbK2mmdbWO6UNFcpMs1pMD/ABLKvBHv096/BjxrdG48Z6u38LX05HP/AE0atv4UfH3xZ8ErszeF9bvtLjkbdLbZEtrP6l4XzGxPrt3DsRXl1OHHKmpYednbZ7ffuvxNfrlpNSX3H77eLvFMOj+BdQ1SGSOaOG2d4pInDqW2/Lgg4+8RX5T/ALcXx1vvhr8ULFdLnaG4hgW3LKf4AqyH8CZQPwqT4Y/8FbYNP05Lfxn4Pur75x566Nf/AGeK7X1KSBijjg/eYE/3a+XvjB8c9V+LvjGbVb5bVvNyfLMClRnr1HHQDjsBXLl2U4lYtPEQ91J9rM1liKap3g9T2Xwr/wAFAdasRt1C3trrPUyQbS34oV/lWt8C/j1p2gePfEfia5hki0/V5pnaODBMRllDjG4jIDZ796+YIby1mk2zWsYz1MUjJ+hyP0rsPCUcOp+Bdds4ZGRfIMm6XnaVO7+H/d7CvaxOBoxjdRtdq5jTxUm9z7n8O/tKeC/EQXy9YjtmYfduUMe36tgoP++q7fRdas9fTzLG7tLxW7wTLKPzU1+XFvBfQOzWd1HNyTiGfk/gSD+ladl8Qde8OXH+uuY26fOpDce/WsamRp/BL7zeOOf2kfqGsi7utBfbX5++Ef21PGXhuJV/tS8kVT92STz1/KQMK9M8K/8ABRm6iZF1Sxs517nY0LH8QSP/AB2uGpk+IjtqbRxdNo+tHkwvfrUauQP/AK1eM+Fv25fCPiEqt1HfWbMedrJMo9zyp/Ja7ay+Pfgu+txIuvWihu0iyIw/ApmuWWFrR+KL+41jVg9mfnpNBuk8zayjkgMOnTj9aRpFNtt7Zx8wxitEqr4j8tsZ3ZA6+opr6dHH5jKvykc/Wvuj5u+hThzHOixfNzlT6+9Ouy8rfLhRydwOCe+KuwWFvcWqFopI9qgYY8571Xu7PcqxruwvcjGKrQaI4tSGFwW3EbQT1P1qFQxXcsu0scDPyk/j/jU0YVG2LuYdeflH5dKdL+6ttu3OD3+X9B/OpHYekQWHDbWdhxhs/qO2aZLErAYO9scEdOnr0quJGiAaIFR1G4ED6dKdKfMbc7Kzj7ynPP8ASglshv7b7XbSwM7YkRo2B9CMZr5R1aO4sbuSGb5ZIXZHHoQcEfmK+tpfLVVMYXjO7OFwOa+dfixpKp4+1SM7dzTGTOP7+H/9mrswfWKJOJi1Dy2+auy+BV3t+Jit2ktJRg9+hxXKpoDPJu/hrrPhDbLD8S4F27ljtpmYDtwAD+ZFdFWMlB3K2Z7ojJMAN25mHrXsnwwI/Zk/4J6+LPFDN5GqeLdRvtQhOMMAJTaWq+4LoXHtMa8T0e1m1m/hsbFPMvL2ZLe2jUf6x3IVB/30RmvVP+CsHiy38E+CfCHw702QNa2caKwHG+G2RY1JH+07Bvqp9K+fxV6lWnhl9p3fotTqo+6pT7L8z4d+1LFBsX7q8D6CqccmW+tOmYxzf4VDbxmSVV9+1fRS1Oc9M+CjMlten+FnT/2evQbYb13fzrivhRY+RoU8jf8ALSfAx6AD/GuukvlhDMsnzAdAa4a3xsqJNcyeR8y+nSqLL+83HvTJpGnJYZ8z0qJ3cc7vn9vSsyR05KirUGR827qPWoYYSEG5WPfmpmDE8bd3oKAJ7cbhjOee5p8d0ZIuThfeoI5NrBOc1PMF6cfgTQMl+0BFy23OegNfYH7A9h/xYLxRPjKzaxJHn1At4P8A4qvjpVBdV9+TjFfbX7GCLo37IV5eY2rNf3lx/wB87U/9kNeJn3+68q6tHVhH+8ufGOrTpdahPK2W86V5BgerE/1qGSfaO+c1GsqmFd/ynbxzwKaFwpPvxzXswVopHK9x0j5XAzj3oUqUzyvPYU1of3u3cMH36UpVovlZl9c44piDau/cobNdt8Ez9o1S6sm6XUBQ59GBH9a4qW5+znao3d+tdF8J9R8vxhbhvl8wFc9vX+lcuNhzUZf1saU/jRze6RflZcspIIJ6HvVyz1+808furiZV/uliVP4HirHjWyXTfFmpQ9o7mTGPQtkfoRWXM6/xZ/Gt4WlFS7ku6Zek8VZP+kWljIf7wTym/wDHcVIb7TJh80d5bse6ESr+R2n9axnfcPnyR7VKHV6rlHzM1o7OOU/6PqFqzdlcmFz/AN9cfrVpINaRdsa3jKOhjkLL+YJFcz5mDzuxjtUyz7BgLmq5bjUu56RAu/jKmT6YNOiiLqWA+bBAOOB9fpUM0DJK3y7dpGTjj69farGnssRaRtuMdFfDcY7VHKZg2+C1/eNuZePlBYgep61C07w4WUfM3DDjk87TkU+6lW7YlFbcvXIIx/8AXpZ7uOKMI24sflLPg5Jxjt15p7AUWjKH5l+Zm+8Pc1H5rRyFnXdHjghvmBq1eRswVlXk5wc9On0zUht4YrXgKzZLE4B79qn1GZ10IY4o2DIBhjhhx7c59KqedGJgVdeuM4y1TyQLCGVo/wB6Qc7TuFVJNu9vM+SNeTn259aBEl0PPz+7McaAd8578eteLfG/SZW8aTXUMeY5IY9w24IIG3p64Ar2O8lWCAsvmfvCeK4Hx5qSLqbLt+WNdue5PrXdltNyrWfYmR5vprLc22du0AHgitD4Jf6f8RNSuFG5LezdPpudf54P5Vi+OvEKxTzpb/KF+X5eMnvW1+zzpk1ppGsagy/6LMY4Wb1P7w5U+3I/A16FaPtJeyj95lUnyq59WfsJ+Ev+Ey/aK0u4kQy2fhyCXWZuOhjGyI/UTSRN/wABNeL/APBQnx7N48/aU1WXdut7KJLSDnIwpYtn6uzfkK+mv2K/L+G/7MPjnx9cKy/2hL9jtSf4oraMu7L7NJLtJ9Yfavjnx+X8QXR1CZVaZyxmcD7xZsk/mTzXzOB9/Hzm9orlXruzul7tFR76nnj2cjAnadxqXSdNNtC1xMNqqM89a6AQRKhPy1g6nfvq0q7FZbdW+UD+I+pr6aVNRObQ9I+H14V8GQbsq0zSOPYF2xW5DEWg3K2GA5B9a5/wk3/FNWMfH7uFR0745/WtnzBcR4jKq3qTXjz+Jtl9CWEKzf7XoamS1bzOG+b3qG2aZ5ssp7dckcfpV1MwuG/h78VIhVzbx5x8x/WpoRui+Xbu/wA+9VxN9puPvL5fQAVOW2vuK54x6GgaEaLdJnGG7561HPayJ/Fz6GpRbSvyGbb0AU0+OFkBaXB9h1oERjzEOFZeoxjtX258Fc6B/wAE81nb5X/s7U7j/wAj3P8AQCvicQxMAwX5sgY9q+2rsf2D/wAE5LMH5Wm8OFz7+cGf9fM/WvDzrWFOPeSOrC/E/Q+I9zJH82GC+vNEieTz/DQ5YlgOcMaZMN0e3gnNe4c4jSiUdDR9o8vHXp3pYIfMTzN2D0xxStEPMz5a7ex71NiQRgybvmrQ8Eaj9m8UWbH+GZQW9M8f1rNjjKNwwz6EVNZ3KwSq6qFZSGBHYg1NSPNFoFozpvjFa/ZPHczY4uIo5QMdPlC/+y1ysziTCtnB75ruvjcm+fS7xeVuLYx591bI/R64WUFVH+1WODlzUYv+tDSorTdyOSMiMouWYH0qKMMX5+7U4Z+Dxg/hTtn7tvMwrdjXVfoTYbDKqL/SpAu2odux8c5x6024kPmfKeMUAz1a5uTbfMRtH05HuKbp0SSRtcLnLHGTx0qGQtLPlpN0bd+f50J5ltlY1YBlwQe9T6EajYLnZC2/afmwpI5FVTEztI7Rs0YyxA4OT74p16/275nJ9QvHy+o/zmprJ2t5P3nzRsAMEjKj35ApPuMpyW5d8/M20grng84z+tNClZFZ9u3jIYhRjv7c9akM0kd4V27dwPzHhiO/bFRvE12zLGpOxuPlAOPQkVYDU1VAdqhjnqXx+pzTzBDKdq/dI6Y4H5GgQOwUNs9SOOn0/rSxxrKflZdwIOSenX1qbDK8mi3F7NFBZwy3ElxIsccUERZpWbgKFAyzEnAAzk8Dk19jfGf/AIIP6xqv7O3hfVvDOqW6/EiGwafXdLvJGFnfO+XCQzAERPEoKEt8j4Qkp/Fzv/BM74Cy+J/iQnj6azi1HTfBt9E9vZysUS8uBl2O/OIxGuxt5GFLBsMV2N+lFn8atc8ceGIrzTdJGhtJE0rNqirLKUBKqqRI2ERsbgzknBGUB6cOOjj4Sp1sG0oq922reSa3fyTJpY3DRcqdW9+yX5Pb8Ufhu/8AwSq8Q/CbTrvxV8aJ7bQNBtHK2ukabfx3Goa7P1WGN0JRFJxllLMACfkA31578RNXsvDXg++k+zQaeZgIbe2t1xFbIqjEaD+6gAGTycEnJJr7U/4KgfEBbDxbqOqanqlxrFxpNrNNEjALHbytuW2VFHABkeIngEgsTng18X/ss+Abz9oz9pPwfp+pBJtPjv1ubqAg+X9lgzPMp/30jKZ7lhXsQxDw9B1q0uaTV3bRLrZX/F9TkT+sTSirRT67vzZ9HftS28nwB/Yt8C/D9d0OpSWUAvkzhhcSH7TdfgJWdfpivkn7R5sBWT59wIbHQ5r6A/4KEeOn+IHxykh8zzIdLiKkZz+8cgn/AMdC14PeW22L93y3YetePlkXGgpy3lq/mehiJe/ZdNDhtR0650rVDazBs4Dqf7ynkGrOl+H7rXL21sLG1uL6+vZVht7e3haWad26KiKMsx9AM192f8E1fA3wt+OlpJ4V+KOhadf2txJJ9hvrm5a0k0+5iXc379HRo0kjZcgtsLRKCCSK/QD4b/sGfCr9mXVLi48H+E7HTL2SESSXNxK13eHDE7BNcOzRqRlSFIHOeoBHdmmfwwXuODbaun0fz8no9AwNF11e60dn3PxD1bwJrnwn1mTRdesZ9N1K3CyPBKPmRXVWU5GQQQR0PByOoIp9hem4l5zxyK+//wDgsL+zZJf+EtP8c2drGs2jXj2l2y8NNaTjzlf1wk5mUA84cY6CvgfTrQW8K5+8x446Vz4LGPFUVXe739UVXp+zm4IvLemH7u7b0xmkWeS8l3LhQD0I60+ErF97A3DNRSssU4kUMOeOea6jEs2/l8Mu75SM561ajuN0235jnu3UGqEUitPw3b0OKRZ/4R8vPUng/iKCkaBvzCd27Z7nOKc13LP+83LuduzcVSUkfKS208YzmpxCtvH/ABZOcYNICx5wCZDMXyCcnivt74/yN4f/AGANHhX5ZF8P6VFj3224I/nXwvPd/ZtPm/6Zoz9OuBmvuz9vSM+Hv2YrPTG/5YtZWmB3MZQ/+yV4ma61qEf73+R0YfaT8j4hV2ZiyKWAP8QAqLBQfN1z27043DEuSC3sOKiuZUlkxHnzM9xjNe2cyGhRL8zHr0FSF2j+VcbRTbu28sjHzcDOORSJGyR7hhc+oP1oD1JETzZOGXj3xT7+Pzdqqyq24dsE/wCNV3lYvt25756UW2oxmby7hZFbPGRgGlcR3/jZjrHwl0C+A3SW7hCSM9Vwf1SuEumd/urlfyrutN2X3wNu4o2En2KbcPmzlRICf0Y1w4fAO7cvzHqMVx4HSMo9m/8AM1qdPQdgSx7WO0euKBH5n3dhxTpJimU6AccUyODzrnupHcLxXaSMECl93zLn8aBAsfC8j3FWhtjiwy8euahjOF6Dr3FK4vU7633KzRTbdrcdeKmnvt6tH0bJ+b61VVh5zNt/c9eTjPFJFeK85EbbVTOWzwO35H9aNTOQqxwzINxZW5yVcc59+aHVAyqoX5gRtBwSOnXPWqeftLktuzz8oIHHcj9Kp2t1Izsvls0SuMSEYIPvzRqLQ15JVWVmVNqsMkH5uR6dKRbj5W85lWNj8uB932oF+1ttBfayqSMVXeSS5k/eNuXrjrz0o2LUhst15UfksdzZOF6cfhTYnWSOOTnCthsdh1OD68U9JDcbpB8rRryF+8w+lOZ4ls3MePmbaynghhnA7+tMTkfqj+wD8MP7I/ZJ8P28Mf8AyEoTeX7l/nYyOzsM9T2X/dGK6v40/HCDwFot1aWf+kapdDy0RR8qjaQPpj9BX5JeB/23fi5+z9pGqWek+MtYktVeKSDTr2Y3lpIg+XZGrqxUYAyEZCOuT1q/4w/4KC/Fj416W9vb6fofgWG6H+k31gZpr5z32PKWEefUAsOxB5GU6c5SvL4en/BOH2Lvdblf9vzxPD4j8Ur4aF019qK3CXetyo2RFJ5YZYCfUeaeOwjTPWuv/wCCenguPwZY+NvG10kUcel6eumWr7eN0jebKQfVVjjH0lrxOx8NxWMK7SSm/wCd3+eRmPVmJOWY5JJOSTknmvo/XQfhH+xXounRpt1DxVK2oyoP4xMfk/AwLFXLmknKkqS3m0vl1/A9HBU1DXsrnzj4qP8Awl/iO+1OVmaa+neb5j90E8D8BgVhy6RHGzL/ABDj9cVt3DLDMzyhdvOAPl+n9KqfZkll3bdqLzgjmu6CsrIyeruezf8ABPNbfTPjXp9pdwrc2P22K6eORA67cMjkg5BABVjx/CPSvv8A+Jvge9+EXiHTfEXg/XNQtbrSrRi9rdXbXlveQBk8yELITg+V9wZCqUXG0c1+bX7OXxOs/hJ8cNB1i+JbRxMLLUGK5aO1m/dSuAOpRGLYHJ24GTiv0O8cfFLS59R8JLqV9bSaDqEMl22oJMGt3iIj2N5gOzaWk5OcYHpXoYXESVSMGrxs7pq6a1bVnptoeJmFNp860d1Z7Wehh/tdR6z8RPh9cQ6vq73en582O2Szjt1nZRhRNglmYHnGQue3AI/KiMtuaEhQ0blG9mHB/XNfoF+1d/wUF+EccUmn2XjC31G8shvlSxt5Zo7kqOESQJ5bMTxndgZyT1r4D0eCXVDLcThV88+cwHRdxyR+Ga5ean7JRpxUUr6JJfkl956mHjUTbqNt922/zJJLby1WPeW3HqCKWXMRw33jz17VZTTWtk8xd2CeBTZYGZQSNx9CuKzOsp2u4twNv161I0kqNsZf3eelSSwSQS/yyO1NZJJE/eFRzxk0FE1uu4nd95Mg8+tTWpWORlk3Z6rzxio7WeNEVTuORnNPktVx99jjmggsaZD/AGtqNvaKdzXMywEYyDuYL1/Gvtv/AIKe6o8Hw40yKNlDXGqJwR6JKf6V8e/BnSJNR+MfhG14ZbnXdPibPcG6jFfT3/BUrUf+JT4XtdzfNcySlfomP/Zq8PH2ljaEfV/19x0UtKcj5JW6/i2kswz0pJN7ybpPLbnnPFLEonQru28c4wef1ps5IQbsZz1xXuHOTRTSlFX5ivOQec0skCXJLYwOuF/Cqk1x9nBj+9uH3l/hqxY3HkW+5h8zdyanUoDcsYiq9V4A/wA8VVvI45kbzF7Z3IdpFTQ3Jgm3KsfocrnimXSM/wDD8xPY0IkqWniPxRoVhdaXpb6W2n6lgTm7VzNF2JTHHK8cg4rSMXyfwjuQDmmpaq6/MSG9QO9TpZ/NkMo9scmpjTjFtrqXzNrUfLbLMy+X90joKdG3k24OeemKa9uu9Uy3mdyCKmSCFMbnVSOcmtCdSBQS+GXIPtkGp1hYD5V/IVHPE6yK+5WxwORUgnnRVCIrLjqep+vFSvILHVPOLvbEGZWyCRz04qaeGNSiqwLYwBGSvP8ALsahge3WKOTdJ5j8BWA2r+PGasSyyxIpUNJgEKqjJJIqSJDVKQTBmjUYAPJ5/PNR3ttELcMrPknJGzIQfXqfyp1zeGTb/q9xU5jJ5B9/8KWJEl035yySqQQu7tVaokijtGNrvVJBjjG3P5+op+ny29vZuryL5icEKwO41IHaK83RqvT5NwG1vfnmsq4gZh57bvlJ+UHPt1oijQkkQzzN5e5S3XaeQPbpTbez23bfMxkk5IHt3/WpF0sIxkV/lUDAB5H0FOhh+zytcRr/AHlx1wCOOPzqgIbu2jMu3au1hnce3t+tQ3FpsyUj7ZAUYxnFWLh1nK7W3MxzyQMfyFOa4jMO7azbl5RfvZP19/WkzMPBHhOTxx4m07S7dv3moXsVsmRgqXYDJ+gOenavWP23fF0N149tdGsVWOx0a2WKONTjywMKoA9AoxVH9jPw5He/F6fXCc2nhvTpr1iVAHmPmGNfyZ2/4AK4P4neJW8U+MNQvfMkM1xMdqkdU7fh0rzZXq41LpBfi/8AgHT8NL1/Q5PUA1zL5/lqyY4DD/PNRl5LaMeZkrjBUqCOvatK6LRWvl7VK53Dbzis+aZiPmaPbnoTjHH54NenGxzEUlpGo8yNmRiCQPTPvXPeJPCmoX0K2+na1q9nb+YZBaQ3DLbRuerCMNtBPfA5xzW88c0i4C7WUcd9vT2560lpdmKNWZVLbvmCjriq1Fyo4LSvgusWo/aLyVppN5LKw4JzXeR6YiWW0OMrjjPNKbwtM2Noibv6U0N5Lbdyr3KnoO9SakMcvlqYnVuD0qG6jZZlYfPGvTbzzV2aWUp/qzk569/fPf8AEVWgjaAndhh6jn86CrFZH89iFjX1w3+NRm2d5DuyrMcfMOKuPphErfKwX8Mg0STJcxmMswZehHP86AKzRi1+aRgZAOcjmpUXMoYMyn/Pao7iGR5R8rNF2YHP4VZ8geVyzKo+6D2/Wgk9B/ZY0Y6l+0X4JVhuVdWhn4H/ADyJl/8AZK9c/wCCnWo+Z4r8MW6nO2C5cj0yYgP5V53+wxZPf/tP+FeVaOL7VNkdwtpPXV/8FFb37V8ZNPg/hi00MPYmVun/AHzXh1tczpp9Iv8AU6IaUW/P/I+eltd0pkj259uMZ7fhTQZANsmF7g84qeRWsoNgbbuPr6mnxoph3IqsMc88k/SvbOcq3DeVGdy7V64NO82OKAsoXDEcEd807y5C7KQXHselQpEs8pVVZOx64/PimUTSKH+VDuHXpjFEdsCu9Sc9BuNV45ERtqqqqOOM7j+tTSu+Nu3PzcKKCSZOONzMcE4PemwupHzSfiOlNckIf4PXLE4pfIa4XbIRwcgfzpFaETGRLpV3LyexrQisi5Vtu+Mju3eqv2QOO+7HJAqS1nkiUgqxVf8AbK5/nSCyLUO233NtV2U42hsdqctxDcDcW2+wHSoUVZX3jIDAE+5q9bLIY8r5OD6p/wDXolqgLmlKLa78yRvlY8qCRk9c8j2rWtdWmjJaOR3Vh91sMozz6e/rXmtt4g1awl8mTwqz7eWbSNYOPrsmB5/CrVh8XrXR5vMuIfEmmvyv+naP56/hJEy/yrj+tS3nB/n+Rp7JdGjvA0jXO91y27knqcdf5U+Z3nlbyGYszZxkHHWuO0/4oaPqs+bXXtBmkb+A3TW8n/fMqgf+PVvJqb3sHm/Z7pmA+WW22XQY9s+WWP5inHG0m9Xb10J9hNGlKkcMYVhumZiAxzg5z6fWh45GkEYWOQscsZB2+vaufm8WWcB2yXRt23ZMVyhiYdOgYA9q0G8R28a28kczKzj74cbcf5J5reNSL2ZPK0XGgaCTcv3cfwr+fQ+wqtFcNbxqU4aP5gwPXAOP51N9vYNuEi+UwzkDduz+lV5LuN2wpXHVgchh+FbGbEhUJuZm8tVIJzzkdx0+lMklJlZYo1yVAJdyVPGcDvmok1NftYaZfMjb5AobDA8c9Oe9Q3EObgLDC8xlOxVX7zHPCgdz2FEtAie7fDG5/wCFafsk6zrO1Y7vxHdOkWflZoosxj/yIZK8StAdVPmbdoBxgkY49ya9g/auv4/BXhnwl4HiZduk2KCZ0P3pABub/gTlm/GvDpJY5oWIbawOAwGGzwPXn8K8zL/ejKv/ADN/dsjoraNQ7IuNd7bjyrfO7a3I7D3zn1qu2nR6e48xUbdkgoQ361Db3UawszNukJPIPH+eKQR3Ez7W3HnAxn8a9GJhy9R9y0c6YjkTcuSVIwcdvWsmWUyyk8A88E8/Wr0enfaMeYJC4P0Uj61O9gLjMe19o/H346/ga0TBRMyKFrs7mjO5iBkZ4/CrVnbSXMjR/MqYIGP8a0UgWGJc4woxyKbMhjZflPmEcsv8QqRmdcWEqxhk8s4JDKRyPYe9KkaxyGPEnzNt6cbhz37VbuLsQIfM2lWPzY6r9eKa8O0K5kPs3pQBVIZh2C54z3Pp9frVW832r+ZJtVQ2PmPWtCceXGNv7znqMinS2rSJ5gb5WXHIz/OgCm0fmIxjeHzAM5zgfTmooYC6qrsN2duM03ElrxlvLLDqOeOtTx6e0g82Ree21/8AH602B7n/AME99LWf9pCF40aP+z9LupSCuMk7I8/+RDWf+3bqi3/x/nj2/Pa2cUatzgcu30/iFdV/wTbs1k+Leu3i7ttroZjOecb7iI9f+AH8q83/AGsb9tU/aI8RNjckckUefpCn/wBevCjrmjfaP+R0KP7j5nnlwzTx+W21h7Co4lIRQxXzOre/rU0ZQTNmaPchwBjn9KSZ4VKh13SMeWDcg+9e4YISO2XaGO3a3ABGR6c0SWphjj28c/MRj+RI/WlX/RrfcoU7sH5xjHrT7K6aa3KrtZWH8XzAVO4yK5tYbS0U7/3mOuOMVUnvJPO4VsYOCOMVYljZzhgzuuenemiMrJtZVZshd2OTwP60epMloOgu42jHmFQxPcGnMFBXLqN2MHnA+pqs1lvlZsnG3oOefyqaKJlj+bGMY98UroLFyzkSSHbtLbcUs8yuhVl5x16YqtEzWbL97aeDjJq3Laf6PmPc0gzllG5cH1o6lEtpMrW/3VCDBHFShimV8xVwemP/AK9V4JRyp+VgcYPANSSW/mnc38QzxS5RS1RTtNIubJ2KspZuAR1U9sVYk068nLMsiB8dB90/h610CWSmXzHLK3IXZ1J/pVo7mtVYfImSMMQCewz+PsKGM4W6+HNxqtq32iz0u8jYk/v41kAOeQCwJ/8A11yd58FY4bv/AEOz+yyMP9Zb3Dw9yOxAxxXrT26WsvEhjbnIk4De/wBaqzxG5k/ebo42+X5SN2e2Rnp70cqejQzzE+H/ABtpQ8ux8RalJGvHl3Mq3KH6hxVK68UeLrK2aC+8N2GqKx2l4rRUDe+E4/IV64lh5W4qnnDP3wnMh9emeaT7EvnCVl27VIOexrnlhKT6Ir2slszn/hfaagvhaOG9DQspLFd5yNxzt57DOPwrcvpJJpGUzL8pI2ZAzz2/Omm88lvkkjVVOzLDnP5f5xQTJDKHbM3yZwuOfTr/AErqjorGUtSsIidyQ9cchx3/AKVLZ/ETS/hL4w8P61ri3N5pen6lBcTw2qB5MIwfI3EA4Kg4zzjHWprQJLFuZPmPRZAVye+O/I/Dn8KrX+g2Ou2zQy263ZkHMbqJFk5zjac/pSqR5oOPcIyaaZB8SvjxD8fviRqOtaR9qGlswiga4j2OyqozkZIGTu79hWfbReVKrSSSbducZHX6VpHR7e1jBhjjtY4x9yOPYq/hgj8uKaF+0jaqDdnPACt+RpUaapwVOOyKlLmfMws7m3c4aMK2Pl2Nwf6fpVyG823KkjCxdR/D6Y7/AKU62ht0DHyoIpGHBjywB+hJqO4uIon8mZ98OeCoBYA+/wD9fvVAh0d9DNcPHwCemeB+dOtlaEMxG1FOOeMjPt396IrC3yFmQhW5BxlvzHbn6VYmgwPL25iYZG2Td/49j15xVElJla4BUyMvfG0YI/Pj60yUK8ZVgrRRg5Xua0PsvnwMjMqxxgCPGNyj374NZ5tVtJv3pyoJ4yMkdenWgVyvcR/aLMtEu1VJXjnHr1qF1AbavPdsdM+1aiCM2kbQ7ip4+bkH8Kp6lYeTKtwrLsADBQOSfoaA8iu1zLbtGoXlQQvJwQOecVDf6hNG22N2ZCPu4+UeuO9WLZGmZjInzdTuP3R/OgWf2WFic9M5xnnr/WgorWmozQP8yknHXGc0+01CSNNvPlqwGM856nt605nYRhVQ7enQFT+HrT9LtI5l+ZiMkMx4wc9x3xzQI+mf+Ca9uzz+OL4tuWG1s4UJXByzXDH2x8q/ma8I+Pl+178afE1wrDm/kTk8DaAnP/fNfR3/AAT2sf7O+GfjO6+6s1/HADntHDu/9q/pXyz8Q5/tvjnW7h9rCbUJ5AAOgMrH+teLhGpZhWl2SX5HVLShEzGs1ctvVo2Xqx6H8aemnwpCu3iQE8k565/+tUWyQLtDSLG3UAbgcVZiSN0WJ42X+6cZ6dfWvaOcSW3+0R5/dlsbj5ecfhmnRz5I2gsF68AEipLeOe4uNkSnGMfI2TULCSG5eONZIiwJLdVIqdhsczNKf3e0SrkZZCOOMf1qMHylwfvA8/zqeBhNdOrfLtXcdp61BOx8/na208Ybn/P51PkQRugimUtG0ch556n86kks/Mtg29VHXB9aLp5AiTRrvjXpk7uRTpH2yKyfKrNvYb8Y+hqeYY2ylZIfLmCrJj5Tgke/HWpMra3B2thmGSH4zU0N208zLJsKJgAKMj9OKjurS3mG5dqtnIJyNo+v64qua4WHpFC25i67lPI3YyfWnvM6NtV2AH908GobhFisg2z7rZQqOg96kt70GFf3rLx0KZoEjt3FvcySKrHzIyzMCeRgdeOOx/OqOpQC4tmc58tXChgqg+2OtWdU0C+8LeJbjTbxJLPUbKSRHjm+VVYEgk+x9ehBB71Tikg1GbdI0ZTGPKPQn1AyDj6elZU5Jrmi7pm0qbTswugl75eIY4/vbGznzB0OD79aQsonjjk2rt/hIBYZNVp9N8u/SPzGC53LlgxU+wU//r9Kt3BjNvbtG0ZzhkbH3Djv9emOe9begSi1uLGhFqAshZmG4eZgOq9x156jjrVNZna48gsw3DBA6nPXuKsXF4zSrDcfNJjGVXKgds4Pbg5xmqOpxTPM024zlRswGUMDjrjnj+X60LYzkVbixhFwvyBY1UOFdS/qc+uevrT1Mln50JkRmkA80/rn8PakJkvYN8bq33gcLuKgkjt6/T86dplsskflsuH4JY9E9/eq2WpmkNMbTjbKGDY3E4+97/X2H61VuMxyKxD/AC/LGpH3TxVq9m8tYx+7dgNgXZnBxkfKPTr9cVSur7zyjYj/ALrsScrg+ncmmih97NKob/WMp4xt249SQeR69fWo7pI7grJGZN3HCjP6VNaFZIzudN6kYdWOOPrVTyZDMZI2Yc7cMcA/TbikBp2drHHFHJlWZkGVPHYd89sYx7VG6ZuGURqycDp9T9e9Ntkmk3ZVN+3ac8PJk9PU9qkaP7PCqxtJHNjPf5fY85zSAfPp9q0n7uSRWfYh2854A4GfTv61LDcwwSY3BVKgEnkY6detRyaZcGBJvODMuGBDA9fbrVWO4Ebu7J1Gw57HJ/TpximD20NJIo75Wa3Zo9vYnv8AX/8AXUMkCzKY5trNjOSOVx2B9+lNt40tY/Nh/eIxOGUkjrTRC0x+WQKc/NnPHXH5k0wGzI1pAzeWfLPIUkhVHbk1X+zLMd0itncO30/DPNS3c0wEcasyu3ADtldo9/5cU/7R9oh8l1Mbr8xJxgD8zx3oFcqsmw7o/NhZRx8uOvYdqjNyu0xvuEgGN2Ooq4rSvAd20r0Py7iOOBVHY1xKTJHsk65B4P59KA62CNOdwz8vAOAB+n0q1plt9mkWVFLszcgMRmoYrfyIhLGzblPzD+JTRHaSXUXmQlk5wWz07fh1oDU+v/2N9Pj0L9m3WJlbK3GrXEmcY4EUSY6nn5T+VfHiTDVJpLiXa3mSlup3HPPPbHavr/4L/wDFL/sQ+dtZTNFfXA55/wBbLg/kor5AlKxSbmG1duCo45AxXiZZaWIrzX81vuudVbSnBf10JooBbL/DtyPmJ9OnHrTZkmebETFT97g459vf6Uy1lYoiqjOuTuVh+R/yaslYRFGfLfsDg5yDx6e/rXtHOVBG4u2RkAbbk88E+3ehZFAj+b5lJO1m5b/HvT2m2SGRJAxzzgH5fc+341Bf3bIVDRxqrH5TGNrevPTjmo5ShDKzkspVpOOGHDDnP86safBHPb71kxMxJKt2qi9vuJ2/e6+1LaSyedxnqOv+f1pkGi9r5dmxjkUyDnbkc/5zVJZhIxLbRt4KSADv71ZutTe3lyq5OMANMeMegzn8hVK7238/mL94DnpzSXmBdijHknZGrN146g59aqSs95CT8yFTzwQfypNPmQxhfKwvqwB6eo61emuJLmOQfu2jVcAcdDnpRKOhRVivFWzVZV37cLjdkDmoQiSklZCFzxjFXorZBGc7wy/fBUc/Tvn8adb2sAj+Z4Y+ehYLWc9Nidz6K/bc0eO28Y2etRF449VtvKmfPyiWLAH/AH0jqPcpXiNvplxc6eieZ+5jYgKeCqnngenPavav2wdYj1K18Ow+YPMWWdtoXLDIjUHqOvPfsfSvFZILy/B+zwSsqZGxFLN1wWGBn3rxOF5TeWUufdXXyTaX4HuZ7GEcdNR8n96TIYriRpG2HbGp5Y49Mcn8/wDGobO+kgnKyfdbJILYPJz2+p/+vStot3pcrrJHcwqwJZmgJTbjPOcf5NJpUzGzYSkvHyQJFDKeTjHXpnPFfQ2PJckyaPUormVlZ2XcwBB/iPoD/nimXGnySXGPM8v5eAR9B6ZxUSRtbfvFWQybt+9hjHP3vT16UfafNmzuVZgSQV5U55556d89OlG2xnILZGhX93Mf3P3ijcYOcAnpjoM5FOlk+2X25fldeMAc/T0o0/S49TtZAomDNk7Dy24Y5GPqBxnmsm5aPY0PmO+G3BiDknHU5AI5oj3IXc0bu9hcf6wRzJg8H7oPT8P/AK1ZyxtCCV+Vh8vmA/Ln0zU21r1macpnBAAIXbzj+nfFNtHit4fLIYRMM7WH3fTn8xiqGWBH54+Y7JmJG5egbrz/APqH1p0oWO43zYZeQNq7TnkcY68+lNWMwK0iqLiNGz6Eg55x+B7is+51yaKfEe5Vznay/eb/AD6f/Wqd9gNi83Isbf6zau5Cg559vX8aIWazLZbdDcKAcEZHpz3A56+ppi3Vq8i+ZuhZQTtX5uvTjjHfHP8AjRHcRtNhiFL5BJ7Yxgke3P49jRsgJUvxpUi/vJP3n3drfL9OvQ+vWiyv0keWReeCSCCWHofpwarSpLHM0e1ZY2H3W+UYBP8Ah1p9pBsO1VX95jGRtJ9s/h0NUBN9pmgTKxs0MgDEhR6/hUhuBFCvmF3Q/Njf36ZYdm71TunWYOpDSQSDGR0b6GrMeoqLLZNHJKq4ADYZlH6cfnQTzBDeRzNzvwuOiFsAc+5P5flVee/NvMyxvvizhgAC3HTnH6Zp9qN+5Y8/Zw5ypfkN05HWq9yrSyqqbFLZ5weeOvv7UWuESZpGa1eRW8td20eWcNnPHt9ec1XjZovvKpdvlLc/LnsaaJY1Dwyo3zL83y9Og5HB/rVVLn7NGVVBtZuQe49yaCi5ZqsJZgpxt2gH0psESi8Znbyl25D7d2R6YFB1Pz51XzIirDIKtlT7ZGf8/Wi7nZXhDMjR9FwMfy9Pp2oA+ttTf+wP2HdPjLAGbSC4/hB80s4/RxXyi0LLKyuYfMfdhiwZWGf/ANfHX+dfU37QTHQf2SNGsVYK66VY2+CCedkQ/wATXyWYpEn8zzvLK/fHc8+hrxMkd4VJ95M6sTpyryL1vfLuh/dwxtjy3AO8Eg9Qc+1PgYyNJtKhVyPmUcZznj8aq21+0mVmaONsE/PwuOf/ANXPFSyRzSWLPtdYcFvMX5gCD2Hv717MjnK98n2GRlhXO4nLZ3Bc9sYqo8eUJ2qGwT83HTtj/CkXU5PskjPsXcxHI/KrFvdSz2X7yMN5XzHex+U5GD+XFEr2F5CabbtPMqiWNGydynjIxjjtU0VzaiVWmRWVDklcrn1J6/5NEVmzQLKVVUVicr1YZzj0P54pDp24iRtpGOhT5wPf1FQILq4W+tflXy0J+6qnI9u/FVby3aGTdbsy5zgGpY45LeZow27k/LkEg+35VLbXW58SYVTwNykYPb0pvewaLchstUaX5A23cM4IOTjuaLu4WAbZo9w/vg9OOnv+NV72z8i6PlyNHKvGDwp/rUdwZEt8SeW20E8ZBo0C1i1DdSRsyqylWIC8nK89+Mc06S0mmcsoO09MED+oqhp80kcZb5m7fN1P4/hUkc86FsTSYJz0zjNQ0wcbo+k9cFnZeNZtQ8b28NotnM1pHa3XzGMIxG3Z/E5Oc9snA4Ga9G0b4q+KdXtI7fwf4Oaw02MAR3OrN9kjwM/diUZA9AVFaXx18F6X4P8A2nfGl95SXF7Jq9xKJXO8oHcvtGc7QAwGBxxUUvxIZYlRWwq8dq4MLRhGjCMVpZehxY7FzqV5Sm9bsV9c+JxQ+ZqfhlWP8As5GA9s7wSPwrifHWgx6h+88X+B9Muhkn+0NBBWRSerMihWY9+VYcd+ldRcfEdU5bavfANYOoeO5r9yqyeYO2R0rtjG2yscCqtbHkPjj4S6bp/h6bWPCuqHVtJhO+aGQDz7YA8sQAAwHfCqQD0Iya89uWLt5kbNbtnA8t8AFeO3TrnnjHf09W8fXcng3xnp+r27FYtRk+yX0YHyyE8o2OmfvL7gj0ry/wAS2UXh7X7q1jtz5cb9hn5TyMH6cYP/ANeto6HpYas6mkiEXXnwRwx8yE43/wB3/dxn06im2kG65WW4VVI6SBjlfQ4bIOfw70v2m3uIbaYRxQM2FYq/zHAxjIPGODii48xmZXkSS3Rs4f77Dvntj86o7LCXOnr83HzHPyEH5/5Y/wA+lVGeO3u/3MuYV4ydw8v26ZHXGDTXla8Xy2aRZSQvQnaO5znPFOi0sq8fmKrSSIMOxwBk4znH6jp6UxehLu82GOS2dVKhVYgdT1z65H5cVJJGtym+6XaVAJkB/drzjleeDgc4FRzu1mrRyyJJuORtBDL6jB5/Ic1ZsLdpbPzIV8xbcklpW27T9cj9PzqWIilgM1puiADRj7obcdo9SM/XPYdqhmjWaNJ/k3bs716FvQ45xjFWxHGJpGZmQMAygZ349D056/40ktp5yCSNQ0qsQzrngg9Md8Yzmpiw5bE08McLwspjkjb5S4l6E856/jzjiqkU0iSPtnLdQ0eSSV7ngY6dxzjtUht7a8uGWSJlVlB/1gQlsc/MAR1HSmXcEmnwFYchic53e/HQ9a0sBcsbyJbGMQtHE4BDKQGyexB4GCCfy/Gqy3ilMXDSfvDt/dD3wP581SgJNk0attbfnc7E8dduOMDnOfWrWGgiVl2yKuCzRnDhe56Zx9D1xnGRkAL258ufzLcKsLN8uc8H/HPPtkUXVwbpY32sUVv3Z3EkHsKq3RUQoH8t5NxYsF2v09wCevv+uaWNVdMKApHC5+6M8nrx/WjYl36lnUmGyYzSRqyjIkZN28HPTj6e9Zsh8u2Zt0bRqd4KN3z369fT2/GrP2qZLURfN8o2twCMccVWvrdYYSFRl3D7vdhwQf8APHXrQCuR210szrtEcR4JKfKGHv71PNO1xa+XFt3spTOPnGR2/GoCNix7esfABXPH8v1q14Mt31TxpotnM257q/gt8A54eVVxx9aUpWTZR9a/tv3K6H8NtPtE27UmhiCk7QVX/wDZ6V8lX7q96zJAfLYHcw3bS5PX/wCt/jX0x+39qubLSbdW+aS6J/AK3+NfOFpPCI8SGZpOuVPy9OOo9f0rx8hjbCJ92zoxXx28it5YeHYGbKnezY6D0PeprS4+0WDeWJNq53J1AOOvApj37SKDIkbiM4GXUYzj3wf6c0i3P2ZtqB44evDbsc98gZH1Ar12Ykf2+O8jdfl3KmSehb/P0/KpgIbY4kG7IyoGVx9e2fpmodNtma8ldlVVUkKSMnHfnqPp0qxPcoH3JGjeW3HXrnjjpxRECuztanzEGYvu7M5P5f4VaiP2aXy2VlWQhgD/AA/TPao5mWTdHIq+Z1TnB59unqevSpPtMaS7GwrL/FtJBIP0zzjP40MzuF7bK8xfzgknYGqtxexwxIrqyygkg7Nw/KrkywXl3tKtIB8ysr5z+GajubRry23IytCODxyMAcHtnJ7UbhsU/tEN1GsNwsbdPnjXH+Hof0pjbD95GC+oG4n27UpTzZWXjbuxgc/jyamgm+TypFZG6/OTzSsXGVyF1jhO2NvlzkknDA5z9PwzSPMZXLNCjH1IGanFuIi3lsGUDJZW6VP9jjkOWSJfpk7veolZatFI+q/jh4oudb+NHi64lY7pNavepzgC4cAfgMD6Cudiv5FiHPeiilTSUIpdkeBiNar9WU7i5aWbBq3paZbPfFFFa/ZZgznfjFbC+8F6kG+9DE06Nj7rR/Op/MV5x4+skuPE9lK+Wa8tYzJk8EglQcfl+VFFTH4E/wCuh24H+IY99E1vujRv3bHlWBbr+NWLVI5YpZHVmZowxG/A64xxz3z1ooqo7HtGdqaRqQVXKtuBD4PQeoAp8qNbqBvZowSu3JGeaKKIkPRkP9nLHbbidzCXYTj7w/8A1GpGvpLJ2mRv9YMEep6A/h/Siiiexn0Jc+Tai6fdJsIJGfmbHv8A/WqxcuItLWSNdheP5huJB/znp09qKKmBrILPbcR2/m7mMhAJBGR1Hof0pksQu9ZXd025wAB6+lFFbRIZTa9+zaja2pXesxKE5x2b29qj069aDU1j+9uUspODtIz7e9FFSOBr6gZLu1ePzGSOE4wCfmwBjnOce2ax7SZi7LtjypLK2zkY7Z64+lFFADGkE9xGxB3MfmOfvfX1qPWNSksPMC/MGUnafujHTiiigroNQtBL97dnru/i7c+tdh8CLNbn4q+FYW27JNXtWwV3dJlPeiiufFaUZPyZUfjR6b+3tqLHVtKQ/dXzG4PP8NeKWUrQTKykjztqEjqOcD8qKK5Mn/3SHz/MrEfxGWtTtP3XzCJkkj3EFPmJIz1zj9Kx42fTIk+YSMuVUkcADJ6c0UV6MdjORKt8NRuGtTGqK6E7genNKloqSGEZ8vLFh60UVRXUuXcSm387H7zgr0wv6Z/Wo47zcsbSJ5h5PJ+mP50UUGcSVo1Evf8AeNk4P16VUuY1kj8vAVVUYK/KePX1ooqepD3G2tmssbbucHpk46+lHiD5LfzizMxbBzRRR1CnsQaZetHJNHhWVm53DOavWlokkOfnXns1FFZvc6Y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5426172"/>
            <a:ext cx="1146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езультаты </a:t>
            </a:r>
            <a:r>
              <a:rPr lang="ru-RU" sz="2400" b="1" dirty="0">
                <a:solidFill>
                  <a:srgbClr val="C00000"/>
                </a:solidFill>
              </a:rPr>
              <a:t>работы проекта будут представлены на XII</a:t>
            </a: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ru-RU" sz="2400" b="1" dirty="0">
                <a:solidFill>
                  <a:srgbClr val="C00000"/>
                </a:solidFill>
              </a:rPr>
              <a:t> Всероссийской выставке-форуме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Вместе ради детей» в г. </a:t>
            </a:r>
            <a:r>
              <a:rPr lang="ru-RU" sz="2400" b="1" dirty="0" smtClean="0">
                <a:solidFill>
                  <a:srgbClr val="C00000"/>
                </a:solidFill>
              </a:rPr>
              <a:t>Кемерово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877621"/>
              </p:ext>
            </p:extLst>
          </p:nvPr>
        </p:nvGraphicFramePr>
        <p:xfrm>
          <a:off x="188431" y="1744134"/>
          <a:ext cx="8302625" cy="368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8800126"/>
              </p:ext>
            </p:extLst>
          </p:nvPr>
        </p:nvGraphicFramePr>
        <p:xfrm>
          <a:off x="203200" y="901700"/>
          <a:ext cx="6019360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99571" y="-47060"/>
            <a:ext cx="10058400" cy="80305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Участницы проекта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9" b="31194"/>
          <a:stretch/>
        </p:blipFill>
        <p:spPr bwMode="auto">
          <a:xfrm>
            <a:off x="-165100" y="-307706"/>
            <a:ext cx="1968500" cy="16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86" y="239711"/>
            <a:ext cx="1516970" cy="15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9521914"/>
              </p:ext>
            </p:extLst>
          </p:nvPr>
        </p:nvGraphicFramePr>
        <p:xfrm>
          <a:off x="5324815" y="1143000"/>
          <a:ext cx="5833156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chart"/>
          <p:cNvPicPr>
            <a:picLocks noChangeAspect="1"/>
          </p:cNvPicPr>
          <p:nvPr/>
        </p:nvPicPr>
        <p:blipFill rotWithShape="1">
          <a:blip r:embed="rId6"/>
          <a:srcRect l="6918" t="12427" r="5903" b="13806"/>
          <a:stretch/>
        </p:blipFill>
        <p:spPr>
          <a:xfrm>
            <a:off x="7961744" y="2971800"/>
            <a:ext cx="1741055" cy="147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6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65" y="-300037"/>
            <a:ext cx="30845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86" y="416945"/>
            <a:ext cx="1516970" cy="15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6502659"/>
              </p:ext>
            </p:extLst>
          </p:nvPr>
        </p:nvGraphicFramePr>
        <p:xfrm>
          <a:off x="190499" y="1573094"/>
          <a:ext cx="10637271" cy="470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576997"/>
            <a:ext cx="77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Привлеченные ресурсы к реализации проекта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«Маленькая Мама»</a:t>
            </a:r>
            <a:endParaRPr lang="ru-RU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36" y="-144463"/>
            <a:ext cx="3085471" cy="28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9936" y="2285992"/>
            <a:ext cx="6323721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2" descr="https://af12.mail.ru/cgi-bin/readmsg?id=16478656551225740003;0;0;1&amp;mode=attachment&amp;email=o_bolhakova@mail.ru&amp;ct=image%2fpng&amp;cn=qrcode_tkcson.ru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4" descr="https://af12.mail.ru/cgi-bin/readmsg?id=16478656551225740003;0;0;1&amp;mode=attachment&amp;email=o_bolhakova@mail.ru&amp;ct=image%2fpng&amp;cn=qrcode_tkcson.ru.pn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977" y="334384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875" y="465138"/>
            <a:ext cx="8926717" cy="115537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Сотрудничество с благотворительными организациями в рамках   проекта «Маленькая мама»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35854"/>
              </p:ext>
            </p:extLst>
          </p:nvPr>
        </p:nvGraphicFramePr>
        <p:xfrm>
          <a:off x="765175" y="2189520"/>
          <a:ext cx="7527925" cy="40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utoShape 2" descr="Великое дел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4323120"/>
            <a:ext cx="2726849" cy="15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Великое дел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 descr="https://tihvin.813.ru/images/logo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49" y="2692725"/>
            <a:ext cx="2425149" cy="9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Ангелина\IMG_6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1" y="2411412"/>
            <a:ext cx="4343397" cy="313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46" y="-215900"/>
            <a:ext cx="308451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247650"/>
            <a:ext cx="15176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0200" y="2032000"/>
            <a:ext cx="717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Главным результатом нашей работы является отсутствие отказов от новорожденных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и отсутствие случаев прерывания беременности у несовершеннолетних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9866" y="545881"/>
            <a:ext cx="630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чего мы работаем…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5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9825" y="1159345"/>
            <a:ext cx="9390743" cy="487259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</a:t>
            </a:r>
            <a:r>
              <a:rPr lang="ru-RU" sz="4000" b="1" spc="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еализация </a:t>
            </a:r>
            <a:r>
              <a:rPr lang="ru-RU" sz="4000" b="1" spc="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проекта социально-психологической поддержки несовершеннолетних беременных и матерей</a:t>
            </a:r>
            <a:br>
              <a:rPr lang="ru-RU" sz="4000" b="1" spc="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4000" b="1" spc="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«Маленькая мама</a:t>
            </a:r>
            <a:r>
              <a:rPr lang="ru-RU" sz="4000" b="1" spc="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  <a:br>
              <a:rPr lang="ru-RU" sz="4000" b="1" spc="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4000" b="1" spc="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2021-2022 гг.</a:t>
            </a:r>
            <a: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63913" y="5232400"/>
            <a:ext cx="5272087" cy="1041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г. Тихвин</a:t>
            </a:r>
          </a:p>
          <a:p>
            <a:pPr algn="ctr">
              <a:lnSpc>
                <a:spcPct val="100000"/>
              </a:lnSpc>
            </a:pPr>
            <a:endParaRPr lang="ru-RU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1336" y="450976"/>
            <a:ext cx="890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Ленинградское областное государственное бюджетное учреждение «Тихвинский комплексный центр социального обслуживания населения»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252014"/>
            <a:ext cx="2762250" cy="26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" y="4870450"/>
            <a:ext cx="1300164" cy="1149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485" y="355600"/>
            <a:ext cx="1704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414" y="-437666"/>
            <a:ext cx="3085471" cy="28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0115" y="417603"/>
            <a:ext cx="8762318" cy="671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 «Маленькая мама»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9936" y="2285992"/>
            <a:ext cx="6323721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https://af12.mail.ru/cgi-bin/readmsg?id=16478656551225740003;0;0;1&amp;mode=attachment&amp;email=o_bolhakova@mail.ru&amp;ct=image%2fpng&amp;cn=qrcode_tkcson.ru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4" descr="https://af12.mail.ru/cgi-bin/readmsg?id=16478656551225740003;0;0;1&amp;mode=attachment&amp;email=o_bolhakova@mail.ru&amp;ct=image%2fpng&amp;cn=qrcode_tkcson.ru.pn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1898933"/>
            <a:ext cx="3574469" cy="384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04" y="12410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31" y="1951315"/>
            <a:ext cx="3293269" cy="4267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63871" y="2157672"/>
            <a:ext cx="4114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«Мама - это человек, который может заменить всех, но ее никто и никогда заменить не сможет!»</a:t>
            </a:r>
          </a:p>
          <a:p>
            <a:pPr lvl="0" algn="ctr">
              <a:lnSpc>
                <a:spcPct val="150000"/>
              </a:lnSpc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Омар Хайям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87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1CADE4">
                    <a:lumMod val="75000"/>
                  </a:srgbClr>
                </a:solidFill>
                <a:latin typeface="Arial Black" panose="020B0A04020102020204" pitchFamily="34" charset="0"/>
              </a:rPr>
              <a:t>О проекте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7326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53" y="-274839"/>
            <a:ext cx="3085471" cy="299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36" y="152626"/>
            <a:ext cx="17002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41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Цель проекта</a:t>
            </a:r>
            <a:endParaRPr lang="ru-RU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788544"/>
            <a:ext cx="8318500" cy="56536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Оказание своевременной, квалицированной социальной и психологической помощи несовершеннолетним матерям и их семьям, способствующей коррекции психологического состояния, восстановлению социальных связей и решению проблем жизнедеятельности, формированию ответственного и осознанного материнства и созданию условий для развития и воспитания детей, профилактике отказов от детей и преодолению трудной жизненной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ситуации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907" y="-372609"/>
            <a:ext cx="30845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46" y="22803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E:\фото Ангелина\IMG_6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4285" y="2668815"/>
            <a:ext cx="4165600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3" y="159657"/>
            <a:ext cx="8951232" cy="157770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Специалисты, задействованные в реализации проекта</a:t>
            </a:r>
            <a:endParaRPr lang="ru-RU" sz="3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42898"/>
              </p:ext>
            </p:extLst>
          </p:nvPr>
        </p:nvGraphicFramePr>
        <p:xfrm>
          <a:off x="533400" y="1876425"/>
          <a:ext cx="7137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66" y="-277925"/>
            <a:ext cx="30845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3159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06599"/>
            <a:ext cx="3933825" cy="410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Организации-соисполнители</a:t>
            </a:r>
            <a:endParaRPr lang="ru-RU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672745"/>
              </p:ext>
            </p:extLst>
          </p:nvPr>
        </p:nvGraphicFramePr>
        <p:xfrm>
          <a:off x="6734629" y="1941739"/>
          <a:ext cx="521471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879" y="-359682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90" y="228827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84578977"/>
              </p:ext>
            </p:extLst>
          </p:nvPr>
        </p:nvGraphicFramePr>
        <p:xfrm>
          <a:off x="508000" y="1938564"/>
          <a:ext cx="60452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4779" y="3120655"/>
            <a:ext cx="1443751" cy="1023929"/>
          </a:xfrm>
          <a:prstGeom prst="rect">
            <a:avLst/>
          </a:prstGeom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9798051" y="434975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РАЗРАБОТКА 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ИНДИВИДУАЛЬНОГО 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МАРШРУТА 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ОКАЗАНИЯ ПОМОЩИ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38" y="1102788"/>
            <a:ext cx="913135" cy="742427"/>
          </a:xfrm>
          <a:prstGeom prst="rect">
            <a:avLst/>
          </a:prstGeom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57251" y="1938338"/>
            <a:ext cx="18372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100" b="1">
                <a:solidFill>
                  <a:srgbClr val="002060"/>
                </a:solidFill>
              </a:rPr>
              <a:t>ПОСТУПЛЕНИЕ ОБРАЩЕНИЯ</a:t>
            </a:r>
          </a:p>
        </p:txBody>
      </p:sp>
      <p:pic>
        <p:nvPicPr>
          <p:cNvPr id="7174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1102788"/>
            <a:ext cx="1456268" cy="11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666317" y="2282826"/>
            <a:ext cx="27220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СБОР ИНОРМАЦИИ О НЕСОВЕРШЕННОЛЕТНЕЙ 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И ЕЕ БЛИЖНЕГО ОКРУЖЕНИЯ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711951" y="1978026"/>
            <a:ext cx="193674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ОНЛАЙН 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КОНСУЛЬТАЦИЯ</a:t>
            </a:r>
          </a:p>
          <a:p>
            <a:pPr algn="ctr"/>
            <a:r>
              <a:rPr lang="ru-RU" altLang="ru-RU" sz="1000" b="1" dirty="0">
                <a:solidFill>
                  <a:srgbClr val="002060"/>
                </a:solidFill>
                <a:latin typeface="Arial Black" pitchFamily="34" charset="0"/>
              </a:rPr>
              <a:t>Экстренная психологическая помощь</a:t>
            </a:r>
          </a:p>
        </p:txBody>
      </p:sp>
      <p:pic>
        <p:nvPicPr>
          <p:cNvPr id="7177" name="Рисунок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67" y="4465639"/>
            <a:ext cx="1856317" cy="137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4"/>
          <p:cNvSpPr txBox="1">
            <a:spLocks noChangeArrowheads="1"/>
          </p:cNvSpPr>
          <p:nvPr/>
        </p:nvSpPr>
        <p:spPr bwMode="auto">
          <a:xfrm>
            <a:off x="1360505" y="358016"/>
            <a:ext cx="9542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 работы с несовершеннолетними </a:t>
            </a:r>
            <a:r>
              <a:rPr lang="ru-RU" altLang="ru-RU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беременными </a:t>
            </a:r>
            <a:endParaRPr lang="ru-RU" altLang="ru-RU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81152" y="2370138"/>
            <a:ext cx="512233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855122" y="1628775"/>
            <a:ext cx="850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1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26964" r="32626" b="33218"/>
          <a:stretch>
            <a:fillRect/>
          </a:stretch>
        </p:blipFill>
        <p:spPr bwMode="auto">
          <a:xfrm>
            <a:off x="7056967" y="841375"/>
            <a:ext cx="124671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6017683" y="1653913"/>
            <a:ext cx="850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8832850" y="1617663"/>
            <a:ext cx="850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4" name="TextBox 21"/>
          <p:cNvSpPr txBox="1">
            <a:spLocks noChangeArrowheads="1"/>
          </p:cNvSpPr>
          <p:nvPr/>
        </p:nvSpPr>
        <p:spPr bwMode="auto">
          <a:xfrm>
            <a:off x="7349067" y="5767389"/>
            <a:ext cx="212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>
                <a:solidFill>
                  <a:srgbClr val="002060"/>
                </a:solidFill>
              </a:rPr>
              <a:t>ОКАЗАНИЕ КОМПЛЕКСНОЙ ПОМОЩИ</a:t>
            </a:r>
          </a:p>
        </p:txBody>
      </p:sp>
      <p:sp>
        <p:nvSpPr>
          <p:cNvPr id="7185" name="TextBox 22"/>
          <p:cNvSpPr txBox="1">
            <a:spLocks noChangeArrowheads="1"/>
          </p:cNvSpPr>
          <p:nvPr/>
        </p:nvSpPr>
        <p:spPr bwMode="auto">
          <a:xfrm>
            <a:off x="4436533" y="5719369"/>
            <a:ext cx="200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rgbClr val="002060"/>
                </a:solidFill>
              </a:rPr>
              <a:t>РАЗРЕШЕНИЕ ТРУДНОЙ ЖИЗНЕННОЙ СИТУАЦИИ</a:t>
            </a:r>
          </a:p>
        </p:txBody>
      </p:sp>
      <p:sp>
        <p:nvSpPr>
          <p:cNvPr id="24" name="CustomShape 4"/>
          <p:cNvSpPr/>
          <p:nvPr/>
        </p:nvSpPr>
        <p:spPr>
          <a:xfrm>
            <a:off x="575734" y="2703474"/>
            <a:ext cx="3035300" cy="2997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defRPr/>
            </a:pPr>
            <a:r>
              <a:rPr lang="ru-RU" sz="1100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КРИЗИСНОЕ ОТДЕЛЕНИЕ</a:t>
            </a:r>
            <a:endParaRPr lang="ru-RU" sz="1100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100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100" spc="-1" dirty="0">
                <a:solidFill>
                  <a:srgbClr val="002060"/>
                </a:solidFill>
                <a:latin typeface="Arial Black" panose="020B0A04020102020204" pitchFamily="34" charset="0"/>
              </a:rPr>
              <a:t>ЭКСТРЕННАЯ ПОМОЩЬ</a:t>
            </a:r>
          </a:p>
          <a:p>
            <a:pPr algn="ctr">
              <a:defRPr/>
            </a:pPr>
            <a:endParaRPr lang="ru-RU" sz="1100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100" spc="-1" dirty="0">
                <a:solidFill>
                  <a:srgbClr val="002060"/>
                </a:solidFill>
                <a:latin typeface="Arial Black" panose="020B0A04020102020204" pitchFamily="34" charset="0"/>
              </a:rPr>
              <a:t>МОБИЛЬНЫЕ БРИГАДЫ</a:t>
            </a:r>
          </a:p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1400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768" y="4087813"/>
            <a:ext cx="292523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ДЕТСКИЙ</a:t>
            </a:r>
            <a:r>
              <a:rPr lang="ru-RU" sz="12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ru-RU" sz="12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ТЕЛЕФОН ДОВЕРИЯ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8 (800) 200-01-22</a:t>
            </a:r>
          </a:p>
        </p:txBody>
      </p:sp>
      <p:pic>
        <p:nvPicPr>
          <p:cNvPr id="7188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5" y="3767553"/>
            <a:ext cx="730251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Рисунок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84725"/>
            <a:ext cx="1303867" cy="93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низ 29"/>
          <p:cNvSpPr/>
          <p:nvPr/>
        </p:nvSpPr>
        <p:spPr>
          <a:xfrm>
            <a:off x="10350501" y="2686050"/>
            <a:ext cx="512233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221332">
            <a:off x="9938016" y="4946916"/>
            <a:ext cx="261937" cy="96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92" name="Прямоугольник 9"/>
          <p:cNvSpPr>
            <a:spLocks noChangeArrowheads="1"/>
          </p:cNvSpPr>
          <p:nvPr/>
        </p:nvSpPr>
        <p:spPr bwMode="auto">
          <a:xfrm>
            <a:off x="420955" y="4829969"/>
            <a:ext cx="328506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FF0000"/>
                </a:solidFill>
                <a:latin typeface="Arial Black" pitchFamily="34" charset="0"/>
              </a:rPr>
              <a:t>Круглосуточный телефон горячей линии </a:t>
            </a:r>
          </a:p>
          <a:p>
            <a:pPr algn="ctr"/>
            <a:r>
              <a:rPr lang="ru-RU" altLang="ru-RU" sz="1200" b="1" dirty="0">
                <a:latin typeface="Arial Black" pitchFamily="34" charset="0"/>
              </a:rPr>
              <a:t>+7-981-215-40-90 </a:t>
            </a:r>
          </a:p>
        </p:txBody>
      </p:sp>
      <p:sp>
        <p:nvSpPr>
          <p:cNvPr id="7193" name="TextBox 2"/>
          <p:cNvSpPr txBox="1">
            <a:spLocks noChangeArrowheads="1"/>
          </p:cNvSpPr>
          <p:nvPr/>
        </p:nvSpPr>
        <p:spPr bwMode="auto">
          <a:xfrm>
            <a:off x="9258300" y="1968500"/>
            <a:ext cx="26077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dirty="0">
                <a:latin typeface="Arial Black" pitchFamily="34" charset="0"/>
              </a:rPr>
              <a:t> </a:t>
            </a:r>
            <a:r>
              <a:rPr lang="ru-RU" altLang="ru-RU" sz="1200" dirty="0">
                <a:solidFill>
                  <a:srgbClr val="003399"/>
                </a:solidFill>
                <a:latin typeface="Arial Black" pitchFamily="34" charset="0"/>
              </a:rPr>
              <a:t>Диагностика </a:t>
            </a:r>
            <a:r>
              <a:rPr lang="ru-RU" altLang="ru-RU" sz="1100" dirty="0">
                <a:solidFill>
                  <a:srgbClr val="003399"/>
                </a:solidFill>
                <a:latin typeface="Arial Black" pitchFamily="34" charset="0"/>
              </a:rPr>
              <a:t>несовершеннолетней и ближнего окружения </a:t>
            </a:r>
          </a:p>
        </p:txBody>
      </p:sp>
      <p:sp>
        <p:nvSpPr>
          <p:cNvPr id="32" name="Стрелка вниз 31"/>
          <p:cNvSpPr/>
          <p:nvPr/>
        </p:nvSpPr>
        <p:spPr>
          <a:xfrm rot="5221332">
            <a:off x="6842126" y="5079472"/>
            <a:ext cx="260350" cy="9694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20" name="Picture 32" descr="https://gspcheb.med.cap.ru/UserFiles21/gspcheb/Materials/2022/01/26/blobid16431966531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6135" y="2528095"/>
            <a:ext cx="2951404" cy="2529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57" y="-401112"/>
            <a:ext cx="2762250" cy="26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31" y="205850"/>
            <a:ext cx="1223356" cy="13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47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Мероприятия проекта</a:t>
            </a:r>
            <a:endParaRPr lang="ru-RU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1905453"/>
            <a:ext cx="6946899" cy="4326671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ЛОГБУ </a:t>
            </a:r>
            <a:r>
              <a:rPr lang="ru-RU" b="1" dirty="0">
                <a:solidFill>
                  <a:srgbClr val="002060"/>
                </a:solidFill>
              </a:rPr>
              <a:t>«Тихвинский КЦСОН» </a:t>
            </a:r>
            <a:r>
              <a:rPr lang="ru-RU" b="1" dirty="0" smtClean="0">
                <a:solidFill>
                  <a:srgbClr val="002060"/>
                </a:solidFill>
              </a:rPr>
              <a:t>наделен статусом </a:t>
            </a:r>
            <a:r>
              <a:rPr lang="ru-RU" b="1" dirty="0">
                <a:solidFill>
                  <a:srgbClr val="002060"/>
                </a:solidFill>
              </a:rPr>
              <a:t>региональной опорной площадки </a:t>
            </a:r>
            <a:r>
              <a:rPr lang="ru-RU" dirty="0">
                <a:solidFill>
                  <a:srgbClr val="002060"/>
                </a:solidFill>
              </a:rPr>
              <a:t>по развитию социально-психологической поддержки несовершеннолетних матерей, нуждающихся в помощи и поддержке </a:t>
            </a:r>
            <a:r>
              <a:rPr lang="ru-RU" dirty="0" smtClean="0">
                <a:solidFill>
                  <a:srgbClr val="002060"/>
                </a:solidFill>
              </a:rPr>
              <a:t>государства</a:t>
            </a:r>
            <a:r>
              <a:rPr lang="ru-RU" dirty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Разработана  и реализуется программа </a:t>
            </a:r>
            <a:r>
              <a:rPr lang="ru-RU" b="1" dirty="0">
                <a:solidFill>
                  <a:srgbClr val="002060"/>
                </a:solidFill>
              </a:rPr>
              <a:t>социально-психологической поддержки </a:t>
            </a:r>
            <a:r>
              <a:rPr lang="ru-RU" dirty="0">
                <a:solidFill>
                  <a:srgbClr val="002060"/>
                </a:solidFill>
              </a:rPr>
              <a:t>несовершеннолетних </a:t>
            </a:r>
            <a:r>
              <a:rPr lang="ru-RU" dirty="0" smtClean="0">
                <a:solidFill>
                  <a:srgbClr val="002060"/>
                </a:solidFill>
              </a:rPr>
              <a:t>беременных и матерей ;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Создана </a:t>
            </a:r>
            <a:r>
              <a:rPr lang="ru-RU" b="1" dirty="0">
                <a:solidFill>
                  <a:srgbClr val="002060"/>
                </a:solidFill>
              </a:rPr>
              <a:t>межведомственная рабочая группа </a:t>
            </a:r>
            <a:r>
              <a:rPr lang="ru-RU" dirty="0">
                <a:solidFill>
                  <a:srgbClr val="002060"/>
                </a:solidFill>
              </a:rPr>
              <a:t>в составе 20 </a:t>
            </a:r>
            <a:r>
              <a:rPr lang="ru-RU" dirty="0" smtClean="0">
                <a:solidFill>
                  <a:srgbClr val="002060"/>
                </a:solidFill>
              </a:rPr>
              <a:t>человек, отработан механизм межведомственного взаимодействия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рамках работы по проекту</a:t>
            </a:r>
            <a:r>
              <a:rPr lang="ru-RU" dirty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Утверждена типовая модель </a:t>
            </a:r>
            <a:r>
              <a:rPr lang="ru-RU" dirty="0" smtClean="0">
                <a:solidFill>
                  <a:srgbClr val="002060"/>
                </a:solidFill>
              </a:rPr>
              <a:t>оказания социально-психологической поддержки несовершеннолетним беременным и матерям в Ленинградской области.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907" y="-374197"/>
            <a:ext cx="30845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61" y="344941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554" y="772757"/>
            <a:ext cx="838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Установление </a:t>
            </a:r>
            <a:r>
              <a:rPr lang="ru-RU" sz="2000" b="1" i="1" dirty="0">
                <a:solidFill>
                  <a:srgbClr val="C00000"/>
                </a:solidFill>
              </a:rPr>
              <a:t>эффективного механизма управления проектом, включая мониторинг качества социально-психологической поддержки несовершеннолетних </a:t>
            </a:r>
            <a:r>
              <a:rPr lang="ru-RU" sz="2000" b="1" i="1" dirty="0" smtClean="0">
                <a:solidFill>
                  <a:srgbClr val="C00000"/>
                </a:solidFill>
              </a:rPr>
              <a:t>матерей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2418918"/>
            <a:ext cx="3952479" cy="314269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89651" y="1835171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15545" y="325120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5" y="4097338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327324" y="507799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22" y="-330654"/>
            <a:ext cx="3020268" cy="29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118" y="214313"/>
            <a:ext cx="1517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49" y="1784633"/>
            <a:ext cx="3296970" cy="4395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7318" y="394404"/>
            <a:ext cx="840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Установление </a:t>
            </a:r>
            <a:r>
              <a:rPr lang="ru-RU" sz="2400" b="1" i="1" dirty="0">
                <a:solidFill>
                  <a:srgbClr val="C00000"/>
                </a:solidFill>
              </a:rPr>
              <a:t>эффективного механизма управления проектом, включая мониторинг качества социально-психологической поддержки несовершеннолетних </a:t>
            </a:r>
            <a:r>
              <a:rPr lang="ru-RU" sz="2400" b="1" i="1" dirty="0" smtClean="0">
                <a:solidFill>
                  <a:srgbClr val="C00000"/>
                </a:solidFill>
              </a:rPr>
              <a:t>матерей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014455"/>
              </p:ext>
            </p:extLst>
          </p:nvPr>
        </p:nvGraphicFramePr>
        <p:xfrm>
          <a:off x="347980" y="1784633"/>
          <a:ext cx="781812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1624</TotalTime>
  <Words>1037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План итоговой конференции по результатам реализации проекта «Маленькая мама». </vt:lpstr>
      <vt:lpstr>  Реализация проекта социально-психологической поддержки несовершеннолетних беременных и матерей «Маленькая мама» в 2021-2022 гг.    </vt:lpstr>
      <vt:lpstr>О проекте</vt:lpstr>
      <vt:lpstr>Цель проекта</vt:lpstr>
      <vt:lpstr>Специалисты, задействованные в реализации проекта</vt:lpstr>
      <vt:lpstr>Организации-соисполнители</vt:lpstr>
      <vt:lpstr>Презентация PowerPoint</vt:lpstr>
      <vt:lpstr>Мероприятия проекта</vt:lpstr>
      <vt:lpstr>Презентация PowerPoint</vt:lpstr>
      <vt:lpstr>Проведение организационных мероприятий для  обеспечения реализации проекта «Маленькая мама»</vt:lpstr>
      <vt:lpstr>Решение социально-бытовых проблем  несовершеннолетних беременных и матерей</vt:lpstr>
      <vt:lpstr>Оказание комплексной социальной поддержки несовершеннолетним беременным и матерям</vt:lpstr>
      <vt:lpstr>Оказание комплексной социально-педагогической  и просветительской помощи несовершеннолетним беременным и матерям</vt:lpstr>
      <vt:lpstr> Оказание комплексной психологической поддержки несовершеннолетним беременным и матерям</vt:lpstr>
      <vt:lpstr>Повышение профессиональных компетенций специалистов в вопросах оказания социально-психологической поддержки несовершеннолетним беременным и матерям в регионе</vt:lpstr>
      <vt:lpstr>Участницы проекта</vt:lpstr>
      <vt:lpstr>Презентация PowerPoint</vt:lpstr>
      <vt:lpstr>Сотрудничество с благотворительными организациями в рамках   проекта «Маленькая мама»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ЛОГБУ «Тихвинский КЦСОН» по обучению членов семей, в которых имеются дети-инвалиды, в том числе подбору и использованию технических средств реабилитации, реабилитационным навыкам, а также навыкам осуществления реабилитационных мероприятий и навыкам ухода за детьми-инвалидами, общению с ними</dc:title>
  <dc:creator>Admin</dc:creator>
  <cp:lastModifiedBy>User</cp:lastModifiedBy>
  <cp:revision>493</cp:revision>
  <cp:lastPrinted>2022-01-21T09:41:00Z</cp:lastPrinted>
  <dcterms:created xsi:type="dcterms:W3CDTF">2022-01-20T06:41:00Z</dcterms:created>
  <dcterms:modified xsi:type="dcterms:W3CDTF">2022-08-25T07:17:52Z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7AAE33EF8FEB4751806D86DDB3BCBA22</vt:lpwstr>
  </property>
  <property fmtid="{D5CDD505-2E9C-101B-9397-08002B2CF9AE}" pid="3" name="KSOProductBuildVer">
    <vt:lpwstr>1033-11.2.0.11191</vt:lpwstr>
  </property>
</Properties>
</file>