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0" r:id="rId3"/>
    <p:sldId id="264" r:id="rId4"/>
    <p:sldId id="265" r:id="rId5"/>
    <p:sldId id="262" r:id="rId6"/>
    <p:sldId id="274" r:id="rId7"/>
    <p:sldId id="276" r:id="rId8"/>
    <p:sldId id="261" r:id="rId9"/>
    <p:sldId id="267" r:id="rId10"/>
    <p:sldId id="266" r:id="rId11"/>
    <p:sldId id="275" r:id="rId12"/>
    <p:sldId id="268" r:id="rId13"/>
    <p:sldId id="270" r:id="rId14"/>
    <p:sldId id="269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20510B-2976-494B-9353-BD3C3129EE98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8807C9E-3752-4170-AD81-42E67A78C685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41CAA020-8DA9-4484-A966-E7600087639B}" type="parTrans" cxnId="{58EB4785-9221-47F2-9A16-49BE3B6F9C0E}">
      <dgm:prSet/>
      <dgm:spPr/>
      <dgm:t>
        <a:bodyPr/>
        <a:lstStyle/>
        <a:p>
          <a:endParaRPr lang="ru-RU"/>
        </a:p>
      </dgm:t>
    </dgm:pt>
    <dgm:pt modelId="{BEE0B0D2-F1E3-459E-BADB-E786A861871B}" type="sibTrans" cxnId="{58EB4785-9221-47F2-9A16-49BE3B6F9C0E}">
      <dgm:prSet/>
      <dgm:spPr/>
      <dgm:t>
        <a:bodyPr/>
        <a:lstStyle/>
        <a:p>
          <a:endParaRPr lang="ru-RU"/>
        </a:p>
      </dgm:t>
    </dgm:pt>
    <dgm:pt modelId="{54C9E697-667A-4A5C-A468-41124D947F55}">
      <dgm:prSet phldrT="[Текст]"/>
      <dgm:spPr/>
      <dgm:t>
        <a:bodyPr/>
        <a:lstStyle/>
        <a:p>
          <a:r>
            <a:rPr lang="ru-RU" b="1" dirty="0" smtClean="0">
              <a:solidFill>
                <a:srgbClr val="C00000"/>
              </a:solidFill>
            </a:rPr>
            <a:t>Теоретический этап</a:t>
          </a:r>
          <a:endParaRPr lang="ru-RU" b="1" dirty="0">
            <a:solidFill>
              <a:srgbClr val="C00000"/>
            </a:solidFill>
          </a:endParaRPr>
        </a:p>
      </dgm:t>
    </dgm:pt>
    <dgm:pt modelId="{EE11114F-646C-4E69-8975-CC8C5437A60A}" type="parTrans" cxnId="{C362110B-1C67-486B-9387-FD255C30CEBB}">
      <dgm:prSet/>
      <dgm:spPr/>
      <dgm:t>
        <a:bodyPr/>
        <a:lstStyle/>
        <a:p>
          <a:endParaRPr lang="ru-RU"/>
        </a:p>
      </dgm:t>
    </dgm:pt>
    <dgm:pt modelId="{AD0AFE84-10F4-4857-B768-482834E7C993}" type="sibTrans" cxnId="{C362110B-1C67-486B-9387-FD255C30CEBB}">
      <dgm:prSet/>
      <dgm:spPr/>
      <dgm:t>
        <a:bodyPr/>
        <a:lstStyle/>
        <a:p>
          <a:endParaRPr lang="ru-RU"/>
        </a:p>
      </dgm:t>
    </dgm:pt>
    <dgm:pt modelId="{84D6E8E8-7ED7-403F-BE28-9CE1ED2435D4}">
      <dgm:prSet phldrT="[Текст]" custT="1"/>
      <dgm:spPr/>
      <dgm:t>
        <a:bodyPr anchor="t"/>
        <a:lstStyle/>
        <a:p>
          <a:pPr marL="0" indent="0" algn="ctr"/>
          <a:r>
            <a:rPr lang="ru-RU" sz="1800" b="1" dirty="0" smtClean="0">
              <a:solidFill>
                <a:srgbClr val="0070C0"/>
              </a:solidFill>
            </a:rPr>
            <a:t>сентябрь - октябрь</a:t>
          </a:r>
          <a:endParaRPr lang="ru-RU" sz="1800" b="1" dirty="0">
            <a:solidFill>
              <a:srgbClr val="0070C0"/>
            </a:solidFill>
          </a:endParaRPr>
        </a:p>
      </dgm:t>
    </dgm:pt>
    <dgm:pt modelId="{E2614B25-3FD9-48DC-A88E-54E5DBDF63BF}" type="parTrans" cxnId="{E91EA337-8BF0-4BB8-9CFA-11B16F59B59F}">
      <dgm:prSet/>
      <dgm:spPr/>
      <dgm:t>
        <a:bodyPr/>
        <a:lstStyle/>
        <a:p>
          <a:endParaRPr lang="ru-RU"/>
        </a:p>
      </dgm:t>
    </dgm:pt>
    <dgm:pt modelId="{B0A45D03-6425-4C63-AD6C-EE52A43AA8D3}" type="sibTrans" cxnId="{E91EA337-8BF0-4BB8-9CFA-11B16F59B59F}">
      <dgm:prSet/>
      <dgm:spPr/>
      <dgm:t>
        <a:bodyPr/>
        <a:lstStyle/>
        <a:p>
          <a:endParaRPr lang="ru-RU"/>
        </a:p>
      </dgm:t>
    </dgm:pt>
    <dgm:pt modelId="{35208C10-D8D7-430B-816E-9AA7126C5121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FE9BF479-2D5A-4049-847F-45291CC74DCA}" type="parTrans" cxnId="{DE19A0A4-CBB5-4500-93ED-6B86270D566F}">
      <dgm:prSet/>
      <dgm:spPr/>
      <dgm:t>
        <a:bodyPr/>
        <a:lstStyle/>
        <a:p>
          <a:endParaRPr lang="ru-RU"/>
        </a:p>
      </dgm:t>
    </dgm:pt>
    <dgm:pt modelId="{488BFBDD-2D0A-47F8-812E-30EE17388E14}" type="sibTrans" cxnId="{DE19A0A4-CBB5-4500-93ED-6B86270D566F}">
      <dgm:prSet/>
      <dgm:spPr/>
      <dgm:t>
        <a:bodyPr/>
        <a:lstStyle/>
        <a:p>
          <a:endParaRPr lang="ru-RU"/>
        </a:p>
      </dgm:t>
    </dgm:pt>
    <dgm:pt modelId="{850D36F0-5E9C-41B1-84C2-21E7DFD6E316}">
      <dgm:prSet phldrT="[Текст]"/>
      <dgm:spPr/>
      <dgm:t>
        <a:bodyPr/>
        <a:lstStyle/>
        <a:p>
          <a:r>
            <a:rPr lang="ru-RU" b="1" dirty="0" smtClean="0">
              <a:solidFill>
                <a:srgbClr val="C00000"/>
              </a:solidFill>
            </a:rPr>
            <a:t>Практико-ориентированный этап</a:t>
          </a:r>
        </a:p>
      </dgm:t>
    </dgm:pt>
    <dgm:pt modelId="{622CCAC1-9D6E-4250-8861-6C1D62E73A0C}" type="parTrans" cxnId="{5A700301-F565-4391-B03E-337D97E5B22C}">
      <dgm:prSet/>
      <dgm:spPr/>
      <dgm:t>
        <a:bodyPr/>
        <a:lstStyle/>
        <a:p>
          <a:endParaRPr lang="ru-RU"/>
        </a:p>
      </dgm:t>
    </dgm:pt>
    <dgm:pt modelId="{27854347-3990-4D05-8D71-37E45AE5C6AB}" type="sibTrans" cxnId="{5A700301-F565-4391-B03E-337D97E5B22C}">
      <dgm:prSet/>
      <dgm:spPr/>
      <dgm:t>
        <a:bodyPr/>
        <a:lstStyle/>
        <a:p>
          <a:endParaRPr lang="ru-RU"/>
        </a:p>
      </dgm:t>
    </dgm:pt>
    <dgm:pt modelId="{7FAD8011-360C-4FF5-A5A5-16891917FDAC}">
      <dgm:prSet phldrT="[Текст]" custT="1"/>
      <dgm:spPr/>
      <dgm:t>
        <a:bodyPr anchor="t"/>
        <a:lstStyle/>
        <a:p>
          <a:pPr algn="ctr"/>
          <a:r>
            <a:rPr lang="ru-RU" sz="1800" b="1" dirty="0" smtClean="0">
              <a:solidFill>
                <a:srgbClr val="0070C0"/>
              </a:solidFill>
            </a:rPr>
            <a:t>октябрь - март</a:t>
          </a:r>
        </a:p>
        <a:p>
          <a:pPr algn="ctr"/>
          <a:endParaRPr lang="ru-RU" sz="1800" dirty="0" smtClean="0"/>
        </a:p>
      </dgm:t>
    </dgm:pt>
    <dgm:pt modelId="{E12F522F-CD5D-416F-90FA-179A0C91B853}" type="parTrans" cxnId="{324C38F1-8EE8-4D5B-8793-B331E92EC504}">
      <dgm:prSet/>
      <dgm:spPr/>
      <dgm:t>
        <a:bodyPr/>
        <a:lstStyle/>
        <a:p>
          <a:endParaRPr lang="ru-RU"/>
        </a:p>
      </dgm:t>
    </dgm:pt>
    <dgm:pt modelId="{78F74A43-B9CA-47C5-86E1-E992C4F5C50F}" type="sibTrans" cxnId="{324C38F1-8EE8-4D5B-8793-B331E92EC504}">
      <dgm:prSet/>
      <dgm:spPr/>
      <dgm:t>
        <a:bodyPr/>
        <a:lstStyle/>
        <a:p>
          <a:endParaRPr lang="ru-RU"/>
        </a:p>
      </dgm:t>
    </dgm:pt>
    <dgm:pt modelId="{8F8C9109-9504-435B-9767-1F794674C055}">
      <dgm:prSet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6F05AFC7-68DF-42A2-A883-1D20AD266BDD}" type="parTrans" cxnId="{2C494129-1CB5-420A-B7A6-9DA4217B0460}">
      <dgm:prSet/>
      <dgm:spPr/>
      <dgm:t>
        <a:bodyPr/>
        <a:lstStyle/>
        <a:p>
          <a:endParaRPr lang="ru-RU"/>
        </a:p>
      </dgm:t>
    </dgm:pt>
    <dgm:pt modelId="{0C06ECA0-819B-4E0C-9D20-8A068DFF9D56}" type="sibTrans" cxnId="{2C494129-1CB5-420A-B7A6-9DA4217B0460}">
      <dgm:prSet/>
      <dgm:spPr/>
      <dgm:t>
        <a:bodyPr/>
        <a:lstStyle/>
        <a:p>
          <a:endParaRPr lang="ru-RU"/>
        </a:p>
      </dgm:t>
    </dgm:pt>
    <dgm:pt modelId="{24357CD2-F3F6-43D6-A760-E99E248BB570}">
      <dgm:prSet custT="1"/>
      <dgm:spPr/>
      <dgm:t>
        <a:bodyPr anchor="t"/>
        <a:lstStyle/>
        <a:p>
          <a:pPr algn="ctr"/>
          <a:endParaRPr lang="ru-RU" sz="1800" dirty="0" smtClean="0"/>
        </a:p>
        <a:p>
          <a:pPr algn="ctr"/>
          <a:r>
            <a:rPr lang="ru-RU" sz="1800" b="1" dirty="0" smtClean="0">
              <a:solidFill>
                <a:srgbClr val="0070C0"/>
              </a:solidFill>
            </a:rPr>
            <a:t>январь - май</a:t>
          </a:r>
          <a:endParaRPr lang="ru-RU" sz="1800" b="1" dirty="0">
            <a:solidFill>
              <a:srgbClr val="0070C0"/>
            </a:solidFill>
          </a:endParaRPr>
        </a:p>
      </dgm:t>
    </dgm:pt>
    <dgm:pt modelId="{9B26473D-DB16-4871-A348-91C1DC850F2E}" type="parTrans" cxnId="{7E04D11A-7F9B-4D7A-B9AF-CF1097C55DD5}">
      <dgm:prSet/>
      <dgm:spPr/>
      <dgm:t>
        <a:bodyPr/>
        <a:lstStyle/>
        <a:p>
          <a:endParaRPr lang="ru-RU"/>
        </a:p>
      </dgm:t>
    </dgm:pt>
    <dgm:pt modelId="{1EF3EDC6-F57A-4EAE-8A3A-C14AB3F376DD}" type="sibTrans" cxnId="{7E04D11A-7F9B-4D7A-B9AF-CF1097C55DD5}">
      <dgm:prSet/>
      <dgm:spPr/>
      <dgm:t>
        <a:bodyPr/>
        <a:lstStyle/>
        <a:p>
          <a:endParaRPr lang="ru-RU"/>
        </a:p>
      </dgm:t>
    </dgm:pt>
    <dgm:pt modelId="{65DDB7EA-4CF3-4B2A-A584-1636A289CD8D}">
      <dgm:prSet/>
      <dgm:spPr/>
      <dgm:t>
        <a:bodyPr/>
        <a:lstStyle/>
        <a:p>
          <a:r>
            <a:rPr lang="ru-RU" b="1" dirty="0" smtClean="0">
              <a:solidFill>
                <a:srgbClr val="C00000"/>
              </a:solidFill>
            </a:rPr>
            <a:t>Проектный </a:t>
          </a:r>
        </a:p>
        <a:p>
          <a:r>
            <a:rPr lang="ru-RU" b="1" dirty="0" smtClean="0">
              <a:solidFill>
                <a:srgbClr val="C00000"/>
              </a:solidFill>
            </a:rPr>
            <a:t>этап</a:t>
          </a:r>
          <a:endParaRPr lang="ru-RU" b="1" dirty="0">
            <a:solidFill>
              <a:srgbClr val="C00000"/>
            </a:solidFill>
          </a:endParaRPr>
        </a:p>
      </dgm:t>
    </dgm:pt>
    <dgm:pt modelId="{070EB153-858C-455D-BE2B-8B9340329185}" type="parTrans" cxnId="{A7B4CF99-078B-40B8-8F17-FE6FE7C9CD19}">
      <dgm:prSet/>
      <dgm:spPr/>
      <dgm:t>
        <a:bodyPr/>
        <a:lstStyle/>
        <a:p>
          <a:endParaRPr lang="ru-RU"/>
        </a:p>
      </dgm:t>
    </dgm:pt>
    <dgm:pt modelId="{62889908-AF8A-4458-9D22-DA0401BB765E}" type="sibTrans" cxnId="{A7B4CF99-078B-40B8-8F17-FE6FE7C9CD19}">
      <dgm:prSet/>
      <dgm:spPr/>
      <dgm:t>
        <a:bodyPr/>
        <a:lstStyle/>
        <a:p>
          <a:endParaRPr lang="ru-RU"/>
        </a:p>
      </dgm:t>
    </dgm:pt>
    <dgm:pt modelId="{B7218FB5-C020-46C2-861C-65B4EE832332}" type="pres">
      <dgm:prSet presAssocID="{1020510B-2976-494B-9353-BD3C3129EE98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C556310-A30F-4EF8-8718-721A45212D7C}" type="pres">
      <dgm:prSet presAssocID="{78807C9E-3752-4170-AD81-42E67A78C685}" presName="posSpace" presStyleCnt="0"/>
      <dgm:spPr/>
    </dgm:pt>
    <dgm:pt modelId="{C55E38C3-7193-4D4C-A24B-7AD22B56FD54}" type="pres">
      <dgm:prSet presAssocID="{78807C9E-3752-4170-AD81-42E67A78C685}" presName="vertFlow" presStyleCnt="0"/>
      <dgm:spPr/>
    </dgm:pt>
    <dgm:pt modelId="{209D27A1-245B-48F5-826C-DFADC2B18FD1}" type="pres">
      <dgm:prSet presAssocID="{78807C9E-3752-4170-AD81-42E67A78C685}" presName="topSpace" presStyleCnt="0"/>
      <dgm:spPr/>
    </dgm:pt>
    <dgm:pt modelId="{C7B4D290-2CA5-4B86-8D56-6077FECD38B5}" type="pres">
      <dgm:prSet presAssocID="{78807C9E-3752-4170-AD81-42E67A78C685}" presName="firstComp" presStyleCnt="0"/>
      <dgm:spPr/>
    </dgm:pt>
    <dgm:pt modelId="{A9BB690C-4E59-401C-BD54-80A05C5D0424}" type="pres">
      <dgm:prSet presAssocID="{78807C9E-3752-4170-AD81-42E67A78C685}" presName="firstChild" presStyleLbl="bgAccFollowNode1" presStyleIdx="0" presStyleCnt="6"/>
      <dgm:spPr/>
      <dgm:t>
        <a:bodyPr/>
        <a:lstStyle/>
        <a:p>
          <a:endParaRPr lang="ru-RU"/>
        </a:p>
      </dgm:t>
    </dgm:pt>
    <dgm:pt modelId="{6BEF7A4B-7EC9-4B8F-8E08-671E53C08491}" type="pres">
      <dgm:prSet presAssocID="{78807C9E-3752-4170-AD81-42E67A78C685}" presName="firstChildTx" presStyleLbl="b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F7EF1D-BEA7-430E-9152-D4914A370854}" type="pres">
      <dgm:prSet presAssocID="{84D6E8E8-7ED7-403F-BE28-9CE1ED2435D4}" presName="comp" presStyleCnt="0"/>
      <dgm:spPr/>
    </dgm:pt>
    <dgm:pt modelId="{6F95AFCF-5187-4631-B7FE-27E3BBABB6A4}" type="pres">
      <dgm:prSet presAssocID="{84D6E8E8-7ED7-403F-BE28-9CE1ED2435D4}" presName="child" presStyleLbl="bgAccFollowNode1" presStyleIdx="1" presStyleCnt="6" custScaleY="123431"/>
      <dgm:spPr/>
      <dgm:t>
        <a:bodyPr/>
        <a:lstStyle/>
        <a:p>
          <a:endParaRPr lang="ru-RU"/>
        </a:p>
      </dgm:t>
    </dgm:pt>
    <dgm:pt modelId="{3D8B1A11-9D4A-4C85-B2F3-B3221A4E5C44}" type="pres">
      <dgm:prSet presAssocID="{84D6E8E8-7ED7-403F-BE28-9CE1ED2435D4}" presName="childTx" presStyleLbl="b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BF81E2-327B-4FCB-886B-E02C62F483F2}" type="pres">
      <dgm:prSet presAssocID="{78807C9E-3752-4170-AD81-42E67A78C685}" presName="negSpace" presStyleCnt="0"/>
      <dgm:spPr/>
    </dgm:pt>
    <dgm:pt modelId="{D14B62DA-AEE2-44AB-A0F8-3FE9B241B657}" type="pres">
      <dgm:prSet presAssocID="{78807C9E-3752-4170-AD81-42E67A78C685}" presName="circle" presStyleLbl="node1" presStyleIdx="0" presStyleCnt="3"/>
      <dgm:spPr/>
      <dgm:t>
        <a:bodyPr/>
        <a:lstStyle/>
        <a:p>
          <a:endParaRPr lang="ru-RU"/>
        </a:p>
      </dgm:t>
    </dgm:pt>
    <dgm:pt modelId="{04A3D5EF-61B6-492E-B326-3DA66D07AD26}" type="pres">
      <dgm:prSet presAssocID="{BEE0B0D2-F1E3-459E-BADB-E786A861871B}" presName="transSpace" presStyleCnt="0"/>
      <dgm:spPr/>
    </dgm:pt>
    <dgm:pt modelId="{84048459-0BFF-4437-B345-7740C0F08EE2}" type="pres">
      <dgm:prSet presAssocID="{35208C10-D8D7-430B-816E-9AA7126C5121}" presName="posSpace" presStyleCnt="0"/>
      <dgm:spPr/>
    </dgm:pt>
    <dgm:pt modelId="{9CFF543A-13DA-4F12-9596-BFA2AD8E54C2}" type="pres">
      <dgm:prSet presAssocID="{35208C10-D8D7-430B-816E-9AA7126C5121}" presName="vertFlow" presStyleCnt="0"/>
      <dgm:spPr/>
    </dgm:pt>
    <dgm:pt modelId="{C6729450-B92E-4465-9FC9-354032A4D93F}" type="pres">
      <dgm:prSet presAssocID="{35208C10-D8D7-430B-816E-9AA7126C5121}" presName="topSpace" presStyleCnt="0"/>
      <dgm:spPr/>
    </dgm:pt>
    <dgm:pt modelId="{490764CB-7F0D-4A2D-958E-D097A2795B5D}" type="pres">
      <dgm:prSet presAssocID="{35208C10-D8D7-430B-816E-9AA7126C5121}" presName="firstComp" presStyleCnt="0"/>
      <dgm:spPr/>
    </dgm:pt>
    <dgm:pt modelId="{069877EB-4047-4A06-B0E0-3AC8301079BC}" type="pres">
      <dgm:prSet presAssocID="{35208C10-D8D7-430B-816E-9AA7126C5121}" presName="firstChild" presStyleLbl="bgAccFollowNode1" presStyleIdx="2" presStyleCnt="6"/>
      <dgm:spPr/>
      <dgm:t>
        <a:bodyPr/>
        <a:lstStyle/>
        <a:p>
          <a:endParaRPr lang="ru-RU"/>
        </a:p>
      </dgm:t>
    </dgm:pt>
    <dgm:pt modelId="{A7CA2784-E857-4131-BEDD-F205DCCE878D}" type="pres">
      <dgm:prSet presAssocID="{35208C10-D8D7-430B-816E-9AA7126C5121}" presName="firstChildTx" presStyleLbl="b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134BF8-BB07-476F-8856-175E815AF55C}" type="pres">
      <dgm:prSet presAssocID="{7FAD8011-360C-4FF5-A5A5-16891917FDAC}" presName="comp" presStyleCnt="0"/>
      <dgm:spPr/>
    </dgm:pt>
    <dgm:pt modelId="{7FED0640-32C2-4452-8F00-78BDE61FB07F}" type="pres">
      <dgm:prSet presAssocID="{7FAD8011-360C-4FF5-A5A5-16891917FDAC}" presName="child" presStyleLbl="bgAccFollowNode1" presStyleIdx="3" presStyleCnt="6" custScaleY="123431"/>
      <dgm:spPr/>
      <dgm:t>
        <a:bodyPr/>
        <a:lstStyle/>
        <a:p>
          <a:endParaRPr lang="ru-RU"/>
        </a:p>
      </dgm:t>
    </dgm:pt>
    <dgm:pt modelId="{532602FA-04BD-4449-9DE1-78CD4E84953F}" type="pres">
      <dgm:prSet presAssocID="{7FAD8011-360C-4FF5-A5A5-16891917FDAC}" presName="childTx" presStyleLbl="b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D5D363-A768-4A03-B742-75FF9807E49B}" type="pres">
      <dgm:prSet presAssocID="{35208C10-D8D7-430B-816E-9AA7126C5121}" presName="negSpace" presStyleCnt="0"/>
      <dgm:spPr/>
    </dgm:pt>
    <dgm:pt modelId="{3E3DA5E0-F9EE-4F2A-BCEA-5CE008DC109C}" type="pres">
      <dgm:prSet presAssocID="{35208C10-D8D7-430B-816E-9AA7126C5121}" presName="circle" presStyleLbl="node1" presStyleIdx="1" presStyleCnt="3"/>
      <dgm:spPr/>
      <dgm:t>
        <a:bodyPr/>
        <a:lstStyle/>
        <a:p>
          <a:endParaRPr lang="ru-RU"/>
        </a:p>
      </dgm:t>
    </dgm:pt>
    <dgm:pt modelId="{89767E42-F0CC-47FE-BEC1-03F70B291CE3}" type="pres">
      <dgm:prSet presAssocID="{488BFBDD-2D0A-47F8-812E-30EE17388E14}" presName="transSpace" presStyleCnt="0"/>
      <dgm:spPr/>
    </dgm:pt>
    <dgm:pt modelId="{310CC0E4-A826-45E7-AD8F-C40B35969776}" type="pres">
      <dgm:prSet presAssocID="{8F8C9109-9504-435B-9767-1F794674C055}" presName="posSpace" presStyleCnt="0"/>
      <dgm:spPr/>
    </dgm:pt>
    <dgm:pt modelId="{01ACCCFD-2BB0-409A-9844-F5250C805591}" type="pres">
      <dgm:prSet presAssocID="{8F8C9109-9504-435B-9767-1F794674C055}" presName="vertFlow" presStyleCnt="0"/>
      <dgm:spPr/>
    </dgm:pt>
    <dgm:pt modelId="{618B8D5C-B297-4B6A-B411-B27206C4CA64}" type="pres">
      <dgm:prSet presAssocID="{8F8C9109-9504-435B-9767-1F794674C055}" presName="topSpace" presStyleCnt="0"/>
      <dgm:spPr/>
    </dgm:pt>
    <dgm:pt modelId="{0B51E17A-2F9E-4AA1-A311-18AB3FF8C712}" type="pres">
      <dgm:prSet presAssocID="{8F8C9109-9504-435B-9767-1F794674C055}" presName="firstComp" presStyleCnt="0"/>
      <dgm:spPr/>
    </dgm:pt>
    <dgm:pt modelId="{64E09C63-44A2-4A2B-958E-3B9FDFC91CAE}" type="pres">
      <dgm:prSet presAssocID="{8F8C9109-9504-435B-9767-1F794674C055}" presName="firstChild" presStyleLbl="bgAccFollowNode1" presStyleIdx="4" presStyleCnt="6"/>
      <dgm:spPr/>
      <dgm:t>
        <a:bodyPr/>
        <a:lstStyle/>
        <a:p>
          <a:endParaRPr lang="ru-RU"/>
        </a:p>
      </dgm:t>
    </dgm:pt>
    <dgm:pt modelId="{E8E28B82-515A-4906-B622-35838D735A5C}" type="pres">
      <dgm:prSet presAssocID="{8F8C9109-9504-435B-9767-1F794674C055}" presName="firstChildTx" presStyleLbl="b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8D16A4-77F2-4F4D-90A9-9EEE1774C99D}" type="pres">
      <dgm:prSet presAssocID="{24357CD2-F3F6-43D6-A760-E99E248BB570}" presName="comp" presStyleCnt="0"/>
      <dgm:spPr/>
    </dgm:pt>
    <dgm:pt modelId="{7150962C-4CF3-40F8-AEF4-B885377C4112}" type="pres">
      <dgm:prSet presAssocID="{24357CD2-F3F6-43D6-A760-E99E248BB570}" presName="child" presStyleLbl="bgAccFollowNode1" presStyleIdx="5" presStyleCnt="6" custScaleY="124918"/>
      <dgm:spPr/>
      <dgm:t>
        <a:bodyPr/>
        <a:lstStyle/>
        <a:p>
          <a:endParaRPr lang="ru-RU"/>
        </a:p>
      </dgm:t>
    </dgm:pt>
    <dgm:pt modelId="{71117CF0-47C6-453E-ABF5-E1CBF31F200C}" type="pres">
      <dgm:prSet presAssocID="{24357CD2-F3F6-43D6-A760-E99E248BB570}" presName="childTx" presStyleLbl="b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ACC186-C103-4365-B5E8-87B43426D2A8}" type="pres">
      <dgm:prSet presAssocID="{8F8C9109-9504-435B-9767-1F794674C055}" presName="negSpace" presStyleCnt="0"/>
      <dgm:spPr/>
    </dgm:pt>
    <dgm:pt modelId="{EDCC1B8F-BD94-40B7-A5DA-7E5C1423A05D}" type="pres">
      <dgm:prSet presAssocID="{8F8C9109-9504-435B-9767-1F794674C055}" presName="circle" presStyleLbl="node1" presStyleIdx="2" presStyleCnt="3"/>
      <dgm:spPr/>
      <dgm:t>
        <a:bodyPr/>
        <a:lstStyle/>
        <a:p>
          <a:endParaRPr lang="ru-RU"/>
        </a:p>
      </dgm:t>
    </dgm:pt>
  </dgm:ptLst>
  <dgm:cxnLst>
    <dgm:cxn modelId="{1FE96779-9A6B-406E-A4FE-9EB477BA8EDE}" type="presOf" srcId="{1020510B-2976-494B-9353-BD3C3129EE98}" destId="{B7218FB5-C020-46C2-861C-65B4EE832332}" srcOrd="0" destOrd="0" presId="urn:microsoft.com/office/officeart/2005/8/layout/hList9"/>
    <dgm:cxn modelId="{C362110B-1C67-486B-9387-FD255C30CEBB}" srcId="{78807C9E-3752-4170-AD81-42E67A78C685}" destId="{54C9E697-667A-4A5C-A468-41124D947F55}" srcOrd="0" destOrd="0" parTransId="{EE11114F-646C-4E69-8975-CC8C5437A60A}" sibTransId="{AD0AFE84-10F4-4857-B768-482834E7C993}"/>
    <dgm:cxn modelId="{BD443B75-9444-4C22-A042-8A9C945D974F}" type="presOf" srcId="{78807C9E-3752-4170-AD81-42E67A78C685}" destId="{D14B62DA-AEE2-44AB-A0F8-3FE9B241B657}" srcOrd="0" destOrd="0" presId="urn:microsoft.com/office/officeart/2005/8/layout/hList9"/>
    <dgm:cxn modelId="{7E04D11A-7F9B-4D7A-B9AF-CF1097C55DD5}" srcId="{8F8C9109-9504-435B-9767-1F794674C055}" destId="{24357CD2-F3F6-43D6-A760-E99E248BB570}" srcOrd="1" destOrd="0" parTransId="{9B26473D-DB16-4871-A348-91C1DC850F2E}" sibTransId="{1EF3EDC6-F57A-4EAE-8A3A-C14AB3F376DD}"/>
    <dgm:cxn modelId="{99311A51-E324-42DC-878A-891280D104DC}" type="presOf" srcId="{54C9E697-667A-4A5C-A468-41124D947F55}" destId="{6BEF7A4B-7EC9-4B8F-8E08-671E53C08491}" srcOrd="1" destOrd="0" presId="urn:microsoft.com/office/officeart/2005/8/layout/hList9"/>
    <dgm:cxn modelId="{A7B4CF99-078B-40B8-8F17-FE6FE7C9CD19}" srcId="{8F8C9109-9504-435B-9767-1F794674C055}" destId="{65DDB7EA-4CF3-4B2A-A584-1636A289CD8D}" srcOrd="0" destOrd="0" parTransId="{070EB153-858C-455D-BE2B-8B9340329185}" sibTransId="{62889908-AF8A-4458-9D22-DA0401BB765E}"/>
    <dgm:cxn modelId="{916F71C3-A561-4218-9198-3ED71606F92D}" type="presOf" srcId="{65DDB7EA-4CF3-4B2A-A584-1636A289CD8D}" destId="{64E09C63-44A2-4A2B-958E-3B9FDFC91CAE}" srcOrd="0" destOrd="0" presId="urn:microsoft.com/office/officeart/2005/8/layout/hList9"/>
    <dgm:cxn modelId="{589E493F-E21D-451D-BDD3-12820123B10D}" type="presOf" srcId="{65DDB7EA-4CF3-4B2A-A584-1636A289CD8D}" destId="{E8E28B82-515A-4906-B622-35838D735A5C}" srcOrd="1" destOrd="0" presId="urn:microsoft.com/office/officeart/2005/8/layout/hList9"/>
    <dgm:cxn modelId="{DE19A0A4-CBB5-4500-93ED-6B86270D566F}" srcId="{1020510B-2976-494B-9353-BD3C3129EE98}" destId="{35208C10-D8D7-430B-816E-9AA7126C5121}" srcOrd="1" destOrd="0" parTransId="{FE9BF479-2D5A-4049-847F-45291CC74DCA}" sibTransId="{488BFBDD-2D0A-47F8-812E-30EE17388E14}"/>
    <dgm:cxn modelId="{8C29CC06-D84D-4A83-BB51-EFAB482A6711}" type="presOf" srcId="{54C9E697-667A-4A5C-A468-41124D947F55}" destId="{A9BB690C-4E59-401C-BD54-80A05C5D0424}" srcOrd="0" destOrd="0" presId="urn:microsoft.com/office/officeart/2005/8/layout/hList9"/>
    <dgm:cxn modelId="{0A8C6CD9-5330-40D6-87AC-52DF4C22A912}" type="presOf" srcId="{35208C10-D8D7-430B-816E-9AA7126C5121}" destId="{3E3DA5E0-F9EE-4F2A-BCEA-5CE008DC109C}" srcOrd="0" destOrd="0" presId="urn:microsoft.com/office/officeart/2005/8/layout/hList9"/>
    <dgm:cxn modelId="{A1094CBA-1060-470A-9F12-0CC8D12931A8}" type="presOf" srcId="{850D36F0-5E9C-41B1-84C2-21E7DFD6E316}" destId="{069877EB-4047-4A06-B0E0-3AC8301079BC}" srcOrd="0" destOrd="0" presId="urn:microsoft.com/office/officeart/2005/8/layout/hList9"/>
    <dgm:cxn modelId="{8A9AC741-AA90-4A7A-9307-087526C43328}" type="presOf" srcId="{24357CD2-F3F6-43D6-A760-E99E248BB570}" destId="{7150962C-4CF3-40F8-AEF4-B885377C4112}" srcOrd="0" destOrd="0" presId="urn:microsoft.com/office/officeart/2005/8/layout/hList9"/>
    <dgm:cxn modelId="{FD2DA07C-5E93-4DE5-95EF-EA5CEAF84AE8}" type="presOf" srcId="{84D6E8E8-7ED7-403F-BE28-9CE1ED2435D4}" destId="{3D8B1A11-9D4A-4C85-B2F3-B3221A4E5C44}" srcOrd="1" destOrd="0" presId="urn:microsoft.com/office/officeart/2005/8/layout/hList9"/>
    <dgm:cxn modelId="{66462BE8-CC25-4DFF-A247-0D705A227D8D}" type="presOf" srcId="{7FAD8011-360C-4FF5-A5A5-16891917FDAC}" destId="{7FED0640-32C2-4452-8F00-78BDE61FB07F}" srcOrd="0" destOrd="0" presId="urn:microsoft.com/office/officeart/2005/8/layout/hList9"/>
    <dgm:cxn modelId="{458B02D8-C68C-4C94-A33D-C92EE30C82AF}" type="presOf" srcId="{24357CD2-F3F6-43D6-A760-E99E248BB570}" destId="{71117CF0-47C6-453E-ABF5-E1CBF31F200C}" srcOrd="1" destOrd="0" presId="urn:microsoft.com/office/officeart/2005/8/layout/hList9"/>
    <dgm:cxn modelId="{2F9A4939-5755-4699-A699-525B984B86CF}" type="presOf" srcId="{7FAD8011-360C-4FF5-A5A5-16891917FDAC}" destId="{532602FA-04BD-4449-9DE1-78CD4E84953F}" srcOrd="1" destOrd="0" presId="urn:microsoft.com/office/officeart/2005/8/layout/hList9"/>
    <dgm:cxn modelId="{6996E56A-3E47-4B05-9F50-8620985A997B}" type="presOf" srcId="{8F8C9109-9504-435B-9767-1F794674C055}" destId="{EDCC1B8F-BD94-40B7-A5DA-7E5C1423A05D}" srcOrd="0" destOrd="0" presId="urn:microsoft.com/office/officeart/2005/8/layout/hList9"/>
    <dgm:cxn modelId="{5A700301-F565-4391-B03E-337D97E5B22C}" srcId="{35208C10-D8D7-430B-816E-9AA7126C5121}" destId="{850D36F0-5E9C-41B1-84C2-21E7DFD6E316}" srcOrd="0" destOrd="0" parTransId="{622CCAC1-9D6E-4250-8861-6C1D62E73A0C}" sibTransId="{27854347-3990-4D05-8D71-37E45AE5C6AB}"/>
    <dgm:cxn modelId="{2C494129-1CB5-420A-B7A6-9DA4217B0460}" srcId="{1020510B-2976-494B-9353-BD3C3129EE98}" destId="{8F8C9109-9504-435B-9767-1F794674C055}" srcOrd="2" destOrd="0" parTransId="{6F05AFC7-68DF-42A2-A883-1D20AD266BDD}" sibTransId="{0C06ECA0-819B-4E0C-9D20-8A068DFF9D56}"/>
    <dgm:cxn modelId="{58EB4785-9221-47F2-9A16-49BE3B6F9C0E}" srcId="{1020510B-2976-494B-9353-BD3C3129EE98}" destId="{78807C9E-3752-4170-AD81-42E67A78C685}" srcOrd="0" destOrd="0" parTransId="{41CAA020-8DA9-4484-A966-E7600087639B}" sibTransId="{BEE0B0D2-F1E3-459E-BADB-E786A861871B}"/>
    <dgm:cxn modelId="{E91EA337-8BF0-4BB8-9CFA-11B16F59B59F}" srcId="{78807C9E-3752-4170-AD81-42E67A78C685}" destId="{84D6E8E8-7ED7-403F-BE28-9CE1ED2435D4}" srcOrd="1" destOrd="0" parTransId="{E2614B25-3FD9-48DC-A88E-54E5DBDF63BF}" sibTransId="{B0A45D03-6425-4C63-AD6C-EE52A43AA8D3}"/>
    <dgm:cxn modelId="{55B5E1ED-B6E2-4AA2-B7DC-3A6B744C6EEA}" type="presOf" srcId="{84D6E8E8-7ED7-403F-BE28-9CE1ED2435D4}" destId="{6F95AFCF-5187-4631-B7FE-27E3BBABB6A4}" srcOrd="0" destOrd="0" presId="urn:microsoft.com/office/officeart/2005/8/layout/hList9"/>
    <dgm:cxn modelId="{0DA90707-2D79-4BC5-8A6C-1184D2487927}" type="presOf" srcId="{850D36F0-5E9C-41B1-84C2-21E7DFD6E316}" destId="{A7CA2784-E857-4131-BEDD-F205DCCE878D}" srcOrd="1" destOrd="0" presId="urn:microsoft.com/office/officeart/2005/8/layout/hList9"/>
    <dgm:cxn modelId="{324C38F1-8EE8-4D5B-8793-B331E92EC504}" srcId="{35208C10-D8D7-430B-816E-9AA7126C5121}" destId="{7FAD8011-360C-4FF5-A5A5-16891917FDAC}" srcOrd="1" destOrd="0" parTransId="{E12F522F-CD5D-416F-90FA-179A0C91B853}" sibTransId="{78F74A43-B9CA-47C5-86E1-E992C4F5C50F}"/>
    <dgm:cxn modelId="{54F9BB6D-90AF-4995-A9FF-04CD59ABE4B8}" type="presParOf" srcId="{B7218FB5-C020-46C2-861C-65B4EE832332}" destId="{2C556310-A30F-4EF8-8718-721A45212D7C}" srcOrd="0" destOrd="0" presId="urn:microsoft.com/office/officeart/2005/8/layout/hList9"/>
    <dgm:cxn modelId="{F25952D5-C14E-4D16-8828-4D180CF4FE0F}" type="presParOf" srcId="{B7218FB5-C020-46C2-861C-65B4EE832332}" destId="{C55E38C3-7193-4D4C-A24B-7AD22B56FD54}" srcOrd="1" destOrd="0" presId="urn:microsoft.com/office/officeart/2005/8/layout/hList9"/>
    <dgm:cxn modelId="{6B0C3DA7-C7CE-443B-84C5-169EC20E7AC1}" type="presParOf" srcId="{C55E38C3-7193-4D4C-A24B-7AD22B56FD54}" destId="{209D27A1-245B-48F5-826C-DFADC2B18FD1}" srcOrd="0" destOrd="0" presId="urn:microsoft.com/office/officeart/2005/8/layout/hList9"/>
    <dgm:cxn modelId="{0A8EBA80-2924-4A2D-B161-C0EF964E73EB}" type="presParOf" srcId="{C55E38C3-7193-4D4C-A24B-7AD22B56FD54}" destId="{C7B4D290-2CA5-4B86-8D56-6077FECD38B5}" srcOrd="1" destOrd="0" presId="urn:microsoft.com/office/officeart/2005/8/layout/hList9"/>
    <dgm:cxn modelId="{5169234A-8857-427F-94D3-D0F220CFBD76}" type="presParOf" srcId="{C7B4D290-2CA5-4B86-8D56-6077FECD38B5}" destId="{A9BB690C-4E59-401C-BD54-80A05C5D0424}" srcOrd="0" destOrd="0" presId="urn:microsoft.com/office/officeart/2005/8/layout/hList9"/>
    <dgm:cxn modelId="{31556A7F-B567-4EB2-86E4-A8183CC28D6F}" type="presParOf" srcId="{C7B4D290-2CA5-4B86-8D56-6077FECD38B5}" destId="{6BEF7A4B-7EC9-4B8F-8E08-671E53C08491}" srcOrd="1" destOrd="0" presId="urn:microsoft.com/office/officeart/2005/8/layout/hList9"/>
    <dgm:cxn modelId="{D3654AC0-3712-41A4-8DB3-9BC14B3BD139}" type="presParOf" srcId="{C55E38C3-7193-4D4C-A24B-7AD22B56FD54}" destId="{82F7EF1D-BEA7-430E-9152-D4914A370854}" srcOrd="2" destOrd="0" presId="urn:microsoft.com/office/officeart/2005/8/layout/hList9"/>
    <dgm:cxn modelId="{9EA4EED9-8904-4D0C-BF5C-03FD265F1251}" type="presParOf" srcId="{82F7EF1D-BEA7-430E-9152-D4914A370854}" destId="{6F95AFCF-5187-4631-B7FE-27E3BBABB6A4}" srcOrd="0" destOrd="0" presId="urn:microsoft.com/office/officeart/2005/8/layout/hList9"/>
    <dgm:cxn modelId="{B761ED4A-E782-4796-A709-3CDB9D986759}" type="presParOf" srcId="{82F7EF1D-BEA7-430E-9152-D4914A370854}" destId="{3D8B1A11-9D4A-4C85-B2F3-B3221A4E5C44}" srcOrd="1" destOrd="0" presId="urn:microsoft.com/office/officeart/2005/8/layout/hList9"/>
    <dgm:cxn modelId="{658D29B8-3311-4559-A17E-C35B1B204DFC}" type="presParOf" srcId="{B7218FB5-C020-46C2-861C-65B4EE832332}" destId="{83BF81E2-327B-4FCB-886B-E02C62F483F2}" srcOrd="2" destOrd="0" presId="urn:microsoft.com/office/officeart/2005/8/layout/hList9"/>
    <dgm:cxn modelId="{EAAFE4C2-1C21-4172-A3EB-8FBC16CE8C68}" type="presParOf" srcId="{B7218FB5-C020-46C2-861C-65B4EE832332}" destId="{D14B62DA-AEE2-44AB-A0F8-3FE9B241B657}" srcOrd="3" destOrd="0" presId="urn:microsoft.com/office/officeart/2005/8/layout/hList9"/>
    <dgm:cxn modelId="{167D31F1-F604-4796-897F-BFB34FBDDED1}" type="presParOf" srcId="{B7218FB5-C020-46C2-861C-65B4EE832332}" destId="{04A3D5EF-61B6-492E-B326-3DA66D07AD26}" srcOrd="4" destOrd="0" presId="urn:microsoft.com/office/officeart/2005/8/layout/hList9"/>
    <dgm:cxn modelId="{3BC7D164-3813-41B4-89AB-7D7FE23AD6E6}" type="presParOf" srcId="{B7218FB5-C020-46C2-861C-65B4EE832332}" destId="{84048459-0BFF-4437-B345-7740C0F08EE2}" srcOrd="5" destOrd="0" presId="urn:microsoft.com/office/officeart/2005/8/layout/hList9"/>
    <dgm:cxn modelId="{3D12BFFE-D78C-4A7F-83C7-E3B89D309A0E}" type="presParOf" srcId="{B7218FB5-C020-46C2-861C-65B4EE832332}" destId="{9CFF543A-13DA-4F12-9596-BFA2AD8E54C2}" srcOrd="6" destOrd="0" presId="urn:microsoft.com/office/officeart/2005/8/layout/hList9"/>
    <dgm:cxn modelId="{D848D583-FCC2-4BA9-82FF-9238D69F14A7}" type="presParOf" srcId="{9CFF543A-13DA-4F12-9596-BFA2AD8E54C2}" destId="{C6729450-B92E-4465-9FC9-354032A4D93F}" srcOrd="0" destOrd="0" presId="urn:microsoft.com/office/officeart/2005/8/layout/hList9"/>
    <dgm:cxn modelId="{FE3D9482-8CBB-4028-9125-58AC379FA0B2}" type="presParOf" srcId="{9CFF543A-13DA-4F12-9596-BFA2AD8E54C2}" destId="{490764CB-7F0D-4A2D-958E-D097A2795B5D}" srcOrd="1" destOrd="0" presId="urn:microsoft.com/office/officeart/2005/8/layout/hList9"/>
    <dgm:cxn modelId="{3F0DF2E3-8DDD-4230-B325-A0A723ACB198}" type="presParOf" srcId="{490764CB-7F0D-4A2D-958E-D097A2795B5D}" destId="{069877EB-4047-4A06-B0E0-3AC8301079BC}" srcOrd="0" destOrd="0" presId="urn:microsoft.com/office/officeart/2005/8/layout/hList9"/>
    <dgm:cxn modelId="{59022501-E627-42B8-A93C-7E617CD97D3A}" type="presParOf" srcId="{490764CB-7F0D-4A2D-958E-D097A2795B5D}" destId="{A7CA2784-E857-4131-BEDD-F205DCCE878D}" srcOrd="1" destOrd="0" presId="urn:microsoft.com/office/officeart/2005/8/layout/hList9"/>
    <dgm:cxn modelId="{03AA40D8-265C-42A5-8C39-76009D5797C2}" type="presParOf" srcId="{9CFF543A-13DA-4F12-9596-BFA2AD8E54C2}" destId="{8D134BF8-BB07-476F-8856-175E815AF55C}" srcOrd="2" destOrd="0" presId="urn:microsoft.com/office/officeart/2005/8/layout/hList9"/>
    <dgm:cxn modelId="{2711706E-6C81-4EE5-A9D7-30CF9BBF77D9}" type="presParOf" srcId="{8D134BF8-BB07-476F-8856-175E815AF55C}" destId="{7FED0640-32C2-4452-8F00-78BDE61FB07F}" srcOrd="0" destOrd="0" presId="urn:microsoft.com/office/officeart/2005/8/layout/hList9"/>
    <dgm:cxn modelId="{AAE0B743-E206-4981-8499-7303B9CED11A}" type="presParOf" srcId="{8D134BF8-BB07-476F-8856-175E815AF55C}" destId="{532602FA-04BD-4449-9DE1-78CD4E84953F}" srcOrd="1" destOrd="0" presId="urn:microsoft.com/office/officeart/2005/8/layout/hList9"/>
    <dgm:cxn modelId="{B380EC0D-59F2-475C-8FCA-296ECBA2BCB0}" type="presParOf" srcId="{B7218FB5-C020-46C2-861C-65B4EE832332}" destId="{51D5D363-A768-4A03-B742-75FF9807E49B}" srcOrd="7" destOrd="0" presId="urn:microsoft.com/office/officeart/2005/8/layout/hList9"/>
    <dgm:cxn modelId="{5C05CFFB-BAE6-4A1B-A200-DD8FC5BE2E6E}" type="presParOf" srcId="{B7218FB5-C020-46C2-861C-65B4EE832332}" destId="{3E3DA5E0-F9EE-4F2A-BCEA-5CE008DC109C}" srcOrd="8" destOrd="0" presId="urn:microsoft.com/office/officeart/2005/8/layout/hList9"/>
    <dgm:cxn modelId="{83724BA4-4BA3-46A0-893F-5CB3743CB7FF}" type="presParOf" srcId="{B7218FB5-C020-46C2-861C-65B4EE832332}" destId="{89767E42-F0CC-47FE-BEC1-03F70B291CE3}" srcOrd="9" destOrd="0" presId="urn:microsoft.com/office/officeart/2005/8/layout/hList9"/>
    <dgm:cxn modelId="{5734E567-4E6C-4C5D-ABBE-5E5B3C419662}" type="presParOf" srcId="{B7218FB5-C020-46C2-861C-65B4EE832332}" destId="{310CC0E4-A826-45E7-AD8F-C40B35969776}" srcOrd="10" destOrd="0" presId="urn:microsoft.com/office/officeart/2005/8/layout/hList9"/>
    <dgm:cxn modelId="{06C06B62-BD9F-4399-9F38-CEB3F0627D49}" type="presParOf" srcId="{B7218FB5-C020-46C2-861C-65B4EE832332}" destId="{01ACCCFD-2BB0-409A-9844-F5250C805591}" srcOrd="11" destOrd="0" presId="urn:microsoft.com/office/officeart/2005/8/layout/hList9"/>
    <dgm:cxn modelId="{6E12C98F-465B-40E4-84BD-4F4D1F5AB84B}" type="presParOf" srcId="{01ACCCFD-2BB0-409A-9844-F5250C805591}" destId="{618B8D5C-B297-4B6A-B411-B27206C4CA64}" srcOrd="0" destOrd="0" presId="urn:microsoft.com/office/officeart/2005/8/layout/hList9"/>
    <dgm:cxn modelId="{C531D7AC-63E1-40DE-8A47-AB358CAFF70E}" type="presParOf" srcId="{01ACCCFD-2BB0-409A-9844-F5250C805591}" destId="{0B51E17A-2F9E-4AA1-A311-18AB3FF8C712}" srcOrd="1" destOrd="0" presId="urn:microsoft.com/office/officeart/2005/8/layout/hList9"/>
    <dgm:cxn modelId="{C41E8176-3085-43C1-9EFF-C0829CB1F9F5}" type="presParOf" srcId="{0B51E17A-2F9E-4AA1-A311-18AB3FF8C712}" destId="{64E09C63-44A2-4A2B-958E-3B9FDFC91CAE}" srcOrd="0" destOrd="0" presId="urn:microsoft.com/office/officeart/2005/8/layout/hList9"/>
    <dgm:cxn modelId="{63EF4C82-8D10-4A2E-A6A4-876CFCB4EBA2}" type="presParOf" srcId="{0B51E17A-2F9E-4AA1-A311-18AB3FF8C712}" destId="{E8E28B82-515A-4906-B622-35838D735A5C}" srcOrd="1" destOrd="0" presId="urn:microsoft.com/office/officeart/2005/8/layout/hList9"/>
    <dgm:cxn modelId="{19B5FADD-C142-4BF7-A03C-47F007B1471E}" type="presParOf" srcId="{01ACCCFD-2BB0-409A-9844-F5250C805591}" destId="{2F8D16A4-77F2-4F4D-90A9-9EEE1774C99D}" srcOrd="2" destOrd="0" presId="urn:microsoft.com/office/officeart/2005/8/layout/hList9"/>
    <dgm:cxn modelId="{44E5D69F-088C-4390-8836-8D8AEA35010A}" type="presParOf" srcId="{2F8D16A4-77F2-4F4D-90A9-9EEE1774C99D}" destId="{7150962C-4CF3-40F8-AEF4-B885377C4112}" srcOrd="0" destOrd="0" presId="urn:microsoft.com/office/officeart/2005/8/layout/hList9"/>
    <dgm:cxn modelId="{277F8BAA-CDE3-4B61-B399-6342900DF7B6}" type="presParOf" srcId="{2F8D16A4-77F2-4F4D-90A9-9EEE1774C99D}" destId="{71117CF0-47C6-453E-ABF5-E1CBF31F200C}" srcOrd="1" destOrd="0" presId="urn:microsoft.com/office/officeart/2005/8/layout/hList9"/>
    <dgm:cxn modelId="{F33C1AC9-F270-4E8B-9B63-3599CA873DB6}" type="presParOf" srcId="{B7218FB5-C020-46C2-861C-65B4EE832332}" destId="{FFACC186-C103-4365-B5E8-87B43426D2A8}" srcOrd="12" destOrd="0" presId="urn:microsoft.com/office/officeart/2005/8/layout/hList9"/>
    <dgm:cxn modelId="{4C8BAE25-8F29-43CF-B307-91B9102CCAC0}" type="presParOf" srcId="{B7218FB5-C020-46C2-861C-65B4EE832332}" destId="{EDCC1B8F-BD94-40B7-A5DA-7E5C1423A05D}" srcOrd="13" destOrd="0" presId="urn:microsoft.com/office/officeart/2005/8/layout/hList9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DC2FA3-2452-4863-B317-CD421C615168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E953D0-F655-41B3-981F-31E654439ED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pPr>
              <a:tabLst>
                <a:tab pos="407988" algn="l"/>
                <a:tab pos="815975" algn="l"/>
                <a:tab pos="1223963" algn="l"/>
                <a:tab pos="1633538" algn="l"/>
                <a:tab pos="2041525" algn="l"/>
                <a:tab pos="2449513" algn="l"/>
                <a:tab pos="2857500" algn="l"/>
              </a:tabLst>
            </a:pPr>
            <a:fld id="{0DDD5F6B-AF3F-448C-94CE-FDA6CFD4451F}" type="slidenum">
              <a:rPr lang="ru-RU" altLang="ru-RU">
                <a:solidFill>
                  <a:srgbClr val="000000"/>
                </a:solidFill>
                <a:latin typeface="Times New Roman" pitchFamily="18" charset="0"/>
                <a:ea typeface="Microsoft YaHei" pitchFamily="34" charset="-122"/>
              </a:rPr>
              <a:pPr>
                <a:tabLst>
                  <a:tab pos="407988" algn="l"/>
                  <a:tab pos="815975" algn="l"/>
                  <a:tab pos="1223963" algn="l"/>
                  <a:tab pos="1633538" algn="l"/>
                  <a:tab pos="2041525" algn="l"/>
                  <a:tab pos="2449513" algn="l"/>
                  <a:tab pos="2857500" algn="l"/>
                </a:tabLst>
              </a:pPr>
              <a:t>3</a:t>
            </a:fld>
            <a:endParaRPr lang="ru-RU" altLang="ru-RU">
              <a:solidFill>
                <a:srgbClr val="000000"/>
              </a:solidFill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225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03288" y="749300"/>
            <a:ext cx="4927600" cy="36957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3100" y="4681538"/>
            <a:ext cx="5389563" cy="4435475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pPr>
              <a:tabLst>
                <a:tab pos="407988" algn="l"/>
                <a:tab pos="815975" algn="l"/>
                <a:tab pos="1223963" algn="l"/>
                <a:tab pos="1633538" algn="l"/>
                <a:tab pos="2041525" algn="l"/>
                <a:tab pos="2449513" algn="l"/>
                <a:tab pos="2857500" algn="l"/>
              </a:tabLst>
            </a:pPr>
            <a:fld id="{6A90C8ED-B875-4F2B-A190-51143548911C}" type="slidenum">
              <a:rPr lang="ru-RU" altLang="ru-RU">
                <a:solidFill>
                  <a:srgbClr val="000000"/>
                </a:solidFill>
                <a:latin typeface="Times New Roman" pitchFamily="18" charset="0"/>
                <a:ea typeface="Microsoft YaHei" pitchFamily="34" charset="-122"/>
              </a:rPr>
              <a:pPr>
                <a:tabLst>
                  <a:tab pos="407988" algn="l"/>
                  <a:tab pos="815975" algn="l"/>
                  <a:tab pos="1223963" algn="l"/>
                  <a:tab pos="1633538" algn="l"/>
                  <a:tab pos="2041525" algn="l"/>
                  <a:tab pos="2449513" algn="l"/>
                  <a:tab pos="2857500" algn="l"/>
                </a:tabLst>
              </a:pPr>
              <a:t>4</a:t>
            </a:fld>
            <a:endParaRPr lang="ru-RU" altLang="ru-RU">
              <a:solidFill>
                <a:srgbClr val="000000"/>
              </a:solidFill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245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03288" y="749300"/>
            <a:ext cx="4927600" cy="36957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3100" y="4681538"/>
            <a:ext cx="5389563" cy="4435475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pPr>
              <a:tabLst>
                <a:tab pos="407988" algn="l"/>
                <a:tab pos="815975" algn="l"/>
                <a:tab pos="1223963" algn="l"/>
                <a:tab pos="1633538" algn="l"/>
                <a:tab pos="2041525" algn="l"/>
                <a:tab pos="2449513" algn="l"/>
                <a:tab pos="2857500" algn="l"/>
              </a:tabLst>
            </a:pPr>
            <a:fld id="{6A90C8ED-B875-4F2B-A190-51143548911C}" type="slidenum">
              <a:rPr lang="ru-RU" altLang="ru-RU">
                <a:solidFill>
                  <a:srgbClr val="000000"/>
                </a:solidFill>
                <a:latin typeface="Times New Roman" pitchFamily="18" charset="0"/>
                <a:ea typeface="Microsoft YaHei" pitchFamily="34" charset="-122"/>
              </a:rPr>
              <a:pPr>
                <a:tabLst>
                  <a:tab pos="407988" algn="l"/>
                  <a:tab pos="815975" algn="l"/>
                  <a:tab pos="1223963" algn="l"/>
                  <a:tab pos="1633538" algn="l"/>
                  <a:tab pos="2041525" algn="l"/>
                  <a:tab pos="2449513" algn="l"/>
                  <a:tab pos="2857500" algn="l"/>
                </a:tabLst>
              </a:pPr>
              <a:t>6</a:t>
            </a:fld>
            <a:endParaRPr lang="ru-RU" altLang="ru-RU">
              <a:solidFill>
                <a:srgbClr val="000000"/>
              </a:solidFill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245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03288" y="749300"/>
            <a:ext cx="4927600" cy="36957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3100" y="4681538"/>
            <a:ext cx="5389563" cy="4435475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pPr>
              <a:tabLst>
                <a:tab pos="407988" algn="l"/>
                <a:tab pos="815975" algn="l"/>
                <a:tab pos="1223963" algn="l"/>
                <a:tab pos="1633538" algn="l"/>
                <a:tab pos="2041525" algn="l"/>
                <a:tab pos="2449513" algn="l"/>
                <a:tab pos="2857500" algn="l"/>
              </a:tabLst>
            </a:pPr>
            <a:fld id="{6A90C8ED-B875-4F2B-A190-51143548911C}" type="slidenum">
              <a:rPr lang="ru-RU" altLang="ru-RU">
                <a:solidFill>
                  <a:srgbClr val="000000"/>
                </a:solidFill>
                <a:latin typeface="Times New Roman" pitchFamily="18" charset="0"/>
                <a:ea typeface="Microsoft YaHei" pitchFamily="34" charset="-122"/>
              </a:rPr>
              <a:pPr>
                <a:tabLst>
                  <a:tab pos="407988" algn="l"/>
                  <a:tab pos="815975" algn="l"/>
                  <a:tab pos="1223963" algn="l"/>
                  <a:tab pos="1633538" algn="l"/>
                  <a:tab pos="2041525" algn="l"/>
                  <a:tab pos="2449513" algn="l"/>
                  <a:tab pos="2857500" algn="l"/>
                </a:tabLst>
              </a:pPr>
              <a:t>7</a:t>
            </a:fld>
            <a:endParaRPr lang="ru-RU" altLang="ru-RU">
              <a:solidFill>
                <a:srgbClr val="000000"/>
              </a:solidFill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245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03288" y="749300"/>
            <a:ext cx="4927600" cy="36957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3100" y="4681538"/>
            <a:ext cx="5389563" cy="4435475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357158" y="3286124"/>
            <a:ext cx="8429684" cy="271464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Предпрофильная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подготовка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обучающихся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 базе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МБУК «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Тольяттинский краеведческий музей»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000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371600" y="6072206"/>
            <a:ext cx="7343804" cy="214314"/>
          </a:xfrm>
        </p:spPr>
        <p:txBody>
          <a:bodyPr>
            <a:normAutofit fontScale="47500" lnSpcReduction="20000"/>
          </a:bodyPr>
          <a:lstStyle/>
          <a:p>
            <a:pPr algn="r"/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s://psv4.userapi.com/c536236/u106360435/docs/d45/99b86a3db4f2/Logotip_TKM_zeleny.png?extra=1WnbBjkQnBQjEF5R1HQz6eQQ_DJETWZ9_gE9893eume5R69xpZFdLrikjOiuYFKxQJo70mYGMdbj__uzDLvEmAav0SCDI9OLPOXdvi0GxEP4IjXzQGiXUx_E-ZUMNqk6_kS5Pw7iteBVr4gWCwI11SPjO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42852"/>
            <a:ext cx="6934200" cy="29241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Практическая составляющая программы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основные умения и навыки атрибуции музейного предмета, создания тематической мини-выставки, проведения археологических полевых работ и исследования предметов, разработки и проведения экскурсии, подготовки и проведения урока по истории края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428868"/>
            <a:ext cx="8229600" cy="1214446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Программа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«Книжные профессии. Перезагрузка»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857628"/>
            <a:ext cx="8229600" cy="228601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Цель: информирование обучающихся о профессиях «хранитель музея», «научный сотрудник музея», «реставратор», «библиотекарь»</a:t>
            </a: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s://psv4.userapi.com/c536236/u106360435/docs/d45/99b86a3db4f2/Logotip_TKM_zeleny.png?extra=1WnbBjkQnBQjEF5R1HQz6eQQ_DJETWZ9_gE9893eume5R69xpZFdLrikjOiuYFKxQJo70mYGMdbj__uzDLvEmAav0SCDI9OLPOXdvi0GxEP4IjXzQGiXUx_E-ZUMNqk6_kS5Pw7iteBVr4gWCwI11SPjO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42852"/>
            <a:ext cx="6215106" cy="22145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Программа ТКМ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«Книжные профессии. Перезагрузка»</a:t>
            </a:r>
            <a:endParaRPr lang="ru-RU" sz="3600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Цель: информирование обучающихся о профессиях «хранитель музея», «научный сотрудник музея», «реставратор», «библиотекарь»</a:t>
            </a:r>
          </a:p>
          <a:p>
            <a:pPr algn="just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44463"/>
            <a:ext cx="9144000" cy="658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Практическая составляющая программы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проведение профессиональных проб по хранению, научному и библиографическому описанию, 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предреставрационной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подготовке,  популяризации фондовых книг и документов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785794"/>
            <a:ext cx="83058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142984"/>
            <a:ext cx="7531100" cy="407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3286124"/>
            <a:ext cx="7772400" cy="250033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5929330"/>
            <a:ext cx="6400800" cy="428628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Тольятти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https://psv4.userapi.com/c536236/u106360435/docs/d45/99b86a3db4f2/Logotip_TKM_zeleny.png?extra=1WnbBjkQnBQjEF5R1HQz6eQQ_DJETWZ9_gE9893eume5R69xpZFdLrikjOiuYFKxQJo70mYGMdbj__uzDLvEmAav0SCDI9OLPOXdvi0GxEP4IjXzQGiXUx_E-ZUMNqk6_kS5Pw7iteBVr4gWCwI11SPjO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42852"/>
            <a:ext cx="6934200" cy="29241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Autofit/>
          </a:bodyPr>
          <a:lstStyle/>
          <a:p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Распоряжение Правительства Самарской области от 07.08.2019 № 740-р </a:t>
            </a:r>
            <a:endParaRPr lang="ru-RU" sz="3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Межведомственный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комплексный план мероприятий по созданию условий для профессионального определения обучающихся Самарской области на 2019-2024 гг. в целях создания условий для социально-экономического развития Самарской области посредством повышения качества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профориентационной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работы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ext Placeholder 1"/>
          <p:cNvSpPr txBox="1">
            <a:spLocks/>
          </p:cNvSpPr>
          <p:nvPr/>
        </p:nvSpPr>
        <p:spPr bwMode="auto">
          <a:xfrm>
            <a:off x="5021263" y="1920875"/>
            <a:ext cx="3246437" cy="43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4281" tIns="17139" rIns="34281" bIns="17139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defTabSz="1087438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defTabSz="1087438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defTabSz="1087438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defTabSz="1087438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Arial" panose="020B0604020202020204" pitchFamily="34" charset="0"/>
              <a:buNone/>
              <a:defRPr/>
            </a:pPr>
            <a:endParaRPr lang="en-US" altLang="ru-RU" sz="2177" b="1" smtClean="0">
              <a:solidFill>
                <a:srgbClr val="D11F5C"/>
              </a:solidFill>
              <a:ea typeface="Open Sans Light"/>
              <a:cs typeface="Open Sans Light"/>
            </a:endParaRPr>
          </a:p>
        </p:txBody>
      </p:sp>
      <p:sp>
        <p:nvSpPr>
          <p:cNvPr id="14342" name="Прямоугольник 1"/>
          <p:cNvSpPr>
            <a:spLocks noChangeArrowheads="1"/>
          </p:cNvSpPr>
          <p:nvPr/>
        </p:nvSpPr>
        <p:spPr bwMode="auto">
          <a:xfrm>
            <a:off x="247650" y="2509838"/>
            <a:ext cx="1674813" cy="2502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755650">
              <a:lnSpc>
                <a:spcPct val="90000"/>
              </a:lnSpc>
              <a:spcBef>
                <a:spcPts val="825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66738" indent="-188913" defTabSz="755650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944563" indent="-188913" defTabSz="755650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322388" indent="-188913" defTabSz="755650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700213" indent="-188913" defTabSz="755650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157413" indent="-188913" defTabSz="755650" eaLnBrk="0" fontAlgn="base" hangingPunct="0">
              <a:lnSpc>
                <a:spcPct val="90000"/>
              </a:lnSpc>
              <a:spcBef>
                <a:spcPts val="413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614613" indent="-188913" defTabSz="755650" eaLnBrk="0" fontAlgn="base" hangingPunct="0">
              <a:lnSpc>
                <a:spcPct val="90000"/>
              </a:lnSpc>
              <a:spcBef>
                <a:spcPts val="413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071813" indent="-188913" defTabSz="755650" eaLnBrk="0" fontAlgn="base" hangingPunct="0">
              <a:lnSpc>
                <a:spcPct val="90000"/>
              </a:lnSpc>
              <a:spcBef>
                <a:spcPts val="413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529013" indent="-188913" defTabSz="755650" eaLnBrk="0" fontAlgn="base" hangingPunct="0">
              <a:lnSpc>
                <a:spcPct val="90000"/>
              </a:lnSpc>
              <a:spcBef>
                <a:spcPts val="413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7000"/>
              </a:lnSpc>
              <a:spcBef>
                <a:spcPct val="0"/>
              </a:spcBef>
              <a:spcAft>
                <a:spcPts val="726"/>
              </a:spcAft>
              <a:buFont typeface="Arial" panose="020B0604020202020204" pitchFamily="34" charset="0"/>
              <a:buNone/>
              <a:defRPr/>
            </a:pPr>
            <a:r>
              <a:rPr lang="ru-RU" altLang="ru-RU" sz="2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altLang="ru-RU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чащиеся и их родители </a:t>
            </a:r>
          </a:p>
          <a:p>
            <a:pPr marL="171450" indent="-171450" ea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осознанное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отношение к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профвыбору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планированию карьеры</a:t>
            </a:r>
          </a:p>
        </p:txBody>
      </p:sp>
      <p:sp>
        <p:nvSpPr>
          <p:cNvPr id="14343" name="TextBox 13"/>
          <p:cNvSpPr txBox="1">
            <a:spLocks noChangeArrowheads="1"/>
          </p:cNvSpPr>
          <p:nvPr/>
        </p:nvSpPr>
        <p:spPr bwMode="auto">
          <a:xfrm>
            <a:off x="500034" y="242888"/>
            <a:ext cx="8143932" cy="114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1">
              <a:lnSpc>
                <a:spcPct val="8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altLang="ru-RU" sz="3200" b="1" dirty="0">
                <a:latin typeface="Times New Roman" pitchFamily="18" charset="0"/>
                <a:cs typeface="Times New Roman" pitchFamily="18" charset="0"/>
              </a:rPr>
              <a:t>Участники системы </a:t>
            </a:r>
            <a:endParaRPr lang="ru-RU" alt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>
              <a:lnSpc>
                <a:spcPct val="8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altLang="ru-RU" sz="3200" b="1" dirty="0" err="1" smtClean="0">
                <a:latin typeface="Times New Roman" pitchFamily="18" charset="0"/>
                <a:cs typeface="Times New Roman" pitchFamily="18" charset="0"/>
              </a:rPr>
              <a:t>предпрофильной</a:t>
            </a: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b="1" dirty="0">
                <a:latin typeface="Times New Roman" pitchFamily="18" charset="0"/>
                <a:cs typeface="Times New Roman" pitchFamily="18" charset="0"/>
              </a:rPr>
              <a:t>подготовки</a:t>
            </a:r>
          </a:p>
          <a:p>
            <a:pPr algn="ctr" eaLnBrk="1">
              <a:lnSpc>
                <a:spcPct val="8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altLang="ru-RU" sz="2177" dirty="0">
                <a:solidFill>
                  <a:srgbClr val="D11F5C"/>
                </a:solidFill>
                <a:latin typeface="Helvetica Neue UltraLight"/>
              </a:rPr>
              <a:t> </a:t>
            </a:r>
          </a:p>
        </p:txBody>
      </p:sp>
      <p:grpSp>
        <p:nvGrpSpPr>
          <p:cNvPr id="2" name="Группа 47"/>
          <p:cNvGrpSpPr>
            <a:grpSpLocks/>
          </p:cNvGrpSpPr>
          <p:nvPr/>
        </p:nvGrpSpPr>
        <p:grpSpPr bwMode="auto">
          <a:xfrm>
            <a:off x="771525" y="1990725"/>
            <a:ext cx="447675" cy="442913"/>
            <a:chOff x="3380191" y="3360610"/>
            <a:chExt cx="597675" cy="591400"/>
          </a:xfrm>
        </p:grpSpPr>
        <p:grpSp>
          <p:nvGrpSpPr>
            <p:cNvPr id="3" name="Группа 48"/>
            <p:cNvGrpSpPr>
              <a:grpSpLocks/>
            </p:cNvGrpSpPr>
            <p:nvPr/>
          </p:nvGrpSpPr>
          <p:grpSpPr bwMode="auto">
            <a:xfrm>
              <a:off x="3380191" y="3360610"/>
              <a:ext cx="597675" cy="591400"/>
              <a:chOff x="764751" y="3346637"/>
              <a:chExt cx="597675" cy="591400"/>
            </a:xfrm>
          </p:grpSpPr>
          <p:sp>
            <p:nvSpPr>
              <p:cNvPr id="12" name="Shape 1783"/>
              <p:cNvSpPr/>
              <p:nvPr/>
            </p:nvSpPr>
            <p:spPr>
              <a:xfrm>
                <a:off x="764751" y="3346637"/>
                <a:ext cx="597675" cy="591400"/>
              </a:xfrm>
              <a:prstGeom prst="ellipse">
                <a:avLst/>
              </a:prstGeom>
              <a:solidFill>
                <a:srgbClr val="DD9E97"/>
              </a:solidFill>
              <a:ln w="12700" cap="flat">
                <a:noFill/>
                <a:miter lim="400000"/>
              </a:ln>
              <a:effectLst>
                <a:outerShdw blurRad="25400" dist="25400" dir="5400000" rotWithShape="0">
                  <a:srgbClr val="000000">
                    <a:alpha val="49835"/>
                  </a:srgbClr>
                </a:outerShdw>
              </a:effectLst>
            </p:spPr>
            <p:txBody>
              <a:bodyPr lIns="38100" tIns="38100" rIns="38100" bIns="38100" anchor="ctr"/>
              <a:lstStyle/>
              <a:p>
                <a:pPr algn="ctr" eaLnBrk="1">
                  <a:lnSpc>
                    <a:spcPct val="93000"/>
                  </a:lnSpc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  <a:defRPr sz="3200" baseline="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24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3" name="Shape 1784"/>
              <p:cNvSpPr/>
              <p:nvPr/>
            </p:nvSpPr>
            <p:spPr>
              <a:xfrm>
                <a:off x="1057230" y="3473820"/>
                <a:ext cx="254330" cy="2374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01" y="17459"/>
                    </a:moveTo>
                    <a:lnTo>
                      <a:pt x="17497" y="21600"/>
                    </a:lnTo>
                    <a:lnTo>
                      <a:pt x="15848" y="13532"/>
                    </a:lnTo>
                    <a:lnTo>
                      <a:pt x="21600" y="8281"/>
                    </a:lnTo>
                    <a:lnTo>
                      <a:pt x="13797" y="7428"/>
                    </a:lnTo>
                    <a:lnTo>
                      <a:pt x="10901" y="0"/>
                    </a:lnTo>
                    <a:lnTo>
                      <a:pt x="7844" y="7428"/>
                    </a:lnTo>
                    <a:lnTo>
                      <a:pt x="0" y="8281"/>
                    </a:lnTo>
                    <a:lnTo>
                      <a:pt x="5993" y="13532"/>
                    </a:lnTo>
                    <a:lnTo>
                      <a:pt x="4143" y="21600"/>
                    </a:lnTo>
                    <a:lnTo>
                      <a:pt x="10901" y="17459"/>
                    </a:lnTo>
                  </a:path>
                </a:pathLst>
              </a:custGeom>
              <a:solidFill>
                <a:srgbClr val="DD9E97"/>
              </a:solidFill>
              <a:ln w="12700" cap="flat">
                <a:noFill/>
                <a:miter lim="400000"/>
              </a:ln>
              <a:effectLst/>
            </p:spPr>
            <p:txBody>
              <a:bodyPr lIns="34290" tIns="34290" rIns="34290" bIns="34290" anchor="ctr"/>
              <a:lstStyle/>
              <a:p>
                <a:pPr defTabSz="685791" eaLnBrk="1">
                  <a:lnSpc>
                    <a:spcPct val="93000"/>
                  </a:lnSpc>
                  <a:buClr>
                    <a:srgbClr val="000000"/>
                  </a:buClr>
                  <a:buSzPct val="100000"/>
                  <a:defRPr sz="1800" baseline="0">
                    <a:solidFill>
                      <a:srgbClr val="000000"/>
                    </a:solidFill>
                    <a:latin typeface="Roboto Regular"/>
                    <a:ea typeface="Roboto Regular"/>
                    <a:cs typeface="Roboto Regular"/>
                    <a:sym typeface="Roboto Regular"/>
                  </a:defRPr>
                </a:pPr>
                <a:endParaRPr sz="1350">
                  <a:solidFill>
                    <a:srgbClr val="000000"/>
                  </a:solidFill>
                  <a:latin typeface="Roboto Regular"/>
                  <a:ea typeface="Roboto Regular"/>
                  <a:cs typeface="Roboto Regular"/>
                  <a:sym typeface="Roboto Regular"/>
                </a:endParaRPr>
              </a:p>
            </p:txBody>
          </p:sp>
        </p:grpSp>
        <p:sp>
          <p:nvSpPr>
            <p:cNvPr id="11" name="Shape 1784"/>
            <p:cNvSpPr/>
            <p:nvPr/>
          </p:nvSpPr>
          <p:spPr>
            <a:xfrm>
              <a:off x="3543387" y="3532307"/>
              <a:ext cx="256449" cy="237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901" y="17459"/>
                  </a:moveTo>
                  <a:lnTo>
                    <a:pt x="17497" y="21600"/>
                  </a:lnTo>
                  <a:lnTo>
                    <a:pt x="15848" y="13532"/>
                  </a:lnTo>
                  <a:lnTo>
                    <a:pt x="21600" y="8281"/>
                  </a:lnTo>
                  <a:lnTo>
                    <a:pt x="13797" y="7428"/>
                  </a:lnTo>
                  <a:lnTo>
                    <a:pt x="10901" y="0"/>
                  </a:lnTo>
                  <a:lnTo>
                    <a:pt x="7844" y="7428"/>
                  </a:lnTo>
                  <a:lnTo>
                    <a:pt x="0" y="8281"/>
                  </a:lnTo>
                  <a:lnTo>
                    <a:pt x="5993" y="13532"/>
                  </a:lnTo>
                  <a:lnTo>
                    <a:pt x="4143" y="21600"/>
                  </a:lnTo>
                  <a:lnTo>
                    <a:pt x="10901" y="17459"/>
                  </a:lnTo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lIns="34290" tIns="34290" rIns="34290" bIns="34290" anchor="ctr"/>
            <a:lstStyle/>
            <a:p>
              <a:pPr defTabSz="685791" eaLnBrk="1">
                <a:lnSpc>
                  <a:spcPct val="93000"/>
                </a:lnSpc>
                <a:buClr>
                  <a:srgbClr val="000000"/>
                </a:buClr>
                <a:buSzPct val="100000"/>
                <a:defRPr sz="1800" baseline="0">
                  <a:solidFill>
                    <a:srgbClr val="000000"/>
                  </a:solidFill>
                  <a:latin typeface="Roboto Regular"/>
                  <a:ea typeface="Roboto Regular"/>
                  <a:cs typeface="Roboto Regular"/>
                  <a:sym typeface="Roboto Regular"/>
                </a:defRPr>
              </a:pPr>
              <a:endParaRPr sz="1350">
                <a:solidFill>
                  <a:srgbClr val="000000"/>
                </a:solidFill>
                <a:latin typeface="Roboto Regular"/>
                <a:ea typeface="Roboto Regular"/>
                <a:cs typeface="Roboto Regular"/>
                <a:sym typeface="Roboto Regular"/>
              </a:endParaRPr>
            </a:p>
          </p:txBody>
        </p:sp>
      </p:grpSp>
      <p:grpSp>
        <p:nvGrpSpPr>
          <p:cNvPr id="4" name="Группа 15"/>
          <p:cNvGrpSpPr>
            <a:grpSpLocks/>
          </p:cNvGrpSpPr>
          <p:nvPr/>
        </p:nvGrpSpPr>
        <p:grpSpPr bwMode="auto">
          <a:xfrm>
            <a:off x="2846388" y="1979613"/>
            <a:ext cx="447675" cy="444500"/>
            <a:chOff x="5694178" y="4088935"/>
            <a:chExt cx="494171" cy="488983"/>
          </a:xfrm>
        </p:grpSpPr>
        <p:grpSp>
          <p:nvGrpSpPr>
            <p:cNvPr id="5" name="Группа 16"/>
            <p:cNvGrpSpPr/>
            <p:nvPr/>
          </p:nvGrpSpPr>
          <p:grpSpPr>
            <a:xfrm>
              <a:off x="5694178" y="4088935"/>
              <a:ext cx="494171" cy="488983"/>
              <a:chOff x="3493186" y="3318931"/>
              <a:chExt cx="597675" cy="591400"/>
            </a:xfrm>
            <a:solidFill>
              <a:srgbClr val="D11F5C"/>
            </a:solidFill>
          </p:grpSpPr>
          <p:grpSp>
            <p:nvGrpSpPr>
              <p:cNvPr id="6" name="Группа 18"/>
              <p:cNvGrpSpPr/>
              <p:nvPr/>
            </p:nvGrpSpPr>
            <p:grpSpPr>
              <a:xfrm>
                <a:off x="3493186" y="3318931"/>
                <a:ext cx="597675" cy="591400"/>
                <a:chOff x="877746" y="3304958"/>
                <a:chExt cx="597675" cy="591400"/>
              </a:xfrm>
              <a:grpFill/>
            </p:grpSpPr>
            <p:sp>
              <p:nvSpPr>
                <p:cNvPr id="21" name="Shape 1783"/>
                <p:cNvSpPr/>
                <p:nvPr/>
              </p:nvSpPr>
              <p:spPr>
                <a:xfrm>
                  <a:off x="877746" y="3304958"/>
                  <a:ext cx="597675" cy="591400"/>
                </a:xfrm>
                <a:prstGeom prst="ellipse">
                  <a:avLst/>
                </a:prstGeom>
                <a:grpFill/>
                <a:ln w="12700" cap="flat">
                  <a:noFill/>
                  <a:miter lim="400000"/>
                </a:ln>
                <a:effectLst>
                  <a:outerShdw blurRad="25400" dist="25400" dir="5400000" rotWithShape="0">
                    <a:srgbClr val="000000">
                      <a:alpha val="49835"/>
                    </a:srgbClr>
                  </a:outerShdw>
                </a:effectLst>
              </p:spPr>
              <p:txBody>
                <a:bodyPr lIns="38100" tIns="38100" rIns="38100" bIns="38100" anchor="ctr"/>
                <a:lstStyle/>
                <a:p>
                  <a:pPr algn="ctr" eaLnBrk="1">
                    <a:lnSpc>
                      <a:spcPct val="93000"/>
                    </a:lnSpc>
                    <a:buClr>
                      <a:srgbClr val="000000"/>
                    </a:buClr>
                    <a:buSzPct val="100000"/>
                    <a:buFont typeface="Times New Roman" panose="02020603050405020304" pitchFamily="18" charset="0"/>
                    <a:buNone/>
                    <a:defRPr sz="3200" baseline="0">
                      <a:solidFill>
                        <a:srgbClr val="FFFFFF"/>
                      </a:solidFill>
                      <a:latin typeface="Helvetica Light"/>
                      <a:ea typeface="Helvetica Light"/>
                      <a:cs typeface="Helvetica Light"/>
                      <a:sym typeface="Helvetica Light"/>
                    </a:defRPr>
                  </a:pPr>
                  <a:endParaRPr sz="24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endParaRPr>
                </a:p>
              </p:txBody>
            </p:sp>
            <p:sp>
              <p:nvSpPr>
                <p:cNvPr id="22" name="Shape 1784"/>
                <p:cNvSpPr/>
                <p:nvPr/>
              </p:nvSpPr>
              <p:spPr>
                <a:xfrm>
                  <a:off x="1056912" y="3474802"/>
                  <a:ext cx="254167" cy="237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901" y="17459"/>
                      </a:moveTo>
                      <a:lnTo>
                        <a:pt x="17497" y="21600"/>
                      </a:lnTo>
                      <a:lnTo>
                        <a:pt x="15848" y="13532"/>
                      </a:lnTo>
                      <a:lnTo>
                        <a:pt x="21600" y="8281"/>
                      </a:lnTo>
                      <a:lnTo>
                        <a:pt x="13797" y="7428"/>
                      </a:lnTo>
                      <a:lnTo>
                        <a:pt x="10901" y="0"/>
                      </a:lnTo>
                      <a:lnTo>
                        <a:pt x="7844" y="7428"/>
                      </a:lnTo>
                      <a:lnTo>
                        <a:pt x="0" y="8281"/>
                      </a:lnTo>
                      <a:lnTo>
                        <a:pt x="5993" y="13532"/>
                      </a:lnTo>
                      <a:lnTo>
                        <a:pt x="4143" y="21600"/>
                      </a:lnTo>
                      <a:lnTo>
                        <a:pt x="10901" y="17459"/>
                      </a:lnTo>
                    </a:path>
                  </a:pathLst>
                </a:custGeom>
                <a:grpFill/>
                <a:ln w="12700" cap="flat">
                  <a:noFill/>
                  <a:miter lim="400000"/>
                </a:ln>
                <a:effectLst/>
              </p:spPr>
              <p:txBody>
                <a:bodyPr lIns="34290" tIns="34290" rIns="34290" bIns="34290" anchor="ctr"/>
                <a:lstStyle/>
                <a:p>
                  <a:pPr defTabSz="685791" eaLnBrk="1">
                    <a:lnSpc>
                      <a:spcPct val="93000"/>
                    </a:lnSpc>
                    <a:buClr>
                      <a:srgbClr val="000000"/>
                    </a:buClr>
                    <a:buSzPct val="100000"/>
                    <a:defRPr sz="1800" baseline="0">
                      <a:solidFill>
                        <a:srgbClr val="000000"/>
                      </a:solidFill>
                      <a:latin typeface="Roboto Regular"/>
                      <a:ea typeface="Roboto Regular"/>
                      <a:cs typeface="Roboto Regular"/>
                      <a:sym typeface="Roboto Regular"/>
                    </a:defRPr>
                  </a:pPr>
                  <a:endParaRPr sz="1350">
                    <a:solidFill>
                      <a:srgbClr val="000000"/>
                    </a:solidFill>
                    <a:latin typeface="Roboto Regular"/>
                    <a:ea typeface="Roboto Regular"/>
                    <a:cs typeface="Roboto Regular"/>
                    <a:sym typeface="Roboto Regular"/>
                  </a:endParaRPr>
                </a:p>
              </p:txBody>
            </p:sp>
          </p:grpSp>
          <p:sp>
            <p:nvSpPr>
              <p:cNvPr id="20" name="Shape 1784"/>
              <p:cNvSpPr/>
              <p:nvPr/>
            </p:nvSpPr>
            <p:spPr>
              <a:xfrm>
                <a:off x="3664939" y="3496110"/>
                <a:ext cx="254167" cy="2370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01" y="17459"/>
                    </a:moveTo>
                    <a:lnTo>
                      <a:pt x="17497" y="21600"/>
                    </a:lnTo>
                    <a:lnTo>
                      <a:pt x="15848" y="13532"/>
                    </a:lnTo>
                    <a:lnTo>
                      <a:pt x="21600" y="8281"/>
                    </a:lnTo>
                    <a:lnTo>
                      <a:pt x="13797" y="7428"/>
                    </a:lnTo>
                    <a:lnTo>
                      <a:pt x="10901" y="0"/>
                    </a:lnTo>
                    <a:lnTo>
                      <a:pt x="7844" y="7428"/>
                    </a:lnTo>
                    <a:lnTo>
                      <a:pt x="0" y="8281"/>
                    </a:lnTo>
                    <a:lnTo>
                      <a:pt x="5993" y="13532"/>
                    </a:lnTo>
                    <a:lnTo>
                      <a:pt x="4143" y="21600"/>
                    </a:lnTo>
                    <a:lnTo>
                      <a:pt x="10901" y="17459"/>
                    </a:lnTo>
                  </a:path>
                </a:pathLst>
              </a:custGeom>
              <a:grpFill/>
              <a:ln w="12700" cap="flat">
                <a:noFill/>
                <a:miter lim="400000"/>
              </a:ln>
              <a:effectLst/>
            </p:spPr>
            <p:txBody>
              <a:bodyPr lIns="34290" tIns="34290" rIns="34290" bIns="34290" anchor="ctr"/>
              <a:lstStyle/>
              <a:p>
                <a:pPr defTabSz="685791" eaLnBrk="1">
                  <a:lnSpc>
                    <a:spcPct val="93000"/>
                  </a:lnSpc>
                  <a:buClr>
                    <a:srgbClr val="000000"/>
                  </a:buClr>
                  <a:buSzPct val="100000"/>
                  <a:defRPr sz="1800" baseline="0">
                    <a:solidFill>
                      <a:srgbClr val="000000"/>
                    </a:solidFill>
                    <a:latin typeface="Roboto Regular"/>
                    <a:ea typeface="Roboto Regular"/>
                    <a:cs typeface="Roboto Regular"/>
                    <a:sym typeface="Roboto Regular"/>
                  </a:defRPr>
                </a:pPr>
                <a:endParaRPr sz="1350">
                  <a:solidFill>
                    <a:srgbClr val="000000"/>
                  </a:solidFill>
                  <a:latin typeface="Roboto Regular"/>
                  <a:ea typeface="Roboto Regular"/>
                  <a:cs typeface="Roboto Regular"/>
                  <a:sym typeface="Roboto Regular"/>
                </a:endParaRPr>
              </a:p>
            </p:txBody>
          </p:sp>
        </p:grpSp>
        <p:sp>
          <p:nvSpPr>
            <p:cNvPr id="18" name="Shape 1784"/>
            <p:cNvSpPr/>
            <p:nvPr/>
          </p:nvSpPr>
          <p:spPr>
            <a:xfrm>
              <a:off x="5836120" y="4228644"/>
              <a:ext cx="210286" cy="197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901" y="17459"/>
                  </a:moveTo>
                  <a:lnTo>
                    <a:pt x="17497" y="21600"/>
                  </a:lnTo>
                  <a:lnTo>
                    <a:pt x="15848" y="13532"/>
                  </a:lnTo>
                  <a:lnTo>
                    <a:pt x="21600" y="8281"/>
                  </a:lnTo>
                  <a:lnTo>
                    <a:pt x="13797" y="7428"/>
                  </a:lnTo>
                  <a:lnTo>
                    <a:pt x="10901" y="0"/>
                  </a:lnTo>
                  <a:lnTo>
                    <a:pt x="7844" y="7428"/>
                  </a:lnTo>
                  <a:lnTo>
                    <a:pt x="0" y="8281"/>
                  </a:lnTo>
                  <a:lnTo>
                    <a:pt x="5993" y="13532"/>
                  </a:lnTo>
                  <a:lnTo>
                    <a:pt x="4143" y="21600"/>
                  </a:lnTo>
                  <a:lnTo>
                    <a:pt x="10901" y="17459"/>
                  </a:lnTo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lIns="34290" tIns="34290" rIns="34290" bIns="34290" anchor="ctr"/>
            <a:lstStyle/>
            <a:p>
              <a:pPr defTabSz="685791" eaLnBrk="1">
                <a:lnSpc>
                  <a:spcPct val="93000"/>
                </a:lnSpc>
                <a:buClr>
                  <a:srgbClr val="000000"/>
                </a:buClr>
                <a:buSzPct val="100000"/>
                <a:defRPr sz="1800" baseline="0">
                  <a:solidFill>
                    <a:srgbClr val="000000"/>
                  </a:solidFill>
                  <a:latin typeface="Roboto Regular"/>
                  <a:ea typeface="Roboto Regular"/>
                  <a:cs typeface="Roboto Regular"/>
                  <a:sym typeface="Roboto Regular"/>
                </a:defRPr>
              </a:pPr>
              <a:endParaRPr sz="1350">
                <a:solidFill>
                  <a:srgbClr val="000000"/>
                </a:solidFill>
                <a:latin typeface="Roboto Regular"/>
                <a:ea typeface="Roboto Regular"/>
                <a:cs typeface="Roboto Regular"/>
                <a:sym typeface="Roboto Regular"/>
              </a:endParaRPr>
            </a:p>
          </p:txBody>
        </p:sp>
      </p:grpSp>
      <p:grpSp>
        <p:nvGrpSpPr>
          <p:cNvPr id="7" name="Группа 67"/>
          <p:cNvGrpSpPr>
            <a:grpSpLocks/>
          </p:cNvGrpSpPr>
          <p:nvPr/>
        </p:nvGrpSpPr>
        <p:grpSpPr bwMode="auto">
          <a:xfrm>
            <a:off x="5103813" y="1990725"/>
            <a:ext cx="447675" cy="442913"/>
            <a:chOff x="6875687" y="4179459"/>
            <a:chExt cx="597675" cy="591400"/>
          </a:xfrm>
        </p:grpSpPr>
        <p:sp>
          <p:nvSpPr>
            <p:cNvPr id="24" name="Shape 1783"/>
            <p:cNvSpPr/>
            <p:nvPr/>
          </p:nvSpPr>
          <p:spPr>
            <a:xfrm>
              <a:off x="6875687" y="4179459"/>
              <a:ext cx="597675" cy="5914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 w="12700" cap="flat">
              <a:noFill/>
              <a:miter lim="400000"/>
            </a:ln>
            <a:effectLst>
              <a:outerShdw blurRad="25400" dist="25400" dir="5400000" rotWithShape="0">
                <a:srgbClr val="000000">
                  <a:alpha val="49835"/>
                </a:srgbClr>
              </a:outerShdw>
            </a:effectLst>
          </p:spPr>
          <p:txBody>
            <a:bodyPr lIns="38100" tIns="38100" rIns="38100" bIns="38100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 sz="3200" baseline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4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endParaRPr>
            </a:p>
          </p:txBody>
        </p:sp>
        <p:sp>
          <p:nvSpPr>
            <p:cNvPr id="25" name="Shape 1784"/>
            <p:cNvSpPr/>
            <p:nvPr/>
          </p:nvSpPr>
          <p:spPr>
            <a:xfrm>
              <a:off x="7047359" y="4355396"/>
              <a:ext cx="252211" cy="239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901" y="17459"/>
                  </a:moveTo>
                  <a:lnTo>
                    <a:pt x="17497" y="21600"/>
                  </a:lnTo>
                  <a:lnTo>
                    <a:pt x="15848" y="13532"/>
                  </a:lnTo>
                  <a:lnTo>
                    <a:pt x="21600" y="8281"/>
                  </a:lnTo>
                  <a:lnTo>
                    <a:pt x="13797" y="7428"/>
                  </a:lnTo>
                  <a:lnTo>
                    <a:pt x="10901" y="0"/>
                  </a:lnTo>
                  <a:lnTo>
                    <a:pt x="7844" y="7428"/>
                  </a:lnTo>
                  <a:lnTo>
                    <a:pt x="0" y="8281"/>
                  </a:lnTo>
                  <a:lnTo>
                    <a:pt x="5993" y="13532"/>
                  </a:lnTo>
                  <a:lnTo>
                    <a:pt x="4143" y="21600"/>
                  </a:lnTo>
                  <a:lnTo>
                    <a:pt x="10901" y="17459"/>
                  </a:lnTo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lIns="34290" tIns="34290" rIns="34290" bIns="34290" anchor="ctr"/>
            <a:lstStyle/>
            <a:p>
              <a:pPr defTabSz="685791" eaLnBrk="1">
                <a:lnSpc>
                  <a:spcPct val="93000"/>
                </a:lnSpc>
                <a:buClr>
                  <a:srgbClr val="000000"/>
                </a:buClr>
                <a:buSzPct val="100000"/>
                <a:defRPr sz="1800" baseline="0">
                  <a:solidFill>
                    <a:srgbClr val="000000"/>
                  </a:solidFill>
                  <a:latin typeface="Roboto Regular"/>
                  <a:ea typeface="Roboto Regular"/>
                  <a:cs typeface="Roboto Regular"/>
                  <a:sym typeface="Roboto Regular"/>
                </a:defRPr>
              </a:pPr>
              <a:endParaRPr sz="1350">
                <a:solidFill>
                  <a:srgbClr val="000000"/>
                </a:solidFill>
                <a:latin typeface="Roboto Regular"/>
                <a:ea typeface="Roboto Regular"/>
                <a:cs typeface="Roboto Regular"/>
                <a:sym typeface="Roboto Regular"/>
              </a:endParaRPr>
            </a:p>
          </p:txBody>
        </p:sp>
      </p:grpSp>
      <p:grpSp>
        <p:nvGrpSpPr>
          <p:cNvPr id="8" name="Группа 30"/>
          <p:cNvGrpSpPr>
            <a:grpSpLocks/>
          </p:cNvGrpSpPr>
          <p:nvPr/>
        </p:nvGrpSpPr>
        <p:grpSpPr bwMode="auto">
          <a:xfrm>
            <a:off x="7319963" y="1985963"/>
            <a:ext cx="447675" cy="442912"/>
            <a:chOff x="7413296" y="4071692"/>
            <a:chExt cx="494171" cy="488983"/>
          </a:xfrm>
        </p:grpSpPr>
        <p:grpSp>
          <p:nvGrpSpPr>
            <p:cNvPr id="9" name="Группа 31"/>
            <p:cNvGrpSpPr/>
            <p:nvPr/>
          </p:nvGrpSpPr>
          <p:grpSpPr>
            <a:xfrm>
              <a:off x="7413296" y="4071692"/>
              <a:ext cx="494171" cy="488983"/>
              <a:chOff x="3493186" y="3318931"/>
              <a:chExt cx="597675" cy="591400"/>
            </a:xfrm>
            <a:solidFill>
              <a:srgbClr val="D97665"/>
            </a:solidFill>
          </p:grpSpPr>
          <p:grpSp>
            <p:nvGrpSpPr>
              <p:cNvPr id="10" name="Группа 33"/>
              <p:cNvGrpSpPr/>
              <p:nvPr/>
            </p:nvGrpSpPr>
            <p:grpSpPr>
              <a:xfrm>
                <a:off x="3493186" y="3318931"/>
                <a:ext cx="597675" cy="591400"/>
                <a:chOff x="877746" y="3304958"/>
                <a:chExt cx="597675" cy="591400"/>
              </a:xfrm>
              <a:grpFill/>
            </p:grpSpPr>
            <p:sp>
              <p:nvSpPr>
                <p:cNvPr id="36" name="Shape 1783"/>
                <p:cNvSpPr/>
                <p:nvPr/>
              </p:nvSpPr>
              <p:spPr>
                <a:xfrm>
                  <a:off x="877746" y="3304958"/>
                  <a:ext cx="597675" cy="591400"/>
                </a:xfrm>
                <a:prstGeom prst="ellipse">
                  <a:avLst/>
                </a:prstGeom>
                <a:grpFill/>
                <a:ln w="12700" cap="flat">
                  <a:noFill/>
                  <a:miter lim="400000"/>
                </a:ln>
                <a:effectLst>
                  <a:outerShdw blurRad="25400" dist="25400" dir="5400000" rotWithShape="0">
                    <a:srgbClr val="000000">
                      <a:alpha val="49835"/>
                    </a:srgbClr>
                  </a:outerShdw>
                </a:effectLst>
              </p:spPr>
              <p:txBody>
                <a:bodyPr lIns="38100" tIns="38100" rIns="38100" bIns="38100" anchor="ctr"/>
                <a:lstStyle/>
                <a:p>
                  <a:pPr algn="ctr" eaLnBrk="1">
                    <a:lnSpc>
                      <a:spcPct val="93000"/>
                    </a:lnSpc>
                    <a:buClr>
                      <a:srgbClr val="000000"/>
                    </a:buClr>
                    <a:buSzPct val="100000"/>
                    <a:buFont typeface="Times New Roman" panose="02020603050405020304" pitchFamily="18" charset="0"/>
                    <a:buNone/>
                    <a:defRPr sz="3200" baseline="0">
                      <a:solidFill>
                        <a:srgbClr val="FFFFFF"/>
                      </a:solidFill>
                      <a:latin typeface="Helvetica Light"/>
                      <a:ea typeface="Helvetica Light"/>
                      <a:cs typeface="Helvetica Light"/>
                      <a:sym typeface="Helvetica Light"/>
                    </a:defRPr>
                  </a:pPr>
                  <a:endParaRPr sz="24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endParaRPr>
                </a:p>
              </p:txBody>
            </p:sp>
            <p:sp>
              <p:nvSpPr>
                <p:cNvPr id="37" name="Shape 1784"/>
                <p:cNvSpPr/>
                <p:nvPr/>
              </p:nvSpPr>
              <p:spPr>
                <a:xfrm>
                  <a:off x="1056912" y="3474802"/>
                  <a:ext cx="254167" cy="2370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901" y="17459"/>
                      </a:moveTo>
                      <a:lnTo>
                        <a:pt x="17497" y="21600"/>
                      </a:lnTo>
                      <a:lnTo>
                        <a:pt x="15848" y="13532"/>
                      </a:lnTo>
                      <a:lnTo>
                        <a:pt x="21600" y="8281"/>
                      </a:lnTo>
                      <a:lnTo>
                        <a:pt x="13797" y="7428"/>
                      </a:lnTo>
                      <a:lnTo>
                        <a:pt x="10901" y="0"/>
                      </a:lnTo>
                      <a:lnTo>
                        <a:pt x="7844" y="7428"/>
                      </a:lnTo>
                      <a:lnTo>
                        <a:pt x="0" y="8281"/>
                      </a:lnTo>
                      <a:lnTo>
                        <a:pt x="5993" y="13532"/>
                      </a:lnTo>
                      <a:lnTo>
                        <a:pt x="4143" y="21600"/>
                      </a:lnTo>
                      <a:lnTo>
                        <a:pt x="10901" y="17459"/>
                      </a:lnTo>
                    </a:path>
                  </a:pathLst>
                </a:custGeom>
                <a:grpFill/>
                <a:ln w="12700" cap="flat">
                  <a:noFill/>
                  <a:miter lim="400000"/>
                </a:ln>
                <a:effectLst/>
              </p:spPr>
              <p:txBody>
                <a:bodyPr lIns="34290" tIns="34290" rIns="34290" bIns="34290" anchor="ctr"/>
                <a:lstStyle/>
                <a:p>
                  <a:pPr defTabSz="685791" eaLnBrk="1">
                    <a:lnSpc>
                      <a:spcPct val="93000"/>
                    </a:lnSpc>
                    <a:buClr>
                      <a:srgbClr val="000000"/>
                    </a:buClr>
                    <a:buSzPct val="100000"/>
                    <a:defRPr sz="1800" baseline="0">
                      <a:solidFill>
                        <a:srgbClr val="000000"/>
                      </a:solidFill>
                      <a:latin typeface="Roboto Regular"/>
                      <a:ea typeface="Roboto Regular"/>
                      <a:cs typeface="Roboto Regular"/>
                      <a:sym typeface="Roboto Regular"/>
                    </a:defRPr>
                  </a:pPr>
                  <a:endParaRPr sz="1350">
                    <a:solidFill>
                      <a:srgbClr val="000000"/>
                    </a:solidFill>
                    <a:latin typeface="Roboto Regular"/>
                    <a:ea typeface="Roboto Regular"/>
                    <a:cs typeface="Roboto Regular"/>
                    <a:sym typeface="Roboto Regular"/>
                  </a:endParaRPr>
                </a:p>
              </p:txBody>
            </p:sp>
          </p:grpSp>
          <p:sp>
            <p:nvSpPr>
              <p:cNvPr id="35" name="Shape 1784"/>
              <p:cNvSpPr/>
              <p:nvPr/>
            </p:nvSpPr>
            <p:spPr>
              <a:xfrm>
                <a:off x="3664939" y="3496110"/>
                <a:ext cx="254167" cy="2370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01" y="17459"/>
                    </a:moveTo>
                    <a:lnTo>
                      <a:pt x="17497" y="21600"/>
                    </a:lnTo>
                    <a:lnTo>
                      <a:pt x="15848" y="13532"/>
                    </a:lnTo>
                    <a:lnTo>
                      <a:pt x="21600" y="8281"/>
                    </a:lnTo>
                    <a:lnTo>
                      <a:pt x="13797" y="7428"/>
                    </a:lnTo>
                    <a:lnTo>
                      <a:pt x="10901" y="0"/>
                    </a:lnTo>
                    <a:lnTo>
                      <a:pt x="7844" y="7428"/>
                    </a:lnTo>
                    <a:lnTo>
                      <a:pt x="0" y="8281"/>
                    </a:lnTo>
                    <a:lnTo>
                      <a:pt x="5993" y="13532"/>
                    </a:lnTo>
                    <a:lnTo>
                      <a:pt x="4143" y="21600"/>
                    </a:lnTo>
                    <a:lnTo>
                      <a:pt x="10901" y="17459"/>
                    </a:lnTo>
                  </a:path>
                </a:pathLst>
              </a:custGeom>
              <a:grpFill/>
              <a:ln w="12700" cap="flat">
                <a:noFill/>
                <a:miter lim="400000"/>
              </a:ln>
              <a:effectLst/>
            </p:spPr>
            <p:txBody>
              <a:bodyPr lIns="34290" tIns="34290" rIns="34290" bIns="34290" anchor="ctr"/>
              <a:lstStyle/>
              <a:p>
                <a:pPr defTabSz="685791" eaLnBrk="1">
                  <a:lnSpc>
                    <a:spcPct val="93000"/>
                  </a:lnSpc>
                  <a:buClr>
                    <a:srgbClr val="000000"/>
                  </a:buClr>
                  <a:buSzPct val="100000"/>
                  <a:defRPr sz="1800" baseline="0">
                    <a:solidFill>
                      <a:srgbClr val="000000"/>
                    </a:solidFill>
                    <a:latin typeface="Roboto Regular"/>
                    <a:ea typeface="Roboto Regular"/>
                    <a:cs typeface="Roboto Regular"/>
                    <a:sym typeface="Roboto Regular"/>
                  </a:defRPr>
                </a:pPr>
                <a:endParaRPr sz="1350">
                  <a:solidFill>
                    <a:srgbClr val="000000"/>
                  </a:solidFill>
                  <a:latin typeface="Roboto Regular"/>
                  <a:ea typeface="Roboto Regular"/>
                  <a:cs typeface="Roboto Regular"/>
                  <a:sym typeface="Roboto Regular"/>
                </a:endParaRPr>
              </a:p>
            </p:txBody>
          </p:sp>
        </p:grpSp>
        <p:sp>
          <p:nvSpPr>
            <p:cNvPr id="33" name="Shape 1784"/>
            <p:cNvSpPr/>
            <p:nvPr/>
          </p:nvSpPr>
          <p:spPr>
            <a:xfrm>
              <a:off x="7555238" y="4222418"/>
              <a:ext cx="210286" cy="194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901" y="17459"/>
                  </a:moveTo>
                  <a:lnTo>
                    <a:pt x="17497" y="21600"/>
                  </a:lnTo>
                  <a:lnTo>
                    <a:pt x="15848" y="13532"/>
                  </a:lnTo>
                  <a:lnTo>
                    <a:pt x="21600" y="8281"/>
                  </a:lnTo>
                  <a:lnTo>
                    <a:pt x="13797" y="7428"/>
                  </a:lnTo>
                  <a:lnTo>
                    <a:pt x="10901" y="0"/>
                  </a:lnTo>
                  <a:lnTo>
                    <a:pt x="7844" y="7428"/>
                  </a:lnTo>
                  <a:lnTo>
                    <a:pt x="0" y="8281"/>
                  </a:lnTo>
                  <a:lnTo>
                    <a:pt x="5993" y="13532"/>
                  </a:lnTo>
                  <a:lnTo>
                    <a:pt x="4143" y="21600"/>
                  </a:lnTo>
                  <a:lnTo>
                    <a:pt x="10901" y="17459"/>
                  </a:lnTo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lIns="34290" tIns="34290" rIns="34290" bIns="34290" anchor="ctr"/>
            <a:lstStyle/>
            <a:p>
              <a:pPr defTabSz="685791" eaLnBrk="1">
                <a:lnSpc>
                  <a:spcPct val="93000"/>
                </a:lnSpc>
                <a:buClr>
                  <a:srgbClr val="000000"/>
                </a:buClr>
                <a:buSzPct val="100000"/>
                <a:defRPr sz="1800" baseline="0">
                  <a:solidFill>
                    <a:srgbClr val="000000"/>
                  </a:solidFill>
                  <a:latin typeface="Roboto Regular"/>
                  <a:ea typeface="Roboto Regular"/>
                  <a:cs typeface="Roboto Regular"/>
                  <a:sym typeface="Roboto Regular"/>
                </a:defRPr>
              </a:pPr>
              <a:endParaRPr sz="1350">
                <a:solidFill>
                  <a:srgbClr val="000000"/>
                </a:solidFill>
                <a:latin typeface="Roboto Regular"/>
                <a:ea typeface="Roboto Regular"/>
                <a:cs typeface="Roboto Regular"/>
                <a:sym typeface="Roboto Regular"/>
              </a:endParaRPr>
            </a:p>
          </p:txBody>
        </p:sp>
      </p:grpSp>
      <p:sp>
        <p:nvSpPr>
          <p:cNvPr id="14349" name="Прямоугольник 1"/>
          <p:cNvSpPr>
            <a:spLocks noChangeArrowheads="1"/>
          </p:cNvSpPr>
          <p:nvPr/>
        </p:nvSpPr>
        <p:spPr bwMode="auto">
          <a:xfrm>
            <a:off x="2006600" y="2509838"/>
            <a:ext cx="2124075" cy="34340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755650">
              <a:lnSpc>
                <a:spcPct val="90000"/>
              </a:lnSpc>
              <a:spcBef>
                <a:spcPts val="825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66738" indent="-188913" defTabSz="755650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944563" indent="-188913" defTabSz="755650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322388" indent="-188913" defTabSz="755650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700213" indent="-188913" defTabSz="755650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157413" indent="-188913" defTabSz="755650" eaLnBrk="0" fontAlgn="base" hangingPunct="0">
              <a:lnSpc>
                <a:spcPct val="90000"/>
              </a:lnSpc>
              <a:spcBef>
                <a:spcPts val="413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614613" indent="-188913" defTabSz="755650" eaLnBrk="0" fontAlgn="base" hangingPunct="0">
              <a:lnSpc>
                <a:spcPct val="90000"/>
              </a:lnSpc>
              <a:spcBef>
                <a:spcPts val="413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071813" indent="-188913" defTabSz="755650" eaLnBrk="0" fontAlgn="base" hangingPunct="0">
              <a:lnSpc>
                <a:spcPct val="90000"/>
              </a:lnSpc>
              <a:spcBef>
                <a:spcPts val="413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529013" indent="-188913" defTabSz="755650" eaLnBrk="0" fontAlgn="base" hangingPunct="0">
              <a:lnSpc>
                <a:spcPct val="90000"/>
              </a:lnSpc>
              <a:spcBef>
                <a:spcPts val="413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7000"/>
              </a:lnSpc>
              <a:spcBef>
                <a:spcPct val="0"/>
              </a:spcBef>
              <a:spcAft>
                <a:spcPts val="726"/>
              </a:spcAft>
              <a:buFont typeface="Arial" panose="020B0604020202020204" pitchFamily="34" charset="0"/>
              <a:buNone/>
              <a:defRPr/>
            </a:pPr>
            <a:r>
              <a:rPr lang="ru-RU" altLang="ru-RU" sz="1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Общеобразовательные организации</a:t>
            </a:r>
          </a:p>
          <a:p>
            <a:pPr marL="171450" indent="-171450" eaLnBrk="1" hangingPunct="1">
              <a:spcBef>
                <a:spcPts val="0"/>
              </a:spcBef>
              <a:defRPr/>
            </a:pPr>
            <a:r>
              <a:rPr lang="ru-RU" altLang="ru-RU" sz="1600" b="1" dirty="0">
                <a:latin typeface="Times New Roman" pitchFamily="18" charset="0"/>
                <a:cs typeface="Times New Roman" pitchFamily="18" charset="0"/>
              </a:rPr>
              <a:t>широкое привлечение в рамках сетевого взаимодействия к </a:t>
            </a:r>
            <a:r>
              <a:rPr lang="ru-RU" altLang="ru-RU" sz="1600" b="1" dirty="0" err="1">
                <a:latin typeface="Times New Roman" pitchFamily="18" charset="0"/>
                <a:cs typeface="Times New Roman" pitchFamily="18" charset="0"/>
              </a:rPr>
              <a:t>профориентационной</a:t>
            </a:r>
            <a:r>
              <a:rPr lang="ru-RU" altLang="ru-RU" sz="1600" b="1" dirty="0">
                <a:latin typeface="Times New Roman" pitchFamily="18" charset="0"/>
                <a:cs typeface="Times New Roman" pitchFamily="18" charset="0"/>
              </a:rPr>
              <a:t> работе организаций всех </a:t>
            </a: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типов</a:t>
            </a:r>
          </a:p>
          <a:p>
            <a:pPr marL="171450" indent="-171450" eaLnBrk="1" hangingPunct="1">
              <a:spcBef>
                <a:spcPts val="0"/>
              </a:spcBef>
              <a:defRPr/>
            </a:pP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эффективность </a:t>
            </a:r>
            <a:r>
              <a:rPr lang="ru-RU" altLang="ru-RU" sz="1600" b="1" dirty="0" err="1">
                <a:latin typeface="Times New Roman" pitchFamily="18" charset="0"/>
                <a:cs typeface="Times New Roman" pitchFamily="18" charset="0"/>
              </a:rPr>
              <a:t>профориентационной</a:t>
            </a:r>
            <a:r>
              <a:rPr lang="ru-RU" altLang="ru-RU" sz="1600" b="1" dirty="0">
                <a:latin typeface="Times New Roman" pitchFamily="18" charset="0"/>
                <a:cs typeface="Times New Roman" pitchFamily="18" charset="0"/>
              </a:rPr>
              <a:t> работы с учащимися </a:t>
            </a:r>
            <a:endParaRPr lang="ru-RU" altLang="ru-RU" sz="1600" dirty="0" smtClean="0">
              <a:solidFill>
                <a:srgbClr val="D11F5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2" name="Прямоугольник 1"/>
          <p:cNvSpPr>
            <a:spLocks noChangeArrowheads="1"/>
          </p:cNvSpPr>
          <p:nvPr/>
        </p:nvSpPr>
        <p:spPr bwMode="auto">
          <a:xfrm>
            <a:off x="4302125" y="2424113"/>
            <a:ext cx="2124075" cy="21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684213" eaLnBrk="1" hangingPunct="1">
              <a:lnSpc>
                <a:spcPct val="107000"/>
              </a:lnSpc>
              <a:spcAft>
                <a:spcPts val="725"/>
              </a:spcAft>
            </a:pPr>
            <a:r>
              <a:rPr lang="ru-RU" altLang="ru-RU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Учреждения - организаторы</a:t>
            </a:r>
            <a:endParaRPr lang="ru-RU" altLang="ru-RU" sz="20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684213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ru-RU" altLang="ru-RU" sz="1600" b="1" dirty="0">
                <a:latin typeface="Times New Roman" pitchFamily="18" charset="0"/>
                <a:cs typeface="Times New Roman" pitchFamily="18" charset="0"/>
              </a:rPr>
              <a:t>широкое практико-ориентированное информирование школьников о своих </a:t>
            </a: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профессиях/специальностях</a:t>
            </a:r>
            <a:endParaRPr lang="ru-RU" alt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Прямоугольник 1"/>
          <p:cNvSpPr>
            <a:spLocks noChangeArrowheads="1"/>
          </p:cNvSpPr>
          <p:nvPr/>
        </p:nvSpPr>
        <p:spPr bwMode="auto">
          <a:xfrm>
            <a:off x="6837363" y="2482850"/>
            <a:ext cx="1860550" cy="4274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defTabSz="685450" eaLnBrk="1" hangingPunct="1">
              <a:lnSpc>
                <a:spcPct val="107000"/>
              </a:lnSpc>
              <a:spcAft>
                <a:spcPts val="726"/>
              </a:spcAft>
              <a:defRPr/>
            </a:pPr>
            <a:r>
              <a:rPr lang="ru-RU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Рынок </a:t>
            </a:r>
            <a:r>
              <a:rPr lang="ru-RU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трудозанятости</a:t>
            </a:r>
            <a:endParaRPr lang="ru-RU" b="1" dirty="0">
              <a:solidFill>
                <a:srgbClr val="00B05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качественно </a:t>
            </a:r>
            <a:r>
              <a:rPr lang="ru-RU" altLang="ru-RU" sz="1600" b="1" dirty="0">
                <a:latin typeface="Times New Roman" pitchFamily="18" charset="0"/>
                <a:cs typeface="Times New Roman" pitchFamily="18" charset="0"/>
              </a:rPr>
              <a:t>подготовленные специалисты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ru-RU" altLang="ru-RU" sz="1600" b="1" dirty="0">
                <a:latin typeface="Times New Roman" pitchFamily="18" charset="0"/>
                <a:cs typeface="Times New Roman" pitchFamily="18" charset="0"/>
              </a:rPr>
              <a:t>получение </a:t>
            </a: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территориально «своих</a:t>
            </a:r>
            <a:r>
              <a:rPr lang="ru-RU" altLang="ru-RU" sz="1600" b="1" dirty="0">
                <a:latin typeface="Times New Roman" pitchFamily="18" charset="0"/>
                <a:cs typeface="Times New Roman" pitchFamily="18" charset="0"/>
              </a:rPr>
              <a:t>» кадров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ru-RU" altLang="ru-RU" sz="1600" b="1" dirty="0">
                <a:latin typeface="Times New Roman" pitchFamily="18" charset="0"/>
                <a:cs typeface="Times New Roman" pitchFamily="18" charset="0"/>
              </a:rPr>
              <a:t>сбалансированный рынок занятости в соответствии с потребностями территории</a:t>
            </a:r>
          </a:p>
          <a:p>
            <a:pPr algn="ctr" defTabSz="685450" eaLnBrk="1" hangingPunct="1">
              <a:lnSpc>
                <a:spcPct val="107000"/>
              </a:lnSpc>
              <a:spcAft>
                <a:spcPts val="726"/>
              </a:spcAft>
              <a:defRPr/>
            </a:pPr>
            <a:endParaRPr lang="ru-RU" sz="1814" dirty="0">
              <a:latin typeface="Helvetica" pitchFamily="34" charset="0"/>
              <a:cs typeface="Helvetic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Text Placeholder 1"/>
          <p:cNvSpPr txBox="1">
            <a:spLocks/>
          </p:cNvSpPr>
          <p:nvPr/>
        </p:nvSpPr>
        <p:spPr bwMode="auto">
          <a:xfrm>
            <a:off x="5021263" y="1920875"/>
            <a:ext cx="3246437" cy="43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4281" tIns="17139" rIns="34281" bIns="17139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defTabSz="1087438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defTabSz="1087438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defTabSz="1087438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defTabSz="1087438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Arial" panose="020B0604020202020204" pitchFamily="34" charset="0"/>
              <a:buNone/>
              <a:defRPr/>
            </a:pPr>
            <a:endParaRPr lang="en-US" altLang="ru-RU" sz="2177" b="1" smtClean="0">
              <a:solidFill>
                <a:srgbClr val="D11F5C"/>
              </a:solidFill>
              <a:ea typeface="Open Sans Light"/>
              <a:cs typeface="Open Sans Light"/>
            </a:endParaRPr>
          </a:p>
        </p:txBody>
      </p:sp>
      <p:sp>
        <p:nvSpPr>
          <p:cNvPr id="8200" name="Прямоугольник 1"/>
          <p:cNvSpPr>
            <a:spLocks noChangeArrowheads="1"/>
          </p:cNvSpPr>
          <p:nvPr/>
        </p:nvSpPr>
        <p:spPr bwMode="auto">
          <a:xfrm>
            <a:off x="642910" y="1714489"/>
            <a:ext cx="7929619" cy="4524315"/>
          </a:xfrm>
          <a:prstGeom prst="rect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400" b="1" dirty="0" smtClean="0"/>
              <a:t>Охвачены  – </a:t>
            </a:r>
            <a:r>
              <a:rPr lang="ru-RU" sz="2400" b="1" dirty="0" smtClean="0"/>
              <a:t> более </a:t>
            </a:r>
            <a:r>
              <a:rPr lang="ru-RU" sz="2400" b="1" dirty="0" smtClean="0"/>
              <a:t>10</a:t>
            </a:r>
            <a:r>
              <a:rPr lang="ru-RU" sz="2400" b="1" dirty="0" smtClean="0"/>
              <a:t>000 </a:t>
            </a:r>
            <a:r>
              <a:rPr lang="ru-RU" sz="2400" b="1" dirty="0" smtClean="0"/>
              <a:t>обучающихся </a:t>
            </a:r>
            <a:r>
              <a:rPr lang="ru-RU" sz="2400" b="1" dirty="0"/>
              <a:t>9-х классов</a:t>
            </a:r>
          </a:p>
          <a:p>
            <a:pPr algn="just">
              <a:defRPr/>
            </a:pPr>
            <a:endParaRPr lang="ru-RU" sz="2400" b="1" dirty="0"/>
          </a:p>
          <a:p>
            <a:pPr algn="just">
              <a:defRPr/>
            </a:pPr>
            <a:r>
              <a:rPr lang="ru-RU" sz="2400" b="1" dirty="0"/>
              <a:t>Привлечены к проведению курсов </a:t>
            </a:r>
            <a:r>
              <a:rPr lang="ru-RU" sz="2400" b="1" dirty="0" smtClean="0"/>
              <a:t>– более 130 профессиональных, образовательных организаций, организаций </a:t>
            </a:r>
            <a:r>
              <a:rPr lang="ru-RU" sz="2400" b="1" dirty="0"/>
              <a:t>доп. образования, </a:t>
            </a:r>
            <a:r>
              <a:rPr lang="ru-RU" sz="2400" b="1" dirty="0" smtClean="0"/>
              <a:t>организация культуры</a:t>
            </a:r>
            <a:endParaRPr lang="ru-RU" sz="2400" b="1" dirty="0"/>
          </a:p>
          <a:p>
            <a:pPr algn="just">
              <a:defRPr/>
            </a:pPr>
            <a:endParaRPr lang="ru-RU" sz="2400" b="1" dirty="0"/>
          </a:p>
          <a:p>
            <a:pPr algn="just">
              <a:defRPr/>
            </a:pPr>
            <a:r>
              <a:rPr lang="ru-RU" sz="2400" b="1" dirty="0"/>
              <a:t>Банк </a:t>
            </a:r>
            <a:r>
              <a:rPr lang="ru-RU" sz="2400" b="1" dirty="0" smtClean="0"/>
              <a:t>программ – 8</a:t>
            </a:r>
            <a:r>
              <a:rPr lang="ru-RU" sz="2400" b="1" dirty="0" smtClean="0"/>
              <a:t>00 курсов </a:t>
            </a:r>
            <a:endParaRPr lang="ru-RU" sz="2400" b="1" dirty="0"/>
          </a:p>
          <a:p>
            <a:pPr algn="just">
              <a:defRPr/>
            </a:pPr>
            <a:endParaRPr lang="ru-RU" sz="2400" b="1" dirty="0"/>
          </a:p>
          <a:p>
            <a:pPr algn="just">
              <a:defRPr/>
            </a:pPr>
            <a:r>
              <a:rPr lang="ru-RU" sz="2400" b="1" dirty="0" err="1"/>
              <a:t>Сформированность</a:t>
            </a:r>
            <a:r>
              <a:rPr lang="ru-RU" sz="2400" b="1" dirty="0"/>
              <a:t> полной траектории профессионального развития – более 80% выпускников 9-х классов</a:t>
            </a:r>
          </a:p>
          <a:p>
            <a:pPr algn="just">
              <a:defRPr/>
            </a:pPr>
            <a:endParaRPr lang="ru-RU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71472" y="381001"/>
            <a:ext cx="7954549" cy="12741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>
              <a:lnSpc>
                <a:spcPct val="8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altLang="ru-RU" sz="3200" b="1" dirty="0">
                <a:latin typeface="Times New Roman" pitchFamily="18" charset="0"/>
                <a:cs typeface="Times New Roman" pitchFamily="18" charset="0"/>
              </a:rPr>
              <a:t>Ключевые текущие </a:t>
            </a: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результаты</a:t>
            </a:r>
          </a:p>
          <a:p>
            <a:pPr algn="ctr">
              <a:lnSpc>
                <a:spcPct val="80000"/>
              </a:lnSpc>
              <a:buClr>
                <a:srgbClr val="000000"/>
              </a:buClr>
              <a:buSzPct val="100000"/>
              <a:defRPr/>
            </a:pP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реализации </a:t>
            </a: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2021/2022 </a:t>
            </a:r>
            <a:r>
              <a:rPr lang="ru-RU" altLang="ru-RU" sz="3200" b="1" dirty="0" err="1" smtClean="0">
                <a:latin typeface="Times New Roman" pitchFamily="18" charset="0"/>
                <a:cs typeface="Times New Roman" pitchFamily="18" charset="0"/>
              </a:rPr>
              <a:t>уч.г</a:t>
            </a: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>
              <a:lnSpc>
                <a:spcPct val="80000"/>
              </a:lnSpc>
              <a:buClr>
                <a:srgbClr val="000000"/>
              </a:buClr>
              <a:buSzPct val="100000"/>
              <a:defRPr/>
            </a:pPr>
            <a:r>
              <a:rPr lang="ru-RU" sz="3200" b="1" dirty="0" smtClean="0">
                <a:latin typeface="Times New Roman" pitchFamily="18" charset="0"/>
                <a:ea typeface="Lato" charset="0"/>
                <a:cs typeface="Times New Roman" pitchFamily="18" charset="0"/>
              </a:rPr>
              <a:t>Самарская область</a:t>
            </a:r>
            <a:endParaRPr lang="en-US" sz="3200" b="1" dirty="0">
              <a:latin typeface="Times New Roman" pitchFamily="18" charset="0"/>
              <a:ea typeface="Lato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>
              <a:lnSpc>
                <a:spcPct val="80000"/>
              </a:lnSpc>
              <a:buClr>
                <a:srgbClr val="000000"/>
              </a:buClr>
              <a:buSzPct val="100000"/>
              <a:defRPr/>
            </a:pPr>
            <a:r>
              <a:rPr lang="ru-RU" sz="3200" b="1" dirty="0">
                <a:latin typeface="Times New Roman" pitchFamily="18" charset="0"/>
                <a:ea typeface="+mn-ea"/>
                <a:cs typeface="Times New Roman" pitchFamily="18" charset="0"/>
              </a:rPr>
              <a:t>Региональная модель реализации</a:t>
            </a:r>
            <a:br>
              <a:rPr lang="ru-RU" sz="32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3200" b="1" dirty="0" err="1">
                <a:latin typeface="Times New Roman" pitchFamily="18" charset="0"/>
                <a:ea typeface="+mn-ea"/>
                <a:cs typeface="Times New Roman" pitchFamily="18" charset="0"/>
              </a:rPr>
              <a:t>предпрофильной</a:t>
            </a:r>
            <a:r>
              <a:rPr lang="ru-RU" sz="3200" b="1" dirty="0">
                <a:latin typeface="Times New Roman" pitchFamily="18" charset="0"/>
                <a:ea typeface="+mn-ea"/>
                <a:cs typeface="Times New Roman" pitchFamily="18" charset="0"/>
              </a:rPr>
              <a:t> подготовки</a:t>
            </a:r>
          </a:p>
        </p:txBody>
      </p:sp>
      <p:sp>
        <p:nvSpPr>
          <p:cNvPr id="11267" name="Объект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259138"/>
          </a:xfrm>
        </p:spPr>
        <p:txBody>
          <a:bodyPr/>
          <a:lstStyle/>
          <a:p>
            <a:endParaRPr lang="ru-RU" altLang="ru-RU" smtClean="0"/>
          </a:p>
          <a:p>
            <a:endParaRPr lang="ru-RU" altLang="ru-RU" smtClean="0"/>
          </a:p>
        </p:txBody>
      </p:sp>
      <p:graphicFrame>
        <p:nvGraphicFramePr>
          <p:cNvPr id="4" name="Объект 4"/>
          <p:cNvGraphicFramePr>
            <a:graphicFrameLocks/>
          </p:cNvGraphicFramePr>
          <p:nvPr/>
        </p:nvGraphicFramePr>
        <p:xfrm>
          <a:off x="354360" y="1709763"/>
          <a:ext cx="8435280" cy="3484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071802" y="5365750"/>
            <a:ext cx="428627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 dirty="0"/>
              <a:t>с использованием АИС </a:t>
            </a:r>
            <a:endParaRPr lang="ru-RU" sz="1600" b="1" dirty="0" smtClean="0"/>
          </a:p>
          <a:p>
            <a:pPr algn="ctr">
              <a:defRPr/>
            </a:pPr>
            <a:r>
              <a:rPr lang="ru-RU" sz="1600" b="1" dirty="0" smtClean="0"/>
              <a:t>«</a:t>
            </a:r>
            <a:r>
              <a:rPr lang="ru-RU" sz="1600" b="1" dirty="0" err="1"/>
              <a:t>Предпрофильная</a:t>
            </a:r>
            <a:r>
              <a:rPr lang="ru-RU" sz="1600" b="1" dirty="0"/>
              <a:t> подготовка»</a:t>
            </a:r>
          </a:p>
          <a:p>
            <a:pPr algn="ctr">
              <a:defRPr/>
            </a:pPr>
            <a:r>
              <a:rPr lang="en-US" sz="1600" b="1" dirty="0"/>
              <a:t>predprofil.samregion.ru</a:t>
            </a:r>
            <a:endParaRPr lang="ru-RU" sz="1600" b="1" dirty="0"/>
          </a:p>
        </p:txBody>
      </p:sp>
      <p:sp>
        <p:nvSpPr>
          <p:cNvPr id="8" name="Стрелка вниз 7"/>
          <p:cNvSpPr/>
          <p:nvPr/>
        </p:nvSpPr>
        <p:spPr>
          <a:xfrm>
            <a:off x="4932363" y="5084763"/>
            <a:ext cx="360362" cy="2254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Text Placeholder 1"/>
          <p:cNvSpPr txBox="1">
            <a:spLocks/>
          </p:cNvSpPr>
          <p:nvPr/>
        </p:nvSpPr>
        <p:spPr bwMode="auto">
          <a:xfrm>
            <a:off x="5021263" y="1920875"/>
            <a:ext cx="3246437" cy="43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4281" tIns="17139" rIns="34281" bIns="17139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defTabSz="1087438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defTabSz="1087438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defTabSz="1087438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defTabSz="1087438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Arial" panose="020B0604020202020204" pitchFamily="34" charset="0"/>
              <a:buNone/>
              <a:defRPr/>
            </a:pPr>
            <a:endParaRPr lang="en-US" altLang="ru-RU" sz="2177" b="1" smtClean="0">
              <a:solidFill>
                <a:srgbClr val="D11F5C"/>
              </a:solidFill>
              <a:ea typeface="Open Sans Light"/>
              <a:cs typeface="Open Sans Ligh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14348" y="381001"/>
            <a:ext cx="8072494" cy="16681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>
              <a:lnSpc>
                <a:spcPct val="8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Автоматизированная информационная система </a:t>
            </a:r>
          </a:p>
          <a:p>
            <a:pPr algn="ctr" eaLnBrk="1">
              <a:lnSpc>
                <a:spcPct val="8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«Трудовые ресурсы. Самарской области»</a:t>
            </a:r>
            <a:r>
              <a:rPr lang="ru-RU" altLang="ru-RU" sz="32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3200" b="1" dirty="0">
                <a:latin typeface="Times New Roman" pitchFamily="18" charset="0"/>
                <a:cs typeface="Times New Roman" pitchFamily="18" charset="0"/>
              </a:rPr>
            </a:br>
            <a:endParaRPr lang="en-US" sz="3200" b="1" dirty="0">
              <a:latin typeface="Times New Roman" pitchFamily="18" charset="0"/>
              <a:ea typeface="Lato" charset="0"/>
              <a:cs typeface="Times New Roman" pitchFamily="18" charset="0"/>
            </a:endParaRPr>
          </a:p>
        </p:txBody>
      </p:sp>
      <p:pic>
        <p:nvPicPr>
          <p:cNvPr id="2050" name="Picture 2" descr="лого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3" y="2000240"/>
            <a:ext cx="8215369" cy="3071834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Text Placeholder 1"/>
          <p:cNvSpPr txBox="1">
            <a:spLocks/>
          </p:cNvSpPr>
          <p:nvPr/>
        </p:nvSpPr>
        <p:spPr bwMode="auto">
          <a:xfrm>
            <a:off x="5021263" y="1920875"/>
            <a:ext cx="3246437" cy="43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4281" tIns="17139" rIns="34281" bIns="17139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defTabSz="1087438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defTabSz="1087438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defTabSz="1087438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defTabSz="1087438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Arial" panose="020B0604020202020204" pitchFamily="34" charset="0"/>
              <a:buNone/>
              <a:defRPr/>
            </a:pPr>
            <a:endParaRPr lang="en-US" altLang="ru-RU" sz="2177" b="1" smtClean="0">
              <a:solidFill>
                <a:srgbClr val="D11F5C"/>
              </a:solidFill>
              <a:ea typeface="Open Sans Light"/>
              <a:cs typeface="Open Sans Light"/>
            </a:endParaRPr>
          </a:p>
        </p:txBody>
      </p:sp>
      <p:sp>
        <p:nvSpPr>
          <p:cNvPr id="8200" name="Прямоугольник 1"/>
          <p:cNvSpPr>
            <a:spLocks noChangeArrowheads="1"/>
          </p:cNvSpPr>
          <p:nvPr/>
        </p:nvSpPr>
        <p:spPr bwMode="auto">
          <a:xfrm>
            <a:off x="0" y="1714489"/>
            <a:ext cx="9144000" cy="4647426"/>
          </a:xfrm>
          <a:prstGeom prst="rect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Охвачены  –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136 чел.  из 76 образовательных учреждений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Банк программ – 2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курса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География: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МБОУ ШКОЛЫ Г.О. САМАРА - №№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3, 57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27, 72, 121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12, 13, 55, 132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139, 67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95, 146, 154, 164, 166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148, 174, Самарский казачий кадетский корпус; ИМ. М.Н.ЗАВОДСКОГО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С.ЕЛХОВКА;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ОЦ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ИМ. С.Ф.ЗИНЧЕНКО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ГЛУШИЦКИЙ; ГБОУ СОШ №1 "ОЦ" им. В.И.Фокина с.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Б. Глушица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 "ОЦ"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с. Б. Глушица; ОЦ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с. Кротовка;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ОЦ с. Августовка; с.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КРАСНОАРМЕЙСКОЕ;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 П.Г.Т. СМЫШЛЯЕВКА;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ОЦ с.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АЛЕКСАНДРОВКА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Большеглушицкий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м-н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с. КОШКИ; 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с. ОБШАРОВКА, №2 с. ПРИВОЛЖЬЕ, п. МАСЛЕННИКОВО, №1 ОЦ с. Борское, №2 ОЦ с. Борское;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Г.О.ЧАПАЕВСК - СОШ №№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9, 13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22,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4; 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 Г.НОВОКУЙБЫШЕВСКА; МБУ Тольятти - ГИМНАЗИИ №№ 39,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35, 9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38, лицеи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№№6, 37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51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57, 19, 76,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сш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№№34,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2, 31, 20, 26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40, 90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55, 93, 58, 16, 41,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44, 61, 1, 11, 13, 74, 81, 47, 91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79,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81, 84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88,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94, имени С.П. Королева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ru-RU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71472" y="381001"/>
            <a:ext cx="7954549" cy="11264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>
              <a:lnSpc>
                <a:spcPct val="8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Ключевые текущие </a:t>
            </a: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результаты</a:t>
            </a:r>
          </a:p>
          <a:p>
            <a:pPr algn="ctr">
              <a:lnSpc>
                <a:spcPct val="80000"/>
              </a:lnSpc>
              <a:buClr>
                <a:srgbClr val="000000"/>
              </a:buClr>
              <a:buSzPct val="100000"/>
              <a:defRPr/>
            </a:pP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реализации </a:t>
            </a: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2021/2022 </a:t>
            </a:r>
            <a:r>
              <a:rPr lang="ru-RU" altLang="ru-RU" sz="2800" b="1" dirty="0" err="1" smtClean="0">
                <a:latin typeface="Times New Roman" pitchFamily="18" charset="0"/>
                <a:cs typeface="Times New Roman" pitchFamily="18" charset="0"/>
              </a:rPr>
              <a:t>уч.г</a:t>
            </a: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>
              <a:lnSpc>
                <a:spcPct val="80000"/>
              </a:lnSpc>
              <a:buClr>
                <a:srgbClr val="000000"/>
              </a:buClr>
              <a:buSzPct val="100000"/>
              <a:defRPr/>
            </a:pPr>
            <a:r>
              <a:rPr lang="ru-RU" sz="2800" b="1" dirty="0" smtClean="0">
                <a:latin typeface="Times New Roman" pitchFamily="18" charset="0"/>
                <a:ea typeface="Lato" charset="0"/>
                <a:cs typeface="Times New Roman" pitchFamily="18" charset="0"/>
              </a:rPr>
              <a:t>Тольяттинский краеведческий музей</a:t>
            </a:r>
            <a:endParaRPr lang="en-US" sz="2800" b="1" dirty="0">
              <a:latin typeface="Times New Roman" pitchFamily="18" charset="0"/>
              <a:ea typeface="Lato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428868"/>
            <a:ext cx="8229600" cy="1214446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Программа </a:t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«Профессия «историк»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857628"/>
            <a:ext cx="8229600" cy="228601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Цель:  информирование обучающихся о профессиональной деятельности историка: музейные профессии, археолог, экскурсовод, педагог.</a:t>
            </a: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s://psv4.userapi.com/c536236/u106360435/docs/d45/99b86a3db4f2/Logotip_TKM_zeleny.png?extra=1WnbBjkQnBQjEF5R1HQz6eQQ_DJETWZ9_gE9893eume5R69xpZFdLrikjOiuYFKxQJo70mYGMdbj__uzDLvEmAav0SCDI9OLPOXdvi0GxEP4IjXzQGiXUx_E-ZUMNqk6_kS5Pw7iteBVr4gWCwI11SPjO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42852"/>
            <a:ext cx="6215106" cy="22145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44463"/>
            <a:ext cx="9144000" cy="658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607</Words>
  <PresentationFormat>Экран (4:3)</PresentationFormat>
  <Paragraphs>66</Paragraphs>
  <Slides>17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Предпрофильная подготовка  обучающихся  на базе МБУК «Тольяттинский краеведческий музей» </vt:lpstr>
      <vt:lpstr>Распоряжение Правительства Самарской области от 07.08.2019 № 740-р </vt:lpstr>
      <vt:lpstr>Слайд 3</vt:lpstr>
      <vt:lpstr>Слайд 4</vt:lpstr>
      <vt:lpstr>Региональная модель реализации предпрофильной подготовки</vt:lpstr>
      <vt:lpstr>Слайд 6</vt:lpstr>
      <vt:lpstr>Слайд 7</vt:lpstr>
      <vt:lpstr>Программа  «Профессия «историк»</vt:lpstr>
      <vt:lpstr>Слайд 9</vt:lpstr>
      <vt:lpstr>Практическая составляющая программы</vt:lpstr>
      <vt:lpstr>Программа   «Книжные профессии. Перезагрузка»</vt:lpstr>
      <vt:lpstr>Программа ТКМ «Книжные профессии. Перезагрузка»</vt:lpstr>
      <vt:lpstr>Слайд 13</vt:lpstr>
      <vt:lpstr>Практическая составляющая программы</vt:lpstr>
      <vt:lpstr>Слайд 15</vt:lpstr>
      <vt:lpstr>Слайд 16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Предпрофильная подготовка обучающихся как инновационная музейная технология  (на примере Тольяттинского краеведческого музея) </dc:title>
  <dc:creator>User</dc:creator>
  <cp:lastModifiedBy>User</cp:lastModifiedBy>
  <cp:revision>35</cp:revision>
  <dcterms:created xsi:type="dcterms:W3CDTF">2021-11-24T07:30:53Z</dcterms:created>
  <dcterms:modified xsi:type="dcterms:W3CDTF">2022-06-10T06:30:39Z</dcterms:modified>
</cp:coreProperties>
</file>