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87" r:id="rId4"/>
    <p:sldId id="272" r:id="rId5"/>
    <p:sldId id="277" r:id="rId6"/>
    <p:sldId id="278" r:id="rId7"/>
    <p:sldId id="279" r:id="rId8"/>
    <p:sldId id="274" r:id="rId9"/>
    <p:sldId id="280" r:id="rId10"/>
    <p:sldId id="271" r:id="rId11"/>
    <p:sldId id="265" r:id="rId12"/>
    <p:sldId id="282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679" autoAdjust="0"/>
  </p:normalViewPr>
  <p:slideViewPr>
    <p:cSldViewPr>
      <p:cViewPr varScale="1">
        <p:scale>
          <a:sx n="66" d="100"/>
          <a:sy n="66" d="100"/>
        </p:scale>
        <p:origin x="-1276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4.wdp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6622" y="1700808"/>
            <a:ext cx="7415858" cy="32403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dirty="0" smtClean="0"/>
              <a:t>«Лисенок ЖАК: </a:t>
            </a:r>
            <a:br>
              <a:rPr lang="ru-RU" sz="3600" b="1" dirty="0" smtClean="0"/>
            </a:br>
            <a:r>
              <a:rPr lang="ru-RU" sz="3600" b="1" dirty="0" smtClean="0"/>
              <a:t>студия творческого чтения в библиотеке»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168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875" y="4868863"/>
            <a:ext cx="6400800" cy="17526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sz="1900" b="1" dirty="0" smtClean="0">
                <a:solidFill>
                  <a:schemeClr val="tx2"/>
                </a:solidFill>
              </a:rPr>
              <a:t>ГКУК «Пензенская областная библиотека для детей и юношества</a:t>
            </a:r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eaLnBrk="1" fontAlgn="auto" hangingPunct="1">
              <a:buFont typeface="Wingdings 2" pitchFamily="18" charset="2"/>
              <a:buNone/>
              <a:defRPr/>
            </a:pPr>
            <a:endParaRPr lang="ru-RU" dirty="0" smtClean="0"/>
          </a:p>
        </p:txBody>
      </p:sp>
      <p:pic>
        <p:nvPicPr>
          <p:cNvPr id="1331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4202" r="2538" b="3535"/>
          <a:stretch>
            <a:fillRect/>
          </a:stretch>
        </p:blipFill>
        <p:spPr bwMode="auto">
          <a:xfrm>
            <a:off x="169863" y="165100"/>
            <a:ext cx="23145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5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89557"/>
            <a:ext cx="4392488" cy="290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4" y="-7968"/>
            <a:ext cx="7362818" cy="287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940" y="4133063"/>
            <a:ext cx="2157277" cy="242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2519" y="265459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prstClr val="black"/>
                </a:solidFill>
              </a:rPr>
              <a:t>Символ клуба – Лисенок ЖАК: Жизнерадостный Активный Книголюб</a:t>
            </a:r>
            <a:endParaRPr lang="ru-RU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84" y="3277380"/>
            <a:ext cx="4563048" cy="2832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80" y="-27384"/>
            <a:ext cx="4574004" cy="302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6" y="3165342"/>
            <a:ext cx="4237037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1" y="0"/>
            <a:ext cx="415766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8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696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/>
              <a:t>В 2019 П</a:t>
            </a:r>
            <a:r>
              <a:rPr lang="ru-RU" sz="3600" b="1" dirty="0" smtClean="0"/>
              <a:t>рограмма </a:t>
            </a:r>
            <a:r>
              <a:rPr lang="ru-RU" sz="3600" b="1" dirty="0"/>
              <a:t>студии творческого чтения «Лисёнок ЖАК» стала победителем в номинации «Клубная работа</a:t>
            </a:r>
            <a:r>
              <a:rPr lang="ru-RU" sz="3600" b="1" dirty="0" smtClean="0"/>
              <a:t>» году </a:t>
            </a:r>
            <a:r>
              <a:rPr lang="ru-RU" sz="3600" b="1" dirty="0"/>
              <a:t>на III Всероссийском фестивале </a:t>
            </a:r>
            <a:r>
              <a:rPr lang="ru-RU" sz="3600" b="1" dirty="0" smtClean="0"/>
              <a:t>авторских </a:t>
            </a:r>
            <a:r>
              <a:rPr lang="ru-RU" sz="3600" b="1" dirty="0"/>
              <a:t>программ по приобщению детей к </a:t>
            </a:r>
            <a:r>
              <a:rPr lang="ru-RU" sz="3600" b="1" dirty="0" smtClean="0"/>
              <a:t>чтению (</a:t>
            </a:r>
            <a:r>
              <a:rPr lang="ru-RU" sz="3600" b="1" dirty="0" err="1" smtClean="0"/>
              <a:t>РГДБ,г</a:t>
            </a:r>
            <a:r>
              <a:rPr lang="ru-RU" sz="3600" b="1" dirty="0"/>
              <a:t>. Москва</a:t>
            </a:r>
            <a:r>
              <a:rPr lang="ru-RU" sz="3600" b="1" dirty="0" smtClean="0"/>
              <a:t>)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09733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857">
            <a:off x="251520" y="3573016"/>
            <a:ext cx="4608512" cy="3071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098">
            <a:off x="3984824" y="576566"/>
            <a:ext cx="4584700" cy="3060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r="50000" b="64202"/>
          <a:stretch/>
        </p:blipFill>
        <p:spPr>
          <a:xfrm>
            <a:off x="971600" y="713779"/>
            <a:ext cx="1980219" cy="245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Documents and Settings\почитайка2\Рабочий стол\Фото лисёнок ЖАК\GxOlIdaaX_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 t="13601" r="14196" b="2289"/>
          <a:stretch/>
        </p:blipFill>
        <p:spPr bwMode="auto">
          <a:xfrm>
            <a:off x="879374" y="1462163"/>
            <a:ext cx="7385252" cy="5345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x-lines.ru/letters/i/cyrillicdreamy/0756/dc2127/60/1/4no7dystoxemjwfa4g81bwcn4n3pbxstodeaxwfi4gy7bqsoz5em8wf6rdeaxwcn4n47bxqozdea6ebn4np7bqgto8e3dwf74n9pbqty4nmpbrgouet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5"/>
          <a:stretch/>
        </p:blipFill>
        <p:spPr bwMode="auto">
          <a:xfrm>
            <a:off x="2411760" y="785869"/>
            <a:ext cx="4173424" cy="69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9" t="-3328" r="36258" b="3328"/>
          <a:stretch/>
        </p:blipFill>
        <p:spPr bwMode="auto">
          <a:xfrm>
            <a:off x="957779" y="28616"/>
            <a:ext cx="7203257" cy="72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32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117693"/>
            <a:ext cx="616450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У студии есть свой символ - Лисенок «ЖАК</a:t>
            </a:r>
            <a:r>
              <a:rPr lang="ru-RU" sz="2400" b="1" dirty="0" smtClean="0"/>
              <a:t>».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Его имя расшифровывается </a:t>
            </a:r>
          </a:p>
          <a:p>
            <a:r>
              <a:rPr lang="ru-RU" sz="2400" b="1" dirty="0"/>
              <a:t>как Жизнерадостный Активный Книголюб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Это лисенок, который любит</a:t>
            </a:r>
          </a:p>
          <a:p>
            <a:r>
              <a:rPr lang="ru-RU" sz="2400" b="1" dirty="0"/>
              <a:t> посещать библиотеку и знает все о </a:t>
            </a:r>
            <a:r>
              <a:rPr lang="ru-RU" sz="2400" b="1" dirty="0" smtClean="0"/>
              <a:t>самых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интересных детских книгах. </a:t>
            </a:r>
          </a:p>
          <a:p>
            <a:r>
              <a:rPr lang="ru-RU" sz="2400" b="1" dirty="0"/>
              <a:t>Песенкой про лисёнка начинается и </a:t>
            </a:r>
            <a:endParaRPr lang="ru-RU" sz="2400" b="1" dirty="0" smtClean="0"/>
          </a:p>
          <a:p>
            <a:r>
              <a:rPr lang="ru-RU" sz="2400" b="1" dirty="0" smtClean="0"/>
              <a:t>заканчивается </a:t>
            </a:r>
            <a:r>
              <a:rPr lang="ru-RU" sz="2400" b="1" dirty="0"/>
              <a:t>каждое занятие,</a:t>
            </a:r>
          </a:p>
          <a:p>
            <a:r>
              <a:rPr lang="ru-RU" sz="2400" b="1" dirty="0"/>
              <a:t> а значки  с его изображением </a:t>
            </a:r>
            <a:endParaRPr lang="ru-RU" sz="2400" b="1" dirty="0" smtClean="0"/>
          </a:p>
          <a:p>
            <a:r>
              <a:rPr lang="ru-RU" sz="2400" b="1" dirty="0" smtClean="0"/>
              <a:t>прикрепляется </a:t>
            </a:r>
            <a:r>
              <a:rPr lang="ru-RU" sz="2400" b="1" dirty="0"/>
              <a:t>каждому участнику группы, </a:t>
            </a:r>
          </a:p>
          <a:p>
            <a:r>
              <a:rPr lang="ru-RU" sz="2400" b="1" dirty="0"/>
              <a:t>как знак принадлежности к студии </a:t>
            </a:r>
            <a:endParaRPr lang="ru-RU" sz="2400" b="1" dirty="0" smtClean="0"/>
          </a:p>
          <a:p>
            <a:r>
              <a:rPr lang="ru-RU" sz="2400" b="1" dirty="0" smtClean="0"/>
              <a:t>творческого </a:t>
            </a:r>
            <a:r>
              <a:rPr lang="ru-RU" sz="2400" b="1" dirty="0"/>
              <a:t>чтения.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12" y="3645024"/>
            <a:ext cx="2157413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98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369" y="372797"/>
            <a:ext cx="8229600" cy="1143000"/>
          </a:xfrm>
        </p:spPr>
        <p:txBody>
          <a:bodyPr>
            <a:noAutofit/>
          </a:bodyPr>
          <a:lstStyle/>
          <a:p>
            <a:r>
              <a:rPr lang="ru-RU" b="1" i="1" dirty="0" smtClean="0"/>
              <a:t>Направления программы студии</a:t>
            </a:r>
            <a:r>
              <a:rPr lang="ru-RU" b="1" dirty="0" smtClean="0"/>
              <a:t>: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sz="3600" i="1" dirty="0" smtClean="0"/>
              <a:t>Литературные и творческие </a:t>
            </a:r>
            <a:r>
              <a:rPr lang="ru-RU" sz="3600" i="1" dirty="0"/>
              <a:t>чтения с детьми «Лисенок ЖАК приглашает, или Громкие чтения в библиотеке»</a:t>
            </a:r>
          </a:p>
          <a:p>
            <a:r>
              <a:rPr lang="ru-RU" sz="3600" i="1" dirty="0" smtClean="0"/>
              <a:t>Психолого-педагогические </a:t>
            </a:r>
            <a:r>
              <a:rPr lang="ru-RU" sz="3600" i="1" dirty="0"/>
              <a:t>занятия с </a:t>
            </a:r>
            <a:r>
              <a:rPr lang="ru-RU" sz="3600" i="1" dirty="0" err="1"/>
              <a:t>родителями«РасЧИТАЙка</a:t>
            </a:r>
            <a:r>
              <a:rPr lang="ru-RU" sz="3600" i="1" dirty="0"/>
              <a:t>, или Как помочь детям полюбить книги»; </a:t>
            </a:r>
          </a:p>
          <a:p>
            <a:r>
              <a:rPr lang="ru-RU" sz="3600" i="1" dirty="0" smtClean="0"/>
              <a:t>Совместные занятия </a:t>
            </a:r>
            <a:r>
              <a:rPr lang="ru-RU" sz="3600" i="1" dirty="0"/>
              <a:t>детей и родителей «</a:t>
            </a:r>
            <a:r>
              <a:rPr lang="ru-RU" sz="3600" i="1" dirty="0" err="1"/>
              <a:t>Книжкины</a:t>
            </a:r>
            <a:r>
              <a:rPr lang="ru-RU" sz="3600" i="1" dirty="0"/>
              <a:t> минутки, или Время для семейного чтения!»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61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9419"/>
            <a:ext cx="4598640" cy="3145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9"/>
          <a:stretch/>
        </p:blipFill>
        <p:spPr>
          <a:xfrm>
            <a:off x="164300" y="476672"/>
            <a:ext cx="4342123" cy="3108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540167" y="0"/>
            <a:ext cx="4204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latin typeface="Comic Sans MS" pitchFamily="66" charset="0"/>
              </a:rPr>
              <a:t>Занятия с детьми</a:t>
            </a:r>
            <a:endParaRPr lang="ru-RU" sz="36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82" y="3809337"/>
            <a:ext cx="4337876" cy="287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1" y="3717032"/>
            <a:ext cx="4337878" cy="287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47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1" y="188640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При выборе книг для чтения и обсуждения отдается предпочтение современным авторам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3" y="1347703"/>
            <a:ext cx="2496237" cy="28882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2" y="1331607"/>
            <a:ext cx="2223333" cy="2880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6" t="6297" r="17182" b="5293"/>
          <a:stretch/>
        </p:blipFill>
        <p:spPr>
          <a:xfrm rot="20676240">
            <a:off x="1595807" y="3833657"/>
            <a:ext cx="2030819" cy="2806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" b="3670"/>
          <a:stretch/>
        </p:blipFill>
        <p:spPr>
          <a:xfrm>
            <a:off x="6084168" y="1347703"/>
            <a:ext cx="2160240" cy="2847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239">
            <a:off x="4579336" y="3809962"/>
            <a:ext cx="2279012" cy="273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4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20" r="6803"/>
          <a:stretch/>
        </p:blipFill>
        <p:spPr>
          <a:xfrm>
            <a:off x="4644008" y="3666148"/>
            <a:ext cx="4386084" cy="300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5990" r="9195"/>
          <a:stretch/>
        </p:blipFill>
        <p:spPr>
          <a:xfrm>
            <a:off x="204742" y="3777413"/>
            <a:ext cx="4093381" cy="3054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" t="24500" r="20048"/>
          <a:stretch/>
        </p:blipFill>
        <p:spPr bwMode="auto">
          <a:xfrm>
            <a:off x="4572000" y="686377"/>
            <a:ext cx="4509847" cy="2965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35546"/>
            <a:ext cx="5517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prstClr val="black"/>
                </a:solidFill>
              </a:rPr>
              <a:t>Занятия с родителями</a:t>
            </a:r>
            <a:endParaRPr lang="ru-RU" sz="4000" b="1" i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5" t="13369" r="36610" b="12526"/>
          <a:stretch/>
        </p:blipFill>
        <p:spPr>
          <a:xfrm>
            <a:off x="204742" y="687714"/>
            <a:ext cx="2050181" cy="29645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46" y="687714"/>
            <a:ext cx="1909029" cy="290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5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Методы и приемы: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 numCol="2">
            <a:normAutofit fontScale="62500" lnSpcReduction="20000"/>
          </a:bodyPr>
          <a:lstStyle/>
          <a:p>
            <a:r>
              <a:rPr lang="ru-RU" sz="3400" b="1" i="1" dirty="0" smtClean="0"/>
              <a:t>Методы </a:t>
            </a:r>
            <a:r>
              <a:rPr lang="ru-RU" sz="3400" b="1" i="1" dirty="0"/>
              <a:t>творческого  </a:t>
            </a:r>
            <a:r>
              <a:rPr lang="ru-RU" sz="3400" b="1" i="1" dirty="0" smtClean="0"/>
              <a:t>чтения:</a:t>
            </a:r>
          </a:p>
          <a:p>
            <a:pPr marL="0" indent="0">
              <a:buNone/>
            </a:pPr>
            <a:r>
              <a:rPr lang="ru-RU" sz="3400" b="1" i="1" dirty="0" smtClean="0"/>
              <a:t>-чтение </a:t>
            </a:r>
            <a:r>
              <a:rPr lang="ru-RU" sz="3400" b="1" i="1" dirty="0"/>
              <a:t>с </a:t>
            </a:r>
            <a:r>
              <a:rPr lang="ru-RU" sz="3400" b="1" i="1" dirty="0" smtClean="0"/>
              <a:t>остановками; </a:t>
            </a:r>
          </a:p>
          <a:p>
            <a:pPr marL="0" indent="0">
              <a:buNone/>
            </a:pPr>
            <a:r>
              <a:rPr lang="ru-RU" sz="3400" b="1" i="1" dirty="0" smtClean="0"/>
              <a:t>-чтение </a:t>
            </a:r>
            <a:r>
              <a:rPr lang="ru-RU" sz="3400" b="1" i="1" dirty="0"/>
              <a:t>по </a:t>
            </a:r>
            <a:r>
              <a:rPr lang="ru-RU" sz="3400" b="1" i="1" dirty="0" smtClean="0"/>
              <a:t>ролям;</a:t>
            </a:r>
          </a:p>
          <a:p>
            <a:pPr>
              <a:buFontTx/>
              <a:buChar char="-"/>
            </a:pPr>
            <a:r>
              <a:rPr lang="ru-RU" sz="3400" b="1" i="1" dirty="0" smtClean="0"/>
              <a:t>выборочное </a:t>
            </a:r>
            <a:r>
              <a:rPr lang="ru-RU" sz="3400" b="1" i="1" dirty="0" smtClean="0"/>
              <a:t>чтение </a:t>
            </a:r>
            <a:endParaRPr lang="ru-RU" sz="3400" b="1" i="1" dirty="0" smtClean="0"/>
          </a:p>
          <a:p>
            <a:pPr>
              <a:buFontTx/>
              <a:buChar char="-"/>
            </a:pPr>
            <a:endParaRPr lang="ru-RU" sz="3400" b="1" i="1" dirty="0"/>
          </a:p>
          <a:p>
            <a:r>
              <a:rPr lang="ru-RU" sz="3400" b="1" i="1" dirty="0" smtClean="0"/>
              <a:t>Различные </a:t>
            </a:r>
            <a:r>
              <a:rPr lang="ru-RU" sz="3400" b="1" i="1" dirty="0"/>
              <a:t>виды  </a:t>
            </a:r>
            <a:r>
              <a:rPr lang="ru-RU" sz="3400" b="1" i="1" dirty="0" smtClean="0"/>
              <a:t>бесед:</a:t>
            </a:r>
          </a:p>
          <a:p>
            <a:pPr>
              <a:buFontTx/>
              <a:buChar char="-"/>
            </a:pPr>
            <a:r>
              <a:rPr lang="ru-RU" sz="3400" b="1" i="1" dirty="0" smtClean="0"/>
              <a:t>вводная беседа;</a:t>
            </a:r>
          </a:p>
          <a:p>
            <a:pPr>
              <a:buFontTx/>
              <a:buChar char="-"/>
            </a:pPr>
            <a:r>
              <a:rPr lang="ru-RU" sz="3400" b="1" i="1" dirty="0" smtClean="0"/>
              <a:t>беседа </a:t>
            </a:r>
            <a:r>
              <a:rPr lang="ru-RU" sz="3400" b="1" i="1" dirty="0"/>
              <a:t>по содержанию </a:t>
            </a:r>
            <a:r>
              <a:rPr lang="ru-RU" sz="3400" b="1" i="1" dirty="0" smtClean="0"/>
              <a:t>произведения.</a:t>
            </a:r>
            <a:endParaRPr lang="ru-RU" sz="3400" b="1" i="1" dirty="0" smtClean="0"/>
          </a:p>
          <a:p>
            <a:endParaRPr lang="ru-RU" sz="3400" b="1" dirty="0" smtClean="0"/>
          </a:p>
          <a:p>
            <a:endParaRPr lang="ru-RU" sz="3400" b="1" dirty="0"/>
          </a:p>
          <a:p>
            <a:endParaRPr lang="ru-RU" sz="3400" b="1" dirty="0" smtClean="0"/>
          </a:p>
          <a:p>
            <a:endParaRPr lang="ru-RU" sz="3400" b="1" dirty="0"/>
          </a:p>
          <a:p>
            <a:endParaRPr lang="ru-RU" sz="3400" b="1" dirty="0" smtClean="0"/>
          </a:p>
          <a:p>
            <a:endParaRPr lang="ru-RU" sz="3400" b="1" dirty="0"/>
          </a:p>
          <a:p>
            <a:r>
              <a:rPr lang="ru-RU" sz="3400" b="1" i="1" dirty="0" smtClean="0"/>
              <a:t>Устное </a:t>
            </a:r>
            <a:r>
              <a:rPr lang="ru-RU" sz="3400" b="1" i="1" dirty="0"/>
              <a:t>рисование </a:t>
            </a:r>
            <a:r>
              <a:rPr lang="ru-RU" sz="3400" b="1" i="1" dirty="0" smtClean="0"/>
              <a:t>персонажей;</a:t>
            </a:r>
            <a:endParaRPr lang="ru-RU" sz="3400" b="1" i="1" dirty="0"/>
          </a:p>
          <a:p>
            <a:r>
              <a:rPr lang="ru-RU" sz="3400" b="1" i="1" dirty="0" smtClean="0"/>
              <a:t>Художественное </a:t>
            </a:r>
            <a:r>
              <a:rPr lang="ru-RU" sz="3400" b="1" i="1" dirty="0"/>
              <a:t>рассказывание (творческий пересказ  с введением новых персонажей</a:t>
            </a:r>
            <a:r>
              <a:rPr lang="ru-RU" sz="3400" b="1" i="1" dirty="0" smtClean="0"/>
              <a:t>);</a:t>
            </a:r>
            <a:endParaRPr lang="ru-RU" sz="3400" b="1" i="1" dirty="0"/>
          </a:p>
          <a:p>
            <a:r>
              <a:rPr lang="ru-RU" sz="3400" b="1" i="1" dirty="0" smtClean="0"/>
              <a:t>Театрализация (</a:t>
            </a:r>
            <a:r>
              <a:rPr lang="ru-RU" sz="3400" b="1" i="1" dirty="0" err="1" smtClean="0"/>
              <a:t>инсценирование</a:t>
            </a:r>
            <a:r>
              <a:rPr lang="ru-RU" sz="3400" b="1" i="1" dirty="0" smtClean="0"/>
              <a:t>, визуализация </a:t>
            </a:r>
            <a:r>
              <a:rPr lang="ru-RU" sz="3400" b="1" i="1" dirty="0"/>
              <a:t>книги ;</a:t>
            </a:r>
          </a:p>
          <a:p>
            <a:r>
              <a:rPr lang="ru-RU" sz="3400" b="1" i="1" dirty="0" smtClean="0"/>
              <a:t>Составление </a:t>
            </a:r>
            <a:r>
              <a:rPr lang="ru-RU" sz="3400" b="1" i="1" dirty="0"/>
              <a:t>характеристики </a:t>
            </a:r>
            <a:r>
              <a:rPr lang="ru-RU" sz="3400" b="1" i="1" dirty="0" smtClean="0"/>
              <a:t>персонажей;</a:t>
            </a:r>
            <a:endParaRPr lang="ru-RU" sz="3400" b="1" i="1" dirty="0"/>
          </a:p>
          <a:p>
            <a:r>
              <a:rPr lang="ru-RU" sz="3400" b="1" i="1" dirty="0" smtClean="0"/>
              <a:t>Домысливание  </a:t>
            </a:r>
            <a:r>
              <a:rPr lang="ru-RU" sz="3400" b="1" i="1" dirty="0" smtClean="0"/>
              <a:t>сюжета;</a:t>
            </a:r>
            <a:endParaRPr lang="ru-RU" sz="3400" b="1" i="1" dirty="0"/>
          </a:p>
          <a:p>
            <a:r>
              <a:rPr lang="ru-RU" sz="3400" b="1" i="1" dirty="0" smtClean="0"/>
              <a:t>Постановка </a:t>
            </a:r>
            <a:r>
              <a:rPr lang="ru-RU" sz="3400" b="1" i="1" dirty="0"/>
              <a:t>себя на место </a:t>
            </a:r>
            <a:r>
              <a:rPr lang="ru-RU" sz="3400" b="1" i="1" dirty="0" smtClean="0"/>
              <a:t>героев сказки;</a:t>
            </a:r>
          </a:p>
          <a:p>
            <a:r>
              <a:rPr lang="ru-RU" sz="3400" b="1" i="1" dirty="0" smtClean="0"/>
              <a:t>Прогнозирование.</a:t>
            </a:r>
            <a:endParaRPr lang="ru-RU" sz="3400" b="1" i="1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9734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5" y="4078890"/>
            <a:ext cx="4215604" cy="2792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49199"/>
            <a:ext cx="4033518" cy="26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80667" y="125760"/>
            <a:ext cx="83760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prstClr val="black"/>
                </a:solidFill>
                <a:latin typeface="Comic Sans MS" pitchFamily="66" charset="0"/>
              </a:rPr>
              <a:t>Дети и родители: </a:t>
            </a:r>
          </a:p>
          <a:p>
            <a:pPr algn="ctr"/>
            <a:r>
              <a:rPr lang="ru-RU" sz="4000" b="1" dirty="0" smtClean="0">
                <a:solidFill>
                  <a:prstClr val="black"/>
                </a:solidFill>
                <a:latin typeface="Comic Sans MS" pitchFamily="66" charset="0"/>
              </a:rPr>
              <a:t>вместе читаем, играем, творим</a:t>
            </a:r>
            <a:endParaRPr lang="ru-RU" sz="40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75" y="4129682"/>
            <a:ext cx="4139952" cy="274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96" y="1387111"/>
            <a:ext cx="4188004" cy="2796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5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268</Words>
  <Application>Microsoft Office PowerPoint</Application>
  <PresentationFormat>Экран (4:3)</PresentationFormat>
  <Paragraphs>47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«Лисенок ЖАК:  студия творческого чтения в библиотеке» </vt:lpstr>
      <vt:lpstr>Презентация PowerPoint</vt:lpstr>
      <vt:lpstr>Презентация PowerPoint</vt:lpstr>
      <vt:lpstr>Направления программы студии: </vt:lpstr>
      <vt:lpstr>Презентация PowerPoint</vt:lpstr>
      <vt:lpstr>Презентация PowerPoint</vt:lpstr>
      <vt:lpstr>Презентация PowerPoint</vt:lpstr>
      <vt:lpstr>Методы и приемы: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МГ</cp:lastModifiedBy>
  <cp:revision>63</cp:revision>
  <dcterms:modified xsi:type="dcterms:W3CDTF">2023-03-13T12:32:27Z</dcterms:modified>
</cp:coreProperties>
</file>