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90" r:id="rId2"/>
    <p:sldId id="385" r:id="rId3"/>
    <p:sldId id="384" r:id="rId4"/>
    <p:sldId id="374" r:id="rId5"/>
    <p:sldId id="353" r:id="rId6"/>
    <p:sldId id="360" r:id="rId7"/>
    <p:sldId id="377" r:id="rId8"/>
    <p:sldId id="356" r:id="rId9"/>
    <p:sldId id="388" r:id="rId10"/>
    <p:sldId id="357" r:id="rId11"/>
    <p:sldId id="389" r:id="rId12"/>
    <p:sldId id="390" r:id="rId13"/>
    <p:sldId id="358" r:id="rId14"/>
    <p:sldId id="378" r:id="rId15"/>
    <p:sldId id="37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EFF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60" autoAdjust="0"/>
    <p:restoredTop sz="94660"/>
  </p:normalViewPr>
  <p:slideViewPr>
    <p:cSldViewPr snapToGrid="0">
      <p:cViewPr>
        <p:scale>
          <a:sx n="118" d="100"/>
          <a:sy n="118" d="100"/>
        </p:scale>
        <p:origin x="-54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E35251-EA16-44EC-A83C-CB63FFCFCE1A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C7D8B10-794B-49EF-B1A6-2AB2BEB8EF05}">
      <dgm:prSet custT="1"/>
      <dgm:spPr/>
      <dgm:t>
        <a:bodyPr/>
        <a:lstStyle/>
        <a:p>
          <a:pPr algn="ctr" rtl="0"/>
          <a:r>
            <a:rPr lang="ru-RU" sz="1600" b="1" dirty="0" smtClean="0">
              <a:latin typeface="Arial Black" pitchFamily="34" charset="0"/>
            </a:rPr>
            <a:t>Проблемы семей с детьми-инвалидами</a:t>
          </a:r>
          <a:r>
            <a:rPr lang="ru-RU" sz="1200" b="1" dirty="0" smtClean="0">
              <a:latin typeface="Arial Black" pitchFamily="34" charset="0"/>
            </a:rPr>
            <a:t>:</a:t>
          </a:r>
          <a:endParaRPr lang="ru-RU" sz="1200" dirty="0">
            <a:latin typeface="Arial Black" pitchFamily="34" charset="0"/>
          </a:endParaRPr>
        </a:p>
      </dgm:t>
    </dgm:pt>
    <dgm:pt modelId="{C0A6598A-4A8F-4A2B-82C3-5CAC7A3C1A32}" type="parTrans" cxnId="{BCBC3A75-D159-4F31-B23E-B1C3A391502E}">
      <dgm:prSet/>
      <dgm:spPr/>
      <dgm:t>
        <a:bodyPr/>
        <a:lstStyle/>
        <a:p>
          <a:endParaRPr lang="ru-RU"/>
        </a:p>
      </dgm:t>
    </dgm:pt>
    <dgm:pt modelId="{A3377B95-53B1-48AA-A4C3-EFBF68DFBED7}" type="sibTrans" cxnId="{BCBC3A75-D159-4F31-B23E-B1C3A391502E}">
      <dgm:prSet/>
      <dgm:spPr/>
      <dgm:t>
        <a:bodyPr/>
        <a:lstStyle/>
        <a:p>
          <a:endParaRPr lang="ru-RU"/>
        </a:p>
      </dgm:t>
    </dgm:pt>
    <dgm:pt modelId="{15E3B25E-F8CB-475B-A647-B4947D88EC5A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- социальная изоляция и низкая социальная активность семей </a:t>
          </a:r>
          <a:endParaRPr lang="ru-RU" dirty="0">
            <a:latin typeface="Arial Black" pitchFamily="34" charset="0"/>
          </a:endParaRPr>
        </a:p>
      </dgm:t>
    </dgm:pt>
    <dgm:pt modelId="{B31FB972-CA2A-402E-BE43-DDE6B884E2B5}" type="parTrans" cxnId="{0B8298F6-DE22-44F6-83C9-0CEBEF2679E8}">
      <dgm:prSet/>
      <dgm:spPr/>
      <dgm:t>
        <a:bodyPr/>
        <a:lstStyle/>
        <a:p>
          <a:endParaRPr lang="ru-RU"/>
        </a:p>
      </dgm:t>
    </dgm:pt>
    <dgm:pt modelId="{01D5AF7D-EFB8-4D78-A88D-9C07DA77DD99}" type="sibTrans" cxnId="{0B8298F6-DE22-44F6-83C9-0CEBEF2679E8}">
      <dgm:prSet/>
      <dgm:spPr/>
      <dgm:t>
        <a:bodyPr/>
        <a:lstStyle/>
        <a:p>
          <a:endParaRPr lang="ru-RU"/>
        </a:p>
      </dgm:t>
    </dgm:pt>
    <dgm:pt modelId="{D91FB314-3A8E-48D8-8CB9-AED255E60645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- растерянность  родителей  и  их нуждаемость в поддержке и помощи в  решении проблем, связанных с инвалидностью ребенка; </a:t>
          </a:r>
          <a:endParaRPr lang="ru-RU" dirty="0">
            <a:latin typeface="Arial Black" pitchFamily="34" charset="0"/>
          </a:endParaRPr>
        </a:p>
      </dgm:t>
    </dgm:pt>
    <dgm:pt modelId="{B862A108-EA66-43D6-A541-4374A240451C}" type="parTrans" cxnId="{4D3144FB-E2C7-4A1A-9C58-2BBF9ACC5EEC}">
      <dgm:prSet/>
      <dgm:spPr/>
      <dgm:t>
        <a:bodyPr/>
        <a:lstStyle/>
        <a:p>
          <a:endParaRPr lang="ru-RU"/>
        </a:p>
      </dgm:t>
    </dgm:pt>
    <dgm:pt modelId="{E9F0B6E9-D33E-43EE-B6A5-2FBA28F4EB05}" type="sibTrans" cxnId="{4D3144FB-E2C7-4A1A-9C58-2BBF9ACC5EEC}">
      <dgm:prSet/>
      <dgm:spPr/>
      <dgm:t>
        <a:bodyPr/>
        <a:lstStyle/>
        <a:p>
          <a:endParaRPr lang="ru-RU"/>
        </a:p>
      </dgm:t>
    </dgm:pt>
    <dgm:pt modelId="{05BC749B-109C-448C-8801-C8C9DFA8B8CC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- недостаточная осведомленность об имеющихся льготах и услугах для детей-инвалидов; </a:t>
          </a:r>
          <a:endParaRPr lang="ru-RU" dirty="0">
            <a:latin typeface="Arial Black" pitchFamily="34" charset="0"/>
          </a:endParaRPr>
        </a:p>
      </dgm:t>
    </dgm:pt>
    <dgm:pt modelId="{217E5600-BA4E-4972-AB3F-A6A1F2047866}" type="parTrans" cxnId="{776202C0-7FC1-4671-822B-6CB93C663897}">
      <dgm:prSet/>
      <dgm:spPr/>
      <dgm:t>
        <a:bodyPr/>
        <a:lstStyle/>
        <a:p>
          <a:endParaRPr lang="ru-RU"/>
        </a:p>
      </dgm:t>
    </dgm:pt>
    <dgm:pt modelId="{16BCADDA-A01C-47E8-907C-2C0667D5EA98}" type="sibTrans" cxnId="{776202C0-7FC1-4671-822B-6CB93C663897}">
      <dgm:prSet/>
      <dgm:spPr/>
      <dgm:t>
        <a:bodyPr/>
        <a:lstStyle/>
        <a:p>
          <a:endParaRPr lang="ru-RU"/>
        </a:p>
      </dgm:t>
    </dgm:pt>
    <dgm:pt modelId="{3B506ED3-1EC9-4761-8CC2-AE5DBAFABFFB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- разрозненность информации  об услугах ведомств в различных сферах жизни инвалида;</a:t>
          </a:r>
          <a:endParaRPr lang="ru-RU" dirty="0">
            <a:latin typeface="Arial Black" pitchFamily="34" charset="0"/>
          </a:endParaRPr>
        </a:p>
      </dgm:t>
    </dgm:pt>
    <dgm:pt modelId="{BE7BED2E-C6EF-49A4-B924-C6BC1746A87A}" type="parTrans" cxnId="{AEB3BC30-1998-47C1-B529-6BAB6E6849E4}">
      <dgm:prSet/>
      <dgm:spPr/>
      <dgm:t>
        <a:bodyPr/>
        <a:lstStyle/>
        <a:p>
          <a:endParaRPr lang="ru-RU"/>
        </a:p>
      </dgm:t>
    </dgm:pt>
    <dgm:pt modelId="{08F2CA5E-61BE-42CE-B0EA-C830F22E4628}" type="sibTrans" cxnId="{AEB3BC30-1998-47C1-B529-6BAB6E6849E4}">
      <dgm:prSet/>
      <dgm:spPr/>
      <dgm:t>
        <a:bodyPr/>
        <a:lstStyle/>
        <a:p>
          <a:endParaRPr lang="ru-RU"/>
        </a:p>
      </dgm:t>
    </dgm:pt>
    <dgm:pt modelId="{B352C4C1-BD31-4002-A0EE-AD8183527279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- барьеры и стереотипы в социокультурном обществе к людям с инвалидностью</a:t>
          </a:r>
          <a:endParaRPr lang="ru-RU" dirty="0">
            <a:latin typeface="Arial Black" pitchFamily="34" charset="0"/>
          </a:endParaRPr>
        </a:p>
      </dgm:t>
    </dgm:pt>
    <dgm:pt modelId="{94559C33-2083-4965-AD9F-65CBF7B26615}" type="parTrans" cxnId="{82435438-90CF-4476-B764-976806A9DDD0}">
      <dgm:prSet/>
      <dgm:spPr/>
      <dgm:t>
        <a:bodyPr/>
        <a:lstStyle/>
        <a:p>
          <a:endParaRPr lang="ru-RU"/>
        </a:p>
      </dgm:t>
    </dgm:pt>
    <dgm:pt modelId="{08B81CDE-D65B-42F5-92E2-EF91D31CE7BD}" type="sibTrans" cxnId="{82435438-90CF-4476-B764-976806A9DDD0}">
      <dgm:prSet/>
      <dgm:spPr/>
      <dgm:t>
        <a:bodyPr/>
        <a:lstStyle/>
        <a:p>
          <a:endParaRPr lang="ru-RU"/>
        </a:p>
      </dgm:t>
    </dgm:pt>
    <dgm:pt modelId="{CF5D0710-D3E3-400C-B766-2813120BEB72}" type="pres">
      <dgm:prSet presAssocID="{4DE35251-EA16-44EC-A83C-CB63FFCFCE1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010970-7C95-4A58-BAE5-8E56038A0D66}" type="pres">
      <dgm:prSet presAssocID="{AC7D8B10-794B-49EF-B1A6-2AB2BEB8EF0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915E4-412A-4D6B-B576-C7CD009799BC}" type="pres">
      <dgm:prSet presAssocID="{A3377B95-53B1-48AA-A4C3-EFBF68DFBED7}" presName="spacer" presStyleCnt="0"/>
      <dgm:spPr/>
    </dgm:pt>
    <dgm:pt modelId="{8915B36F-07AA-4497-8B77-3E800CA623AE}" type="pres">
      <dgm:prSet presAssocID="{15E3B25E-F8CB-475B-A647-B4947D88EC5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01E55-B5CC-4C38-A3A7-9139C59CADB3}" type="pres">
      <dgm:prSet presAssocID="{01D5AF7D-EFB8-4D78-A88D-9C07DA77DD99}" presName="spacer" presStyleCnt="0"/>
      <dgm:spPr/>
    </dgm:pt>
    <dgm:pt modelId="{638787D0-390E-4C30-B9FA-38156AA4B5D8}" type="pres">
      <dgm:prSet presAssocID="{D91FB314-3A8E-48D8-8CB9-AED255E6064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798BC-6D6B-4DD8-B6C6-9EEBE8C5FE62}" type="pres">
      <dgm:prSet presAssocID="{E9F0B6E9-D33E-43EE-B6A5-2FBA28F4EB05}" presName="spacer" presStyleCnt="0"/>
      <dgm:spPr/>
    </dgm:pt>
    <dgm:pt modelId="{A39BEEDF-E27D-4ABF-86DC-82777F74D5A9}" type="pres">
      <dgm:prSet presAssocID="{05BC749B-109C-448C-8801-C8C9DFA8B8C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2C8C1-B9A4-4C2F-8902-4D1A30F77275}" type="pres">
      <dgm:prSet presAssocID="{16BCADDA-A01C-47E8-907C-2C0667D5EA98}" presName="spacer" presStyleCnt="0"/>
      <dgm:spPr/>
    </dgm:pt>
    <dgm:pt modelId="{B1F46CB9-C509-4DCB-B215-119ADA8740F1}" type="pres">
      <dgm:prSet presAssocID="{3B506ED3-1EC9-4761-8CC2-AE5DBAFABFFB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2FA15-DD1E-4289-A02B-B8CCBE94F67D}" type="pres">
      <dgm:prSet presAssocID="{08F2CA5E-61BE-42CE-B0EA-C830F22E4628}" presName="spacer" presStyleCnt="0"/>
      <dgm:spPr/>
    </dgm:pt>
    <dgm:pt modelId="{23334C66-A567-4F87-8D27-E6EB07FCAF34}" type="pres">
      <dgm:prSet presAssocID="{B352C4C1-BD31-4002-A0EE-AD818352727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457FD9-884B-4F59-9AF9-9B05B85E04AF}" type="presOf" srcId="{B352C4C1-BD31-4002-A0EE-AD8183527279}" destId="{23334C66-A567-4F87-8D27-E6EB07FCAF34}" srcOrd="0" destOrd="0" presId="urn:microsoft.com/office/officeart/2005/8/layout/vList2"/>
    <dgm:cxn modelId="{5272B463-1B3E-400E-B9C4-12BE7F137AC3}" type="presOf" srcId="{AC7D8B10-794B-49EF-B1A6-2AB2BEB8EF05}" destId="{78010970-7C95-4A58-BAE5-8E56038A0D66}" srcOrd="0" destOrd="0" presId="urn:microsoft.com/office/officeart/2005/8/layout/vList2"/>
    <dgm:cxn modelId="{AADA5674-C7F6-4F99-9122-8B8E1BC9D805}" type="presOf" srcId="{4DE35251-EA16-44EC-A83C-CB63FFCFCE1A}" destId="{CF5D0710-D3E3-400C-B766-2813120BEB72}" srcOrd="0" destOrd="0" presId="urn:microsoft.com/office/officeart/2005/8/layout/vList2"/>
    <dgm:cxn modelId="{776202C0-7FC1-4671-822B-6CB93C663897}" srcId="{4DE35251-EA16-44EC-A83C-CB63FFCFCE1A}" destId="{05BC749B-109C-448C-8801-C8C9DFA8B8CC}" srcOrd="3" destOrd="0" parTransId="{217E5600-BA4E-4972-AB3F-A6A1F2047866}" sibTransId="{16BCADDA-A01C-47E8-907C-2C0667D5EA98}"/>
    <dgm:cxn modelId="{65811E9B-955D-4CED-9DE0-5689522A1742}" type="presOf" srcId="{D91FB314-3A8E-48D8-8CB9-AED255E60645}" destId="{638787D0-390E-4C30-B9FA-38156AA4B5D8}" srcOrd="0" destOrd="0" presId="urn:microsoft.com/office/officeart/2005/8/layout/vList2"/>
    <dgm:cxn modelId="{82435438-90CF-4476-B764-976806A9DDD0}" srcId="{4DE35251-EA16-44EC-A83C-CB63FFCFCE1A}" destId="{B352C4C1-BD31-4002-A0EE-AD8183527279}" srcOrd="5" destOrd="0" parTransId="{94559C33-2083-4965-AD9F-65CBF7B26615}" sibTransId="{08B81CDE-D65B-42F5-92E2-EF91D31CE7BD}"/>
    <dgm:cxn modelId="{CE1ADD1E-C119-41E7-8241-E538670C7BCC}" type="presOf" srcId="{15E3B25E-F8CB-475B-A647-B4947D88EC5A}" destId="{8915B36F-07AA-4497-8B77-3E800CA623AE}" srcOrd="0" destOrd="0" presId="urn:microsoft.com/office/officeart/2005/8/layout/vList2"/>
    <dgm:cxn modelId="{BCBC3A75-D159-4F31-B23E-B1C3A391502E}" srcId="{4DE35251-EA16-44EC-A83C-CB63FFCFCE1A}" destId="{AC7D8B10-794B-49EF-B1A6-2AB2BEB8EF05}" srcOrd="0" destOrd="0" parTransId="{C0A6598A-4A8F-4A2B-82C3-5CAC7A3C1A32}" sibTransId="{A3377B95-53B1-48AA-A4C3-EFBF68DFBED7}"/>
    <dgm:cxn modelId="{3CF0A88E-2291-4514-932E-69A59951ECF2}" type="presOf" srcId="{3B506ED3-1EC9-4761-8CC2-AE5DBAFABFFB}" destId="{B1F46CB9-C509-4DCB-B215-119ADA8740F1}" srcOrd="0" destOrd="0" presId="urn:microsoft.com/office/officeart/2005/8/layout/vList2"/>
    <dgm:cxn modelId="{AEB3BC30-1998-47C1-B529-6BAB6E6849E4}" srcId="{4DE35251-EA16-44EC-A83C-CB63FFCFCE1A}" destId="{3B506ED3-1EC9-4761-8CC2-AE5DBAFABFFB}" srcOrd="4" destOrd="0" parTransId="{BE7BED2E-C6EF-49A4-B924-C6BC1746A87A}" sibTransId="{08F2CA5E-61BE-42CE-B0EA-C830F22E4628}"/>
    <dgm:cxn modelId="{0B8298F6-DE22-44F6-83C9-0CEBEF2679E8}" srcId="{4DE35251-EA16-44EC-A83C-CB63FFCFCE1A}" destId="{15E3B25E-F8CB-475B-A647-B4947D88EC5A}" srcOrd="1" destOrd="0" parTransId="{B31FB972-CA2A-402E-BE43-DDE6B884E2B5}" sibTransId="{01D5AF7D-EFB8-4D78-A88D-9C07DA77DD99}"/>
    <dgm:cxn modelId="{1DCA8D7F-82D5-4E1E-8516-4A02ACD8837E}" type="presOf" srcId="{05BC749B-109C-448C-8801-C8C9DFA8B8CC}" destId="{A39BEEDF-E27D-4ABF-86DC-82777F74D5A9}" srcOrd="0" destOrd="0" presId="urn:microsoft.com/office/officeart/2005/8/layout/vList2"/>
    <dgm:cxn modelId="{4D3144FB-E2C7-4A1A-9C58-2BBF9ACC5EEC}" srcId="{4DE35251-EA16-44EC-A83C-CB63FFCFCE1A}" destId="{D91FB314-3A8E-48D8-8CB9-AED255E60645}" srcOrd="2" destOrd="0" parTransId="{B862A108-EA66-43D6-A541-4374A240451C}" sibTransId="{E9F0B6E9-D33E-43EE-B6A5-2FBA28F4EB05}"/>
    <dgm:cxn modelId="{C1E5E50F-4200-489E-9278-93C543705C2A}" type="presParOf" srcId="{CF5D0710-D3E3-400C-B766-2813120BEB72}" destId="{78010970-7C95-4A58-BAE5-8E56038A0D66}" srcOrd="0" destOrd="0" presId="urn:microsoft.com/office/officeart/2005/8/layout/vList2"/>
    <dgm:cxn modelId="{2D95581F-AE6B-443C-B41F-3E888A220FB3}" type="presParOf" srcId="{CF5D0710-D3E3-400C-B766-2813120BEB72}" destId="{015915E4-412A-4D6B-B576-C7CD009799BC}" srcOrd="1" destOrd="0" presId="urn:microsoft.com/office/officeart/2005/8/layout/vList2"/>
    <dgm:cxn modelId="{EB1D4B85-7F77-4831-A36F-99D0FCA21099}" type="presParOf" srcId="{CF5D0710-D3E3-400C-B766-2813120BEB72}" destId="{8915B36F-07AA-4497-8B77-3E800CA623AE}" srcOrd="2" destOrd="0" presId="urn:microsoft.com/office/officeart/2005/8/layout/vList2"/>
    <dgm:cxn modelId="{7D5A15F4-EC83-4EB5-A6CA-23E0BBC85DD4}" type="presParOf" srcId="{CF5D0710-D3E3-400C-B766-2813120BEB72}" destId="{41E01E55-B5CC-4C38-A3A7-9139C59CADB3}" srcOrd="3" destOrd="0" presId="urn:microsoft.com/office/officeart/2005/8/layout/vList2"/>
    <dgm:cxn modelId="{E1401BB6-170C-4B73-8A5E-21D89AB78DF0}" type="presParOf" srcId="{CF5D0710-D3E3-400C-B766-2813120BEB72}" destId="{638787D0-390E-4C30-B9FA-38156AA4B5D8}" srcOrd="4" destOrd="0" presId="urn:microsoft.com/office/officeart/2005/8/layout/vList2"/>
    <dgm:cxn modelId="{94E1B71F-DBDC-4617-A7D9-ECC0A5D54FFD}" type="presParOf" srcId="{CF5D0710-D3E3-400C-B766-2813120BEB72}" destId="{BBD798BC-6D6B-4DD8-B6C6-9EEBE8C5FE62}" srcOrd="5" destOrd="0" presId="urn:microsoft.com/office/officeart/2005/8/layout/vList2"/>
    <dgm:cxn modelId="{FDD44ADE-5FA5-407A-BB9E-E316031EA15E}" type="presParOf" srcId="{CF5D0710-D3E3-400C-B766-2813120BEB72}" destId="{A39BEEDF-E27D-4ABF-86DC-82777F74D5A9}" srcOrd="6" destOrd="0" presId="urn:microsoft.com/office/officeart/2005/8/layout/vList2"/>
    <dgm:cxn modelId="{A1F72FF5-2CD4-486D-B66C-58E79A51A585}" type="presParOf" srcId="{CF5D0710-D3E3-400C-B766-2813120BEB72}" destId="{E7B2C8C1-B9A4-4C2F-8902-4D1A30F77275}" srcOrd="7" destOrd="0" presId="urn:microsoft.com/office/officeart/2005/8/layout/vList2"/>
    <dgm:cxn modelId="{9A2F5933-3191-4A75-808F-D7A3DDB30031}" type="presParOf" srcId="{CF5D0710-D3E3-400C-B766-2813120BEB72}" destId="{B1F46CB9-C509-4DCB-B215-119ADA8740F1}" srcOrd="8" destOrd="0" presId="urn:microsoft.com/office/officeart/2005/8/layout/vList2"/>
    <dgm:cxn modelId="{1CCF6CD3-ECAD-4348-8D7E-5A515624B91D}" type="presParOf" srcId="{CF5D0710-D3E3-400C-B766-2813120BEB72}" destId="{3742FA15-DD1E-4289-A02B-B8CCBE94F67D}" srcOrd="9" destOrd="0" presId="urn:microsoft.com/office/officeart/2005/8/layout/vList2"/>
    <dgm:cxn modelId="{D1E716C2-9DFD-4434-A6C9-5939383F48DB}" type="presParOf" srcId="{CF5D0710-D3E3-400C-B766-2813120BEB72}" destId="{23334C66-A567-4F87-8D27-E6EB07FCAF3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5F4C50-C642-4915-BEF7-477DEBEEFB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61258F-DBFE-48F6-88E8-85286C300744}">
      <dgm:prSet/>
      <dgm:spPr/>
      <dgm:t>
        <a:bodyPr/>
        <a:lstStyle/>
        <a:p>
          <a:pPr rtl="0"/>
          <a:r>
            <a:rPr lang="ru-RU" b="1" i="1" smtClean="0"/>
            <a:t>Грантовая поддержка -с 2019 по 2021 годы </a:t>
          </a:r>
          <a:endParaRPr lang="ru-RU"/>
        </a:p>
      </dgm:t>
    </dgm:pt>
    <dgm:pt modelId="{F2F5CD8F-02BF-42C1-A68E-C58BD1A89478}" type="parTrans" cxnId="{C0DEF697-9F91-4B31-8391-CDF1B31B402C}">
      <dgm:prSet/>
      <dgm:spPr/>
      <dgm:t>
        <a:bodyPr/>
        <a:lstStyle/>
        <a:p>
          <a:endParaRPr lang="ru-RU"/>
        </a:p>
      </dgm:t>
    </dgm:pt>
    <dgm:pt modelId="{D445BA3C-3C9B-4EB6-897A-6B807160690B}" type="sibTrans" cxnId="{C0DEF697-9F91-4B31-8391-CDF1B31B402C}">
      <dgm:prSet/>
      <dgm:spPr/>
      <dgm:t>
        <a:bodyPr/>
        <a:lstStyle/>
        <a:p>
          <a:endParaRPr lang="ru-RU"/>
        </a:p>
      </dgm:t>
    </dgm:pt>
    <dgm:pt modelId="{45731F58-D4BF-4824-B8B9-DE6978C720A1}">
      <dgm:prSet/>
      <dgm:spPr/>
      <dgm:t>
        <a:bodyPr/>
        <a:lstStyle/>
        <a:p>
          <a:pPr rtl="0"/>
          <a:r>
            <a:rPr lang="ru-RU" b="1" i="1" dirty="0" smtClean="0"/>
            <a:t>2019 год- 1 678 350 рублей</a:t>
          </a:r>
          <a:endParaRPr lang="ru-RU" dirty="0"/>
        </a:p>
      </dgm:t>
    </dgm:pt>
    <dgm:pt modelId="{63E27003-D235-4B66-A443-727C7FD5A763}" type="parTrans" cxnId="{DC4E142A-87CC-410C-B4C6-68525BB84426}">
      <dgm:prSet/>
      <dgm:spPr/>
      <dgm:t>
        <a:bodyPr/>
        <a:lstStyle/>
        <a:p>
          <a:endParaRPr lang="ru-RU"/>
        </a:p>
      </dgm:t>
    </dgm:pt>
    <dgm:pt modelId="{1271E931-1AB1-48CE-BA07-1CFE900A097B}" type="sibTrans" cxnId="{DC4E142A-87CC-410C-B4C6-68525BB84426}">
      <dgm:prSet/>
      <dgm:spPr/>
      <dgm:t>
        <a:bodyPr/>
        <a:lstStyle/>
        <a:p>
          <a:endParaRPr lang="ru-RU"/>
        </a:p>
      </dgm:t>
    </dgm:pt>
    <dgm:pt modelId="{32654AD6-C406-448D-820F-24804C10264A}">
      <dgm:prSet/>
      <dgm:spPr/>
      <dgm:t>
        <a:bodyPr/>
        <a:lstStyle/>
        <a:p>
          <a:pPr rtl="0"/>
          <a:r>
            <a:rPr lang="ru-RU" b="1" i="1" dirty="0" smtClean="0"/>
            <a:t>2020 год -1 470 077 рублей</a:t>
          </a:r>
          <a:endParaRPr lang="ru-RU" dirty="0"/>
        </a:p>
      </dgm:t>
    </dgm:pt>
    <dgm:pt modelId="{1E1431D1-3B22-41EB-A5A3-469FE2639FBB}" type="parTrans" cxnId="{3ACA5249-E07C-4726-B3C0-BF79FE2D162C}">
      <dgm:prSet/>
      <dgm:spPr/>
      <dgm:t>
        <a:bodyPr/>
        <a:lstStyle/>
        <a:p>
          <a:endParaRPr lang="ru-RU"/>
        </a:p>
      </dgm:t>
    </dgm:pt>
    <dgm:pt modelId="{F81952DE-D636-4C47-A3C9-1F282CBB3E24}" type="sibTrans" cxnId="{3ACA5249-E07C-4726-B3C0-BF79FE2D162C}">
      <dgm:prSet/>
      <dgm:spPr/>
      <dgm:t>
        <a:bodyPr/>
        <a:lstStyle/>
        <a:p>
          <a:endParaRPr lang="ru-RU"/>
        </a:p>
      </dgm:t>
    </dgm:pt>
    <dgm:pt modelId="{DF183899-C65B-4463-AD64-5A6397C8F312}">
      <dgm:prSet/>
      <dgm:spPr/>
      <dgm:t>
        <a:bodyPr/>
        <a:lstStyle/>
        <a:p>
          <a:pPr rtl="0"/>
          <a:r>
            <a:rPr lang="ru-RU" b="1" i="1" dirty="0" smtClean="0"/>
            <a:t>2021 год- 2 546 625 рублей     </a:t>
          </a:r>
          <a:endParaRPr lang="ru-RU" dirty="0"/>
        </a:p>
      </dgm:t>
    </dgm:pt>
    <dgm:pt modelId="{3879670D-411B-4974-BA9E-951D05EFF97A}" type="parTrans" cxnId="{A0BA0A36-A608-4BB4-B342-20DDF5916ECA}">
      <dgm:prSet/>
      <dgm:spPr/>
      <dgm:t>
        <a:bodyPr/>
        <a:lstStyle/>
        <a:p>
          <a:endParaRPr lang="ru-RU"/>
        </a:p>
      </dgm:t>
    </dgm:pt>
    <dgm:pt modelId="{A57A7DB0-0E04-4E79-BFEA-3BF599628DD3}" type="sibTrans" cxnId="{A0BA0A36-A608-4BB4-B342-20DDF5916ECA}">
      <dgm:prSet/>
      <dgm:spPr/>
      <dgm:t>
        <a:bodyPr/>
        <a:lstStyle/>
        <a:p>
          <a:endParaRPr lang="ru-RU"/>
        </a:p>
      </dgm:t>
    </dgm:pt>
    <dgm:pt modelId="{2FB49C4B-A11E-46EC-8344-BE187EACFCB9}" type="pres">
      <dgm:prSet presAssocID="{775F4C50-C642-4915-BEF7-477DEBEEFB4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76C387-7DFA-4CCF-B588-1207C26E40DE}" type="pres">
      <dgm:prSet presAssocID="{6A61258F-DBFE-48F6-88E8-85286C30074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44C8BC-8300-4C28-B68B-EF0BDB387581}" type="pres">
      <dgm:prSet presAssocID="{D445BA3C-3C9B-4EB6-897A-6B807160690B}" presName="spacer" presStyleCnt="0"/>
      <dgm:spPr/>
    </dgm:pt>
    <dgm:pt modelId="{C009D223-35F6-4B9A-AC8F-1C75F10D2919}" type="pres">
      <dgm:prSet presAssocID="{45731F58-D4BF-4824-B8B9-DE6978C720A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90438-F7F3-4F0F-96B8-846B264A28DB}" type="pres">
      <dgm:prSet presAssocID="{1271E931-1AB1-48CE-BA07-1CFE900A097B}" presName="spacer" presStyleCnt="0"/>
      <dgm:spPr/>
    </dgm:pt>
    <dgm:pt modelId="{0C3B950D-FD15-477F-B233-0709F93527E9}" type="pres">
      <dgm:prSet presAssocID="{32654AD6-C406-448D-820F-24804C10264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510DAB-A463-4E0F-ABBF-23F016A5579F}" type="pres">
      <dgm:prSet presAssocID="{F81952DE-D636-4C47-A3C9-1F282CBB3E24}" presName="spacer" presStyleCnt="0"/>
      <dgm:spPr/>
    </dgm:pt>
    <dgm:pt modelId="{077D46E6-B91F-4FD0-949D-AEC24CFB0750}" type="pres">
      <dgm:prSet presAssocID="{DF183899-C65B-4463-AD64-5A6397C8F31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CCFE75-257C-470C-984C-663557AE8A21}" type="presOf" srcId="{32654AD6-C406-448D-820F-24804C10264A}" destId="{0C3B950D-FD15-477F-B233-0709F93527E9}" srcOrd="0" destOrd="0" presId="urn:microsoft.com/office/officeart/2005/8/layout/vList2"/>
    <dgm:cxn modelId="{7BDF0E14-F7E4-42E7-AAD2-5183CDF3E195}" type="presOf" srcId="{775F4C50-C642-4915-BEF7-477DEBEEFB49}" destId="{2FB49C4B-A11E-46EC-8344-BE187EACFCB9}" srcOrd="0" destOrd="0" presId="urn:microsoft.com/office/officeart/2005/8/layout/vList2"/>
    <dgm:cxn modelId="{BCBA2225-4135-4BBE-A9CA-4EA311148118}" type="presOf" srcId="{6A61258F-DBFE-48F6-88E8-85286C300744}" destId="{7F76C387-7DFA-4CCF-B588-1207C26E40DE}" srcOrd="0" destOrd="0" presId="urn:microsoft.com/office/officeart/2005/8/layout/vList2"/>
    <dgm:cxn modelId="{3ACA5249-E07C-4726-B3C0-BF79FE2D162C}" srcId="{775F4C50-C642-4915-BEF7-477DEBEEFB49}" destId="{32654AD6-C406-448D-820F-24804C10264A}" srcOrd="2" destOrd="0" parTransId="{1E1431D1-3B22-41EB-A5A3-469FE2639FBB}" sibTransId="{F81952DE-D636-4C47-A3C9-1F282CBB3E24}"/>
    <dgm:cxn modelId="{22B06FBD-7A2C-4357-B17F-1D4DE5EC3EEF}" type="presOf" srcId="{DF183899-C65B-4463-AD64-5A6397C8F312}" destId="{077D46E6-B91F-4FD0-949D-AEC24CFB0750}" srcOrd="0" destOrd="0" presId="urn:microsoft.com/office/officeart/2005/8/layout/vList2"/>
    <dgm:cxn modelId="{C0DEF697-9F91-4B31-8391-CDF1B31B402C}" srcId="{775F4C50-C642-4915-BEF7-477DEBEEFB49}" destId="{6A61258F-DBFE-48F6-88E8-85286C300744}" srcOrd="0" destOrd="0" parTransId="{F2F5CD8F-02BF-42C1-A68E-C58BD1A89478}" sibTransId="{D445BA3C-3C9B-4EB6-897A-6B807160690B}"/>
    <dgm:cxn modelId="{B6299E59-6DF1-4518-A82B-206724740976}" type="presOf" srcId="{45731F58-D4BF-4824-B8B9-DE6978C720A1}" destId="{C009D223-35F6-4B9A-AC8F-1C75F10D2919}" srcOrd="0" destOrd="0" presId="urn:microsoft.com/office/officeart/2005/8/layout/vList2"/>
    <dgm:cxn modelId="{A0BA0A36-A608-4BB4-B342-20DDF5916ECA}" srcId="{775F4C50-C642-4915-BEF7-477DEBEEFB49}" destId="{DF183899-C65B-4463-AD64-5A6397C8F312}" srcOrd="3" destOrd="0" parTransId="{3879670D-411B-4974-BA9E-951D05EFF97A}" sibTransId="{A57A7DB0-0E04-4E79-BFEA-3BF599628DD3}"/>
    <dgm:cxn modelId="{DC4E142A-87CC-410C-B4C6-68525BB84426}" srcId="{775F4C50-C642-4915-BEF7-477DEBEEFB49}" destId="{45731F58-D4BF-4824-B8B9-DE6978C720A1}" srcOrd="1" destOrd="0" parTransId="{63E27003-D235-4B66-A443-727C7FD5A763}" sibTransId="{1271E931-1AB1-48CE-BA07-1CFE900A097B}"/>
    <dgm:cxn modelId="{DC37396F-2C06-4FF8-BF6B-2B20BB9AF60E}" type="presParOf" srcId="{2FB49C4B-A11E-46EC-8344-BE187EACFCB9}" destId="{7F76C387-7DFA-4CCF-B588-1207C26E40DE}" srcOrd="0" destOrd="0" presId="urn:microsoft.com/office/officeart/2005/8/layout/vList2"/>
    <dgm:cxn modelId="{5144D861-D892-4300-8085-458D6D2517CC}" type="presParOf" srcId="{2FB49C4B-A11E-46EC-8344-BE187EACFCB9}" destId="{7B44C8BC-8300-4C28-B68B-EF0BDB387581}" srcOrd="1" destOrd="0" presId="urn:microsoft.com/office/officeart/2005/8/layout/vList2"/>
    <dgm:cxn modelId="{0451A06E-4F21-4B38-B79A-344E60B667F6}" type="presParOf" srcId="{2FB49C4B-A11E-46EC-8344-BE187EACFCB9}" destId="{C009D223-35F6-4B9A-AC8F-1C75F10D2919}" srcOrd="2" destOrd="0" presId="urn:microsoft.com/office/officeart/2005/8/layout/vList2"/>
    <dgm:cxn modelId="{0967E129-C174-4F8D-9A82-586BB710559D}" type="presParOf" srcId="{2FB49C4B-A11E-46EC-8344-BE187EACFCB9}" destId="{31890438-F7F3-4F0F-96B8-846B264A28DB}" srcOrd="3" destOrd="0" presId="urn:microsoft.com/office/officeart/2005/8/layout/vList2"/>
    <dgm:cxn modelId="{08EF07DA-B8BC-4DA8-ACF7-7E13B8B0F090}" type="presParOf" srcId="{2FB49C4B-A11E-46EC-8344-BE187EACFCB9}" destId="{0C3B950D-FD15-477F-B233-0709F93527E9}" srcOrd="4" destOrd="0" presId="urn:microsoft.com/office/officeart/2005/8/layout/vList2"/>
    <dgm:cxn modelId="{1E35746F-C58A-4BED-A8B9-D622EC8DE8D3}" type="presParOf" srcId="{2FB49C4B-A11E-46EC-8344-BE187EACFCB9}" destId="{89510DAB-A463-4E0F-ABBF-23F016A5579F}" srcOrd="5" destOrd="0" presId="urn:microsoft.com/office/officeart/2005/8/layout/vList2"/>
    <dgm:cxn modelId="{D4EEFAD0-82E9-435A-A86B-A2FB57D57577}" type="presParOf" srcId="{2FB49C4B-A11E-46EC-8344-BE187EACFCB9}" destId="{077D46E6-B91F-4FD0-949D-AEC24CFB075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8BF19A-0B67-47B9-843D-E195622AA7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69AFF1-EF46-4B57-9A06-BC32A39999B8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ru-RU" sz="1400" b="1" i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rPr>
            <a:t>Социологический опрос </a:t>
          </a:r>
          <a:br>
            <a:rPr lang="ru-RU" sz="1400" b="1" i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400" b="1" i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rPr>
            <a:t>2021год</a:t>
          </a:r>
          <a:endParaRPr lang="ru-RU" sz="1400" dirty="0">
            <a:solidFill>
              <a:schemeClr val="tx1">
                <a:lumMod val="85000"/>
                <a:lumOff val="15000"/>
              </a:schemeClr>
            </a:solidFill>
            <a:latin typeface="Arial Black" pitchFamily="34" charset="0"/>
          </a:endParaRPr>
        </a:p>
      </dgm:t>
    </dgm:pt>
    <dgm:pt modelId="{932B4C74-5B5C-4B08-BF01-9E1076D19210}" type="parTrans" cxnId="{F25A0DAD-6A58-4E0F-90CC-65DA9C2E9B7D}">
      <dgm:prSet/>
      <dgm:spPr/>
      <dgm:t>
        <a:bodyPr/>
        <a:lstStyle/>
        <a:p>
          <a:endParaRPr lang="ru-RU"/>
        </a:p>
      </dgm:t>
    </dgm:pt>
    <dgm:pt modelId="{1C43EE80-C6C8-48B8-B5B6-EBAFB34A4DB5}" type="sibTrans" cxnId="{F25A0DAD-6A58-4E0F-90CC-65DA9C2E9B7D}">
      <dgm:prSet/>
      <dgm:spPr/>
      <dgm:t>
        <a:bodyPr/>
        <a:lstStyle/>
        <a:p>
          <a:endParaRPr lang="ru-RU"/>
        </a:p>
      </dgm:t>
    </dgm:pt>
    <dgm:pt modelId="{E7DA496B-C9F2-4150-89BC-CFC97CC35B83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(21%) помогает им не на словах, а на деле, оказывая благотворительную помощь</a:t>
          </a:r>
          <a:endParaRPr lang="ru-RU" sz="1400" dirty="0">
            <a:solidFill>
              <a:srgbClr val="002060"/>
            </a:solidFill>
            <a:latin typeface="Arial Black" pitchFamily="34" charset="0"/>
          </a:endParaRPr>
        </a:p>
      </dgm:t>
    </dgm:pt>
    <dgm:pt modelId="{05F4F3C0-5A82-43B6-B3D6-1CCA7D0351BB}" type="parTrans" cxnId="{DC402FD5-95F5-4F58-9443-1D77E5513283}">
      <dgm:prSet/>
      <dgm:spPr/>
      <dgm:t>
        <a:bodyPr/>
        <a:lstStyle/>
        <a:p>
          <a:endParaRPr lang="ru-RU"/>
        </a:p>
      </dgm:t>
    </dgm:pt>
    <dgm:pt modelId="{F7354C3F-F9DD-4DCD-9FDD-6AE7D64CE493}" type="sibTrans" cxnId="{DC402FD5-95F5-4F58-9443-1D77E5513283}">
      <dgm:prSet/>
      <dgm:spPr/>
      <dgm:t>
        <a:bodyPr/>
        <a:lstStyle/>
        <a:p>
          <a:endParaRPr lang="ru-RU"/>
        </a:p>
      </dgm:t>
    </dgm:pt>
    <dgm:pt modelId="{9A277F58-CF5D-47A8-8492-EB0CF7BFF764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25%-избегают общения с инвалидами </a:t>
          </a:r>
          <a:endParaRPr lang="ru-RU" sz="1400" dirty="0">
            <a:solidFill>
              <a:srgbClr val="002060"/>
            </a:solidFill>
            <a:latin typeface="Arial Black" pitchFamily="34" charset="0"/>
          </a:endParaRPr>
        </a:p>
      </dgm:t>
    </dgm:pt>
    <dgm:pt modelId="{6EFCC40D-EA1A-4CF3-83FD-C40D26D98629}" type="parTrans" cxnId="{0C24C391-8DCB-420F-926D-1EF1410D8195}">
      <dgm:prSet/>
      <dgm:spPr/>
      <dgm:t>
        <a:bodyPr/>
        <a:lstStyle/>
        <a:p>
          <a:endParaRPr lang="ru-RU"/>
        </a:p>
      </dgm:t>
    </dgm:pt>
    <dgm:pt modelId="{1FF372B6-1D28-4E65-B4CE-13FCE487D280}" type="sibTrans" cxnId="{0C24C391-8DCB-420F-926D-1EF1410D8195}">
      <dgm:prSet/>
      <dgm:spPr/>
      <dgm:t>
        <a:bodyPr/>
        <a:lstStyle/>
        <a:p>
          <a:endParaRPr lang="ru-RU"/>
        </a:p>
      </dgm:t>
    </dgm:pt>
    <dgm:pt modelId="{16A2C541-A03B-4904-BF01-C180B2CA04E0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21% опрошенных не готовы включить их в близкий круг общения</a:t>
          </a:r>
          <a:r>
            <a:rPr lang="ru-RU" sz="11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endParaRPr lang="ru-RU" sz="1100" dirty="0">
            <a:solidFill>
              <a:srgbClr val="002060"/>
            </a:solidFill>
            <a:latin typeface="Arial Black" pitchFamily="34" charset="0"/>
          </a:endParaRPr>
        </a:p>
      </dgm:t>
    </dgm:pt>
    <dgm:pt modelId="{A850F93E-3248-4534-9013-719E40A537FB}" type="parTrans" cxnId="{554E56BA-CDEF-49E0-85C0-210ED4CDB2DB}">
      <dgm:prSet/>
      <dgm:spPr/>
      <dgm:t>
        <a:bodyPr/>
        <a:lstStyle/>
        <a:p>
          <a:endParaRPr lang="ru-RU"/>
        </a:p>
      </dgm:t>
    </dgm:pt>
    <dgm:pt modelId="{05001893-1E62-421D-AC92-2AA9FD9197FE}" type="sibTrans" cxnId="{554E56BA-CDEF-49E0-85C0-210ED4CDB2DB}">
      <dgm:prSet/>
      <dgm:spPr/>
      <dgm:t>
        <a:bodyPr/>
        <a:lstStyle/>
        <a:p>
          <a:endParaRPr lang="ru-RU"/>
        </a:p>
      </dgm:t>
    </dgm:pt>
    <dgm:pt modelId="{AD818F3C-D139-4EFA-ADA1-B6DEC86035C6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40% считает, что люди с инвалидностью замкнуты и предпочитают общаться с такими же, как они</a:t>
          </a:r>
          <a:endParaRPr lang="ru-RU" sz="1400" dirty="0">
            <a:solidFill>
              <a:srgbClr val="002060"/>
            </a:solidFill>
            <a:latin typeface="Arial Black" pitchFamily="34" charset="0"/>
          </a:endParaRPr>
        </a:p>
      </dgm:t>
    </dgm:pt>
    <dgm:pt modelId="{2AD14A8A-A00B-467C-AE56-AFA815684F67}" type="parTrans" cxnId="{633541F3-559E-45EA-82DA-24398989C795}">
      <dgm:prSet/>
      <dgm:spPr/>
      <dgm:t>
        <a:bodyPr/>
        <a:lstStyle/>
        <a:p>
          <a:endParaRPr lang="ru-RU"/>
        </a:p>
      </dgm:t>
    </dgm:pt>
    <dgm:pt modelId="{71075FB0-07B0-49A0-9D34-8515BD182D34}" type="sibTrans" cxnId="{633541F3-559E-45EA-82DA-24398989C795}">
      <dgm:prSet/>
      <dgm:spPr/>
      <dgm:t>
        <a:bodyPr/>
        <a:lstStyle/>
        <a:p>
          <a:endParaRPr lang="ru-RU"/>
        </a:p>
      </dgm:t>
    </dgm:pt>
    <dgm:pt modelId="{22A8A7DB-262F-4C19-8E43-11002888CB78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48% могут поддерживать дружеские отношения с инвалидами, однако вступать с ними в близкие отношения и создавать семьи не готовы</a:t>
          </a:r>
          <a:endParaRPr lang="ru-RU" sz="1400" dirty="0">
            <a:solidFill>
              <a:srgbClr val="002060"/>
            </a:solidFill>
            <a:latin typeface="Arial Black" pitchFamily="34" charset="0"/>
          </a:endParaRPr>
        </a:p>
      </dgm:t>
    </dgm:pt>
    <dgm:pt modelId="{DEE4582C-6415-467D-B38A-FC5FB67050F7}" type="parTrans" cxnId="{844D50C0-13EB-4402-80E2-8FE73627E727}">
      <dgm:prSet/>
      <dgm:spPr/>
      <dgm:t>
        <a:bodyPr/>
        <a:lstStyle/>
        <a:p>
          <a:endParaRPr lang="ru-RU"/>
        </a:p>
      </dgm:t>
    </dgm:pt>
    <dgm:pt modelId="{26C0D279-182F-410F-AE4D-78A1D614D571}" type="sibTrans" cxnId="{844D50C0-13EB-4402-80E2-8FE73627E727}">
      <dgm:prSet/>
      <dgm:spPr/>
      <dgm:t>
        <a:bodyPr/>
        <a:lstStyle/>
        <a:p>
          <a:endParaRPr lang="ru-RU"/>
        </a:p>
      </dgm:t>
    </dgm:pt>
    <dgm:pt modelId="{58BB6292-6CC2-4A22-BD90-FD3145518AFD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400" dirty="0" smtClean="0">
              <a:solidFill>
                <a:srgbClr val="002060"/>
              </a:solidFill>
              <a:latin typeface="Arial Black" pitchFamily="34" charset="0"/>
            </a:rPr>
            <a:t>(77%) считает, что люди с инвалидностью нуждаются в сочувствии и поддержке </a:t>
          </a:r>
          <a:endParaRPr lang="ru-RU" sz="1400" dirty="0">
            <a:solidFill>
              <a:srgbClr val="002060"/>
            </a:solidFill>
            <a:latin typeface="Arial Black" pitchFamily="34" charset="0"/>
          </a:endParaRPr>
        </a:p>
      </dgm:t>
    </dgm:pt>
    <dgm:pt modelId="{D4AB1DE1-7304-431C-957A-6A60C7604BF3}" type="parTrans" cxnId="{E4FBFEE6-2319-4A61-8834-B0D49D19D739}">
      <dgm:prSet/>
      <dgm:spPr/>
      <dgm:t>
        <a:bodyPr/>
        <a:lstStyle/>
        <a:p>
          <a:endParaRPr lang="ru-RU"/>
        </a:p>
      </dgm:t>
    </dgm:pt>
    <dgm:pt modelId="{907858EC-663B-4712-BFFC-B429193918C5}" type="sibTrans" cxnId="{E4FBFEE6-2319-4A61-8834-B0D49D19D739}">
      <dgm:prSet/>
      <dgm:spPr/>
      <dgm:t>
        <a:bodyPr/>
        <a:lstStyle/>
        <a:p>
          <a:endParaRPr lang="ru-RU"/>
        </a:p>
      </dgm:t>
    </dgm:pt>
    <dgm:pt modelId="{901A6A6A-2CD4-42AA-A37A-A0017EFE8A8A}" type="pres">
      <dgm:prSet presAssocID="{978BF19A-0B67-47B9-843D-E195622AA7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DE749B-D152-4216-952B-890CD75BF5EE}" type="pres">
      <dgm:prSet presAssocID="{9269AFF1-EF46-4B57-9A06-BC32A39999B8}" presName="parentText" presStyleLbl="node1" presStyleIdx="0" presStyleCnt="7" custLinFactY="-17103" custLinFactNeighborX="23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A6C4C-7349-4D5F-9311-7EEAA55D995B}" type="pres">
      <dgm:prSet presAssocID="{1C43EE80-C6C8-48B8-B5B6-EBAFB34A4DB5}" presName="spacer" presStyleCnt="0"/>
      <dgm:spPr/>
    </dgm:pt>
    <dgm:pt modelId="{D4A76529-14E4-47CF-B4CA-6B92FF746BA6}" type="pres">
      <dgm:prSet presAssocID="{58BB6292-6CC2-4A22-BD90-FD3145518AFD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D53AA7-4636-4B2A-8735-93E259FE1A90}" type="pres">
      <dgm:prSet presAssocID="{907858EC-663B-4712-BFFC-B429193918C5}" presName="spacer" presStyleCnt="0"/>
      <dgm:spPr/>
    </dgm:pt>
    <dgm:pt modelId="{7A6F3221-6E5B-47E3-988D-67B1D708BBF9}" type="pres">
      <dgm:prSet presAssocID="{E7DA496B-C9F2-4150-89BC-CFC97CC35B83}" presName="parentText" presStyleLbl="node1" presStyleIdx="2" presStyleCnt="7" custLinFactNeighborX="-496" custLinFactNeighborY="65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94B6A-71FB-489C-8B23-71E63DBD0E13}" type="pres">
      <dgm:prSet presAssocID="{F7354C3F-F9DD-4DCD-9FDD-6AE7D64CE493}" presName="spacer" presStyleCnt="0"/>
      <dgm:spPr/>
    </dgm:pt>
    <dgm:pt modelId="{90A112A5-2260-42F2-8EF8-DADE61487A67}" type="pres">
      <dgm:prSet presAssocID="{9A277F58-CF5D-47A8-8492-EB0CF7BFF764}" presName="parentText" presStyleLbl="node1" presStyleIdx="3" presStyleCnt="7" custLinFactY="11912" custLinFactNeighborX="-23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7B8B1-AF0D-4C9D-8355-4818BD5E064F}" type="pres">
      <dgm:prSet presAssocID="{1FF372B6-1D28-4E65-B4CE-13FCE487D280}" presName="spacer" presStyleCnt="0"/>
      <dgm:spPr/>
    </dgm:pt>
    <dgm:pt modelId="{113B604B-F37B-4F17-8361-079F00FA3F85}" type="pres">
      <dgm:prSet presAssocID="{16A2C541-A03B-4904-BF01-C180B2CA04E0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3C2481-2636-4ED0-B941-1F3A548070C4}" type="pres">
      <dgm:prSet presAssocID="{05001893-1E62-421D-AC92-2AA9FD9197FE}" presName="spacer" presStyleCnt="0"/>
      <dgm:spPr/>
    </dgm:pt>
    <dgm:pt modelId="{38F5AF81-6E21-44AC-B4D3-A7682E96B9B2}" type="pres">
      <dgm:prSet presAssocID="{AD818F3C-D139-4EFA-ADA1-B6DEC86035C6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D490D-18C5-4ACF-8F21-27ACA63A9ADA}" type="pres">
      <dgm:prSet presAssocID="{71075FB0-07B0-49A0-9D34-8515BD182D34}" presName="spacer" presStyleCnt="0"/>
      <dgm:spPr/>
    </dgm:pt>
    <dgm:pt modelId="{A34CA1E2-2424-40E3-A331-A4676BF4C7BF}" type="pres">
      <dgm:prSet presAssocID="{22A8A7DB-262F-4C19-8E43-11002888CB78}" presName="parentText" presStyleLbl="node1" presStyleIdx="6" presStyleCnt="7" custLinFactY="2384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3541F3-559E-45EA-82DA-24398989C795}" srcId="{978BF19A-0B67-47B9-843D-E195622AA735}" destId="{AD818F3C-D139-4EFA-ADA1-B6DEC86035C6}" srcOrd="5" destOrd="0" parTransId="{2AD14A8A-A00B-467C-AE56-AFA815684F67}" sibTransId="{71075FB0-07B0-49A0-9D34-8515BD182D34}"/>
    <dgm:cxn modelId="{587948F8-EB94-4CCC-BC2D-B3D22880E968}" type="presOf" srcId="{9A277F58-CF5D-47A8-8492-EB0CF7BFF764}" destId="{90A112A5-2260-42F2-8EF8-DADE61487A67}" srcOrd="0" destOrd="0" presId="urn:microsoft.com/office/officeart/2005/8/layout/vList2"/>
    <dgm:cxn modelId="{844D50C0-13EB-4402-80E2-8FE73627E727}" srcId="{978BF19A-0B67-47B9-843D-E195622AA735}" destId="{22A8A7DB-262F-4C19-8E43-11002888CB78}" srcOrd="6" destOrd="0" parTransId="{DEE4582C-6415-467D-B38A-FC5FB67050F7}" sibTransId="{26C0D279-182F-410F-AE4D-78A1D614D571}"/>
    <dgm:cxn modelId="{0C24C391-8DCB-420F-926D-1EF1410D8195}" srcId="{978BF19A-0B67-47B9-843D-E195622AA735}" destId="{9A277F58-CF5D-47A8-8492-EB0CF7BFF764}" srcOrd="3" destOrd="0" parTransId="{6EFCC40D-EA1A-4CF3-83FD-C40D26D98629}" sibTransId="{1FF372B6-1D28-4E65-B4CE-13FCE487D280}"/>
    <dgm:cxn modelId="{E4FBFEE6-2319-4A61-8834-B0D49D19D739}" srcId="{978BF19A-0B67-47B9-843D-E195622AA735}" destId="{58BB6292-6CC2-4A22-BD90-FD3145518AFD}" srcOrd="1" destOrd="0" parTransId="{D4AB1DE1-7304-431C-957A-6A60C7604BF3}" sibTransId="{907858EC-663B-4712-BFFC-B429193918C5}"/>
    <dgm:cxn modelId="{C0509097-C4EC-4ED1-B48C-5C8611F83773}" type="presOf" srcId="{58BB6292-6CC2-4A22-BD90-FD3145518AFD}" destId="{D4A76529-14E4-47CF-B4CA-6B92FF746BA6}" srcOrd="0" destOrd="0" presId="urn:microsoft.com/office/officeart/2005/8/layout/vList2"/>
    <dgm:cxn modelId="{4C599565-5BFB-4A9F-8700-372463A2A972}" type="presOf" srcId="{16A2C541-A03B-4904-BF01-C180B2CA04E0}" destId="{113B604B-F37B-4F17-8361-079F00FA3F85}" srcOrd="0" destOrd="0" presId="urn:microsoft.com/office/officeart/2005/8/layout/vList2"/>
    <dgm:cxn modelId="{C4F840D9-C68A-4E11-AA87-B2CFB1B90A19}" type="presOf" srcId="{E7DA496B-C9F2-4150-89BC-CFC97CC35B83}" destId="{7A6F3221-6E5B-47E3-988D-67B1D708BBF9}" srcOrd="0" destOrd="0" presId="urn:microsoft.com/office/officeart/2005/8/layout/vList2"/>
    <dgm:cxn modelId="{554E56BA-CDEF-49E0-85C0-210ED4CDB2DB}" srcId="{978BF19A-0B67-47B9-843D-E195622AA735}" destId="{16A2C541-A03B-4904-BF01-C180B2CA04E0}" srcOrd="4" destOrd="0" parTransId="{A850F93E-3248-4534-9013-719E40A537FB}" sibTransId="{05001893-1E62-421D-AC92-2AA9FD9197FE}"/>
    <dgm:cxn modelId="{F25A0DAD-6A58-4E0F-90CC-65DA9C2E9B7D}" srcId="{978BF19A-0B67-47B9-843D-E195622AA735}" destId="{9269AFF1-EF46-4B57-9A06-BC32A39999B8}" srcOrd="0" destOrd="0" parTransId="{932B4C74-5B5C-4B08-BF01-9E1076D19210}" sibTransId="{1C43EE80-C6C8-48B8-B5B6-EBAFB34A4DB5}"/>
    <dgm:cxn modelId="{DC402FD5-95F5-4F58-9443-1D77E5513283}" srcId="{978BF19A-0B67-47B9-843D-E195622AA735}" destId="{E7DA496B-C9F2-4150-89BC-CFC97CC35B83}" srcOrd="2" destOrd="0" parTransId="{05F4F3C0-5A82-43B6-B3D6-1CCA7D0351BB}" sibTransId="{F7354C3F-F9DD-4DCD-9FDD-6AE7D64CE493}"/>
    <dgm:cxn modelId="{D773C15B-8B8A-4B5C-80CA-7786B91598A7}" type="presOf" srcId="{22A8A7DB-262F-4C19-8E43-11002888CB78}" destId="{A34CA1E2-2424-40E3-A331-A4676BF4C7BF}" srcOrd="0" destOrd="0" presId="urn:microsoft.com/office/officeart/2005/8/layout/vList2"/>
    <dgm:cxn modelId="{9E328DB3-25C4-43AD-A90C-ADB9860BEE16}" type="presOf" srcId="{9269AFF1-EF46-4B57-9A06-BC32A39999B8}" destId="{7FDE749B-D152-4216-952B-890CD75BF5EE}" srcOrd="0" destOrd="0" presId="urn:microsoft.com/office/officeart/2005/8/layout/vList2"/>
    <dgm:cxn modelId="{F4DF0F36-E994-40FC-9AF4-070EE7BCE433}" type="presOf" srcId="{978BF19A-0B67-47B9-843D-E195622AA735}" destId="{901A6A6A-2CD4-42AA-A37A-A0017EFE8A8A}" srcOrd="0" destOrd="0" presId="urn:microsoft.com/office/officeart/2005/8/layout/vList2"/>
    <dgm:cxn modelId="{94DD02D7-3528-441F-83D3-66C30D7C9A9A}" type="presOf" srcId="{AD818F3C-D139-4EFA-ADA1-B6DEC86035C6}" destId="{38F5AF81-6E21-44AC-B4D3-A7682E96B9B2}" srcOrd="0" destOrd="0" presId="urn:microsoft.com/office/officeart/2005/8/layout/vList2"/>
    <dgm:cxn modelId="{3169C773-E5A4-46BF-AB17-D53888AFD861}" type="presParOf" srcId="{901A6A6A-2CD4-42AA-A37A-A0017EFE8A8A}" destId="{7FDE749B-D152-4216-952B-890CD75BF5EE}" srcOrd="0" destOrd="0" presId="urn:microsoft.com/office/officeart/2005/8/layout/vList2"/>
    <dgm:cxn modelId="{87F0CAD0-EB55-4F41-BEDF-897C51830DB1}" type="presParOf" srcId="{901A6A6A-2CD4-42AA-A37A-A0017EFE8A8A}" destId="{D84A6C4C-7349-4D5F-9311-7EEAA55D995B}" srcOrd="1" destOrd="0" presId="urn:microsoft.com/office/officeart/2005/8/layout/vList2"/>
    <dgm:cxn modelId="{A19C8E65-E7B5-4341-AFD7-AF91E7916EA2}" type="presParOf" srcId="{901A6A6A-2CD4-42AA-A37A-A0017EFE8A8A}" destId="{D4A76529-14E4-47CF-B4CA-6B92FF746BA6}" srcOrd="2" destOrd="0" presId="urn:microsoft.com/office/officeart/2005/8/layout/vList2"/>
    <dgm:cxn modelId="{61CDB7B0-A0E6-48C5-9999-527A07AD9367}" type="presParOf" srcId="{901A6A6A-2CD4-42AA-A37A-A0017EFE8A8A}" destId="{BED53AA7-4636-4B2A-8735-93E259FE1A90}" srcOrd="3" destOrd="0" presId="urn:microsoft.com/office/officeart/2005/8/layout/vList2"/>
    <dgm:cxn modelId="{319CFA8B-3874-4843-8845-C7D0B49FDB36}" type="presParOf" srcId="{901A6A6A-2CD4-42AA-A37A-A0017EFE8A8A}" destId="{7A6F3221-6E5B-47E3-988D-67B1D708BBF9}" srcOrd="4" destOrd="0" presId="urn:microsoft.com/office/officeart/2005/8/layout/vList2"/>
    <dgm:cxn modelId="{583314EC-C39B-45C6-9124-CC4708637AF8}" type="presParOf" srcId="{901A6A6A-2CD4-42AA-A37A-A0017EFE8A8A}" destId="{54F94B6A-71FB-489C-8B23-71E63DBD0E13}" srcOrd="5" destOrd="0" presId="urn:microsoft.com/office/officeart/2005/8/layout/vList2"/>
    <dgm:cxn modelId="{74EF293B-46D9-4C93-9E07-937A05FD81D8}" type="presParOf" srcId="{901A6A6A-2CD4-42AA-A37A-A0017EFE8A8A}" destId="{90A112A5-2260-42F2-8EF8-DADE61487A67}" srcOrd="6" destOrd="0" presId="urn:microsoft.com/office/officeart/2005/8/layout/vList2"/>
    <dgm:cxn modelId="{9B2B40EC-9A72-40F5-BC63-B39A12241D01}" type="presParOf" srcId="{901A6A6A-2CD4-42AA-A37A-A0017EFE8A8A}" destId="{6017B8B1-AF0D-4C9D-8355-4818BD5E064F}" srcOrd="7" destOrd="0" presId="urn:microsoft.com/office/officeart/2005/8/layout/vList2"/>
    <dgm:cxn modelId="{6A1023BD-0B7F-4A1A-952F-312B83960000}" type="presParOf" srcId="{901A6A6A-2CD4-42AA-A37A-A0017EFE8A8A}" destId="{113B604B-F37B-4F17-8361-079F00FA3F85}" srcOrd="8" destOrd="0" presId="urn:microsoft.com/office/officeart/2005/8/layout/vList2"/>
    <dgm:cxn modelId="{E93661F9-BEBF-43A9-9888-14ED3E89963A}" type="presParOf" srcId="{901A6A6A-2CD4-42AA-A37A-A0017EFE8A8A}" destId="{793C2481-2636-4ED0-B941-1F3A548070C4}" srcOrd="9" destOrd="0" presId="urn:microsoft.com/office/officeart/2005/8/layout/vList2"/>
    <dgm:cxn modelId="{3E7440DD-7215-4F80-ADF9-9ECD1A7F62D2}" type="presParOf" srcId="{901A6A6A-2CD4-42AA-A37A-A0017EFE8A8A}" destId="{38F5AF81-6E21-44AC-B4D3-A7682E96B9B2}" srcOrd="10" destOrd="0" presId="urn:microsoft.com/office/officeart/2005/8/layout/vList2"/>
    <dgm:cxn modelId="{68A33DA6-F6C9-4875-A76C-6206919A34BE}" type="presParOf" srcId="{901A6A6A-2CD4-42AA-A37A-A0017EFE8A8A}" destId="{454D490D-18C5-4ACF-8F21-27ACA63A9ADA}" srcOrd="11" destOrd="0" presId="urn:microsoft.com/office/officeart/2005/8/layout/vList2"/>
    <dgm:cxn modelId="{4A8F5B40-4048-4208-879A-EACD3716410B}" type="presParOf" srcId="{901A6A6A-2CD4-42AA-A37A-A0017EFE8A8A}" destId="{A34CA1E2-2424-40E3-A331-A4676BF4C7BF}" srcOrd="12" destOrd="0" presId="urn:microsoft.com/office/officeart/2005/8/layout/vList2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D93783-7C62-4719-BAD9-6EF4FEFD8AB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53FCC1-7BAF-44EA-9786-F8D0CCDAA82B}">
      <dgm:prSet/>
      <dgm:spPr/>
      <dgm:t>
        <a:bodyPr/>
        <a:lstStyle/>
        <a:p>
          <a:pPr algn="ctr" rtl="0"/>
          <a:r>
            <a:rPr lang="ru-RU" dirty="0" smtClean="0">
              <a:latin typeface="Arial Black" pitchFamily="34" charset="0"/>
            </a:rPr>
            <a:t>В  Ленинградской области проживает 4316 несовершеннолетних детей-инвалидов</a:t>
          </a:r>
          <a:endParaRPr lang="ru-RU" dirty="0">
            <a:latin typeface="Arial Black" pitchFamily="34" charset="0"/>
          </a:endParaRPr>
        </a:p>
      </dgm:t>
    </dgm:pt>
    <dgm:pt modelId="{F2AA26B5-7416-49DA-A75A-E7B0B028B47E}" type="parTrans" cxnId="{94C5C545-006F-4FFD-AF4B-4FBD832322BC}">
      <dgm:prSet/>
      <dgm:spPr/>
      <dgm:t>
        <a:bodyPr/>
        <a:lstStyle/>
        <a:p>
          <a:endParaRPr lang="ru-RU"/>
        </a:p>
      </dgm:t>
    </dgm:pt>
    <dgm:pt modelId="{0E9B7812-55F3-45B9-A9A5-64AC18439E42}" type="sibTrans" cxnId="{94C5C545-006F-4FFD-AF4B-4FBD832322BC}">
      <dgm:prSet/>
      <dgm:spPr/>
      <dgm:t>
        <a:bodyPr/>
        <a:lstStyle/>
        <a:p>
          <a:endParaRPr lang="ru-RU"/>
        </a:p>
      </dgm:t>
    </dgm:pt>
    <dgm:pt modelId="{579715D4-2FE5-442C-8640-E1CAE2BFC090}" type="pres">
      <dgm:prSet presAssocID="{7AD93783-7C62-4719-BAD9-6EF4FEFD8A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5FC4CD-71EE-4E34-A465-63B8FBCD6705}" type="pres">
      <dgm:prSet presAssocID="{C953FCC1-7BAF-44EA-9786-F8D0CCDAA82B}" presName="parentText" presStyleLbl="node1" presStyleIdx="0" presStyleCnt="1" custLinFactNeighborX="332" custLinFactNeighborY="-155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638A48-98FB-4177-A47E-E322BE206C69}" type="presOf" srcId="{C953FCC1-7BAF-44EA-9786-F8D0CCDAA82B}" destId="{655FC4CD-71EE-4E34-A465-63B8FBCD6705}" srcOrd="0" destOrd="0" presId="urn:microsoft.com/office/officeart/2005/8/layout/vList2"/>
    <dgm:cxn modelId="{7038862A-73B7-4772-BB99-8A2D9313EAF4}" type="presOf" srcId="{7AD93783-7C62-4719-BAD9-6EF4FEFD8ABB}" destId="{579715D4-2FE5-442C-8640-E1CAE2BFC090}" srcOrd="0" destOrd="0" presId="urn:microsoft.com/office/officeart/2005/8/layout/vList2"/>
    <dgm:cxn modelId="{94C5C545-006F-4FFD-AF4B-4FBD832322BC}" srcId="{7AD93783-7C62-4719-BAD9-6EF4FEFD8ABB}" destId="{C953FCC1-7BAF-44EA-9786-F8D0CCDAA82B}" srcOrd="0" destOrd="0" parTransId="{F2AA26B5-7416-49DA-A75A-E7B0B028B47E}" sibTransId="{0E9B7812-55F3-45B9-A9A5-64AC18439E42}"/>
    <dgm:cxn modelId="{5839BE36-3107-4497-9FC5-E401B1FD6A86}" type="presParOf" srcId="{579715D4-2FE5-442C-8640-E1CAE2BFC090}" destId="{655FC4CD-71EE-4E34-A465-63B8FBCD670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786B54-B0FA-42C7-A3A0-A52F8769A7C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7BB8C8-BDE5-49F4-837E-4846E80CD110}">
      <dgm:prSet/>
      <dgm:spPr/>
      <dgm:t>
        <a:bodyPr/>
        <a:lstStyle/>
        <a:p>
          <a:pPr rtl="0"/>
          <a:r>
            <a:rPr lang="ru-RU" dirty="0" smtClean="0"/>
            <a:t>Социальные партнеры</a:t>
          </a:r>
          <a:endParaRPr lang="ru-RU" dirty="0"/>
        </a:p>
      </dgm:t>
    </dgm:pt>
    <dgm:pt modelId="{3EFC02F7-B8E5-406D-8BD3-9F4CC69FC2A6}" type="parTrans" cxnId="{10169793-9747-40B6-A73A-2377055AE91F}">
      <dgm:prSet/>
      <dgm:spPr/>
      <dgm:t>
        <a:bodyPr/>
        <a:lstStyle/>
        <a:p>
          <a:endParaRPr lang="ru-RU"/>
        </a:p>
      </dgm:t>
    </dgm:pt>
    <dgm:pt modelId="{CB8D5B21-26ED-4E7A-8163-5DA84CC3426F}" type="sibTrans" cxnId="{10169793-9747-40B6-A73A-2377055AE91F}">
      <dgm:prSet/>
      <dgm:spPr/>
      <dgm:t>
        <a:bodyPr/>
        <a:lstStyle/>
        <a:p>
          <a:endParaRPr lang="ru-RU"/>
        </a:p>
      </dgm:t>
    </dgm:pt>
    <dgm:pt modelId="{AD8E124A-3706-4E9E-811D-8345DF84DDCA}">
      <dgm:prSet/>
      <dgm:spPr/>
      <dgm:t>
        <a:bodyPr/>
        <a:lstStyle/>
        <a:p>
          <a:pPr rtl="0"/>
          <a:r>
            <a:rPr lang="ru-RU" dirty="0" smtClean="0"/>
            <a:t>Комитет по социальной защите населения Ленинградской области  </a:t>
          </a:r>
          <a:endParaRPr lang="ru-RU" dirty="0"/>
        </a:p>
      </dgm:t>
    </dgm:pt>
    <dgm:pt modelId="{311D5433-A1E0-4165-AAA3-B9099A719E73}" type="parTrans" cxnId="{C9A5275A-027A-472B-B781-B5666F920F2C}">
      <dgm:prSet/>
      <dgm:spPr/>
      <dgm:t>
        <a:bodyPr/>
        <a:lstStyle/>
        <a:p>
          <a:endParaRPr lang="ru-RU"/>
        </a:p>
      </dgm:t>
    </dgm:pt>
    <dgm:pt modelId="{4D1048B9-46DA-49F6-8AF2-4C3C83CBEBBC}" type="sibTrans" cxnId="{C9A5275A-027A-472B-B781-B5666F920F2C}">
      <dgm:prSet/>
      <dgm:spPr/>
      <dgm:t>
        <a:bodyPr/>
        <a:lstStyle/>
        <a:p>
          <a:endParaRPr lang="ru-RU"/>
        </a:p>
      </dgm:t>
    </dgm:pt>
    <dgm:pt modelId="{4478D18D-28E4-40C9-9D32-F6574FBD614B}">
      <dgm:prSet/>
      <dgm:spPr/>
      <dgm:t>
        <a:bodyPr/>
        <a:lstStyle/>
        <a:p>
          <a:pPr rtl="0"/>
          <a:r>
            <a:rPr lang="ru-RU" dirty="0" smtClean="0"/>
            <a:t>Учреждения социального обслуживания Ленинградской области </a:t>
          </a:r>
          <a:endParaRPr lang="ru-RU" dirty="0"/>
        </a:p>
      </dgm:t>
    </dgm:pt>
    <dgm:pt modelId="{C0AEB538-CFC3-4DA9-8EDA-1E420B5AB4AA}" type="parTrans" cxnId="{A4D3BE80-E490-42FA-8370-9185868575CD}">
      <dgm:prSet/>
      <dgm:spPr/>
      <dgm:t>
        <a:bodyPr/>
        <a:lstStyle/>
        <a:p>
          <a:endParaRPr lang="ru-RU"/>
        </a:p>
      </dgm:t>
    </dgm:pt>
    <dgm:pt modelId="{3BA21AD4-2E59-4F38-8AD0-2EB51F0FC158}" type="sibTrans" cxnId="{A4D3BE80-E490-42FA-8370-9185868575CD}">
      <dgm:prSet/>
      <dgm:spPr/>
      <dgm:t>
        <a:bodyPr/>
        <a:lstStyle/>
        <a:p>
          <a:endParaRPr lang="ru-RU"/>
        </a:p>
      </dgm:t>
    </dgm:pt>
    <dgm:pt modelId="{0DEFE5EC-86C9-4ABA-B9AD-F0792DC8F3A1}">
      <dgm:prSet/>
      <dgm:spPr/>
      <dgm:t>
        <a:bodyPr/>
        <a:lstStyle/>
        <a:p>
          <a:pPr rtl="0"/>
          <a:r>
            <a:rPr lang="ru-RU" b="1" i="1" dirty="0" smtClean="0"/>
            <a:t>ВОРДИ РО </a:t>
          </a:r>
          <a:r>
            <a:rPr lang="ru-RU" i="1" dirty="0" smtClean="0"/>
            <a:t>Ленинградской области </a:t>
          </a:r>
          <a:endParaRPr lang="ru-RU" dirty="0"/>
        </a:p>
      </dgm:t>
    </dgm:pt>
    <dgm:pt modelId="{5FAA6F86-1B69-4302-BEC2-2D9BFD3072BD}" type="parTrans" cxnId="{228C80A5-5728-4E6C-ABE2-7B621F45CF63}">
      <dgm:prSet/>
      <dgm:spPr/>
      <dgm:t>
        <a:bodyPr/>
        <a:lstStyle/>
        <a:p>
          <a:endParaRPr lang="ru-RU"/>
        </a:p>
      </dgm:t>
    </dgm:pt>
    <dgm:pt modelId="{761048D4-C727-4A34-96A1-CED73F3D455F}" type="sibTrans" cxnId="{228C80A5-5728-4E6C-ABE2-7B621F45CF63}">
      <dgm:prSet/>
      <dgm:spPr/>
      <dgm:t>
        <a:bodyPr/>
        <a:lstStyle/>
        <a:p>
          <a:endParaRPr lang="ru-RU"/>
        </a:p>
      </dgm:t>
    </dgm:pt>
    <dgm:pt modelId="{3B5C2C0F-ED00-4534-B571-C4DE2D1345E2}">
      <dgm:prSet/>
      <dgm:spPr/>
      <dgm:t>
        <a:bodyPr/>
        <a:lstStyle/>
        <a:p>
          <a:pPr rtl="0"/>
          <a:r>
            <a:rPr lang="ru-RU" dirty="0" smtClean="0"/>
            <a:t>ГБУ культуры Ленинградской области «Дом народного творчества»</a:t>
          </a:r>
          <a:endParaRPr lang="ru-RU" dirty="0"/>
        </a:p>
      </dgm:t>
    </dgm:pt>
    <dgm:pt modelId="{137C2B24-5959-4EB1-A9F9-0111E01E9E36}" type="parTrans" cxnId="{26899E13-0B8C-49AC-B6D1-E50E9F78EC90}">
      <dgm:prSet/>
      <dgm:spPr/>
      <dgm:t>
        <a:bodyPr/>
        <a:lstStyle/>
        <a:p>
          <a:endParaRPr lang="ru-RU"/>
        </a:p>
      </dgm:t>
    </dgm:pt>
    <dgm:pt modelId="{DEF8A5E3-C55E-4AB1-9171-7E756F557CDB}" type="sibTrans" cxnId="{26899E13-0B8C-49AC-B6D1-E50E9F78EC90}">
      <dgm:prSet/>
      <dgm:spPr/>
      <dgm:t>
        <a:bodyPr/>
        <a:lstStyle/>
        <a:p>
          <a:endParaRPr lang="ru-RU"/>
        </a:p>
      </dgm:t>
    </dgm:pt>
    <dgm:pt modelId="{025128DA-30CD-46D3-9511-15653F6587B8}">
      <dgm:prSet/>
      <dgm:spPr/>
      <dgm:t>
        <a:bodyPr/>
        <a:lstStyle/>
        <a:p>
          <a:pPr rtl="0"/>
          <a:r>
            <a:rPr lang="ru-RU" dirty="0" smtClean="0"/>
            <a:t>Русское радио-106,9 ФМ</a:t>
          </a:r>
          <a:endParaRPr lang="ru-RU" dirty="0"/>
        </a:p>
      </dgm:t>
    </dgm:pt>
    <dgm:pt modelId="{46B917B9-1255-402A-B2AD-5DA3C8500BB4}" type="parTrans" cxnId="{E52894AF-7607-44F4-B61F-637A79F0430D}">
      <dgm:prSet/>
      <dgm:spPr/>
      <dgm:t>
        <a:bodyPr/>
        <a:lstStyle/>
        <a:p>
          <a:endParaRPr lang="ru-RU"/>
        </a:p>
      </dgm:t>
    </dgm:pt>
    <dgm:pt modelId="{8A545D15-C7B5-413E-BABF-238A817092DF}" type="sibTrans" cxnId="{E52894AF-7607-44F4-B61F-637A79F0430D}">
      <dgm:prSet/>
      <dgm:spPr/>
      <dgm:t>
        <a:bodyPr/>
        <a:lstStyle/>
        <a:p>
          <a:endParaRPr lang="ru-RU"/>
        </a:p>
      </dgm:t>
    </dgm:pt>
    <dgm:pt modelId="{C8C93500-902B-446A-920B-813BD54551A6}">
      <dgm:prSet/>
      <dgm:spPr/>
      <dgm:t>
        <a:bodyPr/>
        <a:lstStyle/>
        <a:p>
          <a:pPr rtl="0"/>
          <a:r>
            <a:rPr lang="ru-RU" dirty="0" smtClean="0"/>
            <a:t>Реализуются 19 соглашений</a:t>
          </a:r>
          <a:endParaRPr lang="ru-RU" dirty="0"/>
        </a:p>
      </dgm:t>
    </dgm:pt>
    <dgm:pt modelId="{A144CAAA-05AD-4D52-BF97-767CCED48E0C}" type="parTrans" cxnId="{94C899E1-FFF3-4F0E-82B6-C1325A0A5030}">
      <dgm:prSet/>
      <dgm:spPr/>
      <dgm:t>
        <a:bodyPr/>
        <a:lstStyle/>
        <a:p>
          <a:endParaRPr lang="ru-RU"/>
        </a:p>
      </dgm:t>
    </dgm:pt>
    <dgm:pt modelId="{4BE6F3F1-4D5C-49B0-A4F9-EBB3298BEB3C}" type="sibTrans" cxnId="{94C899E1-FFF3-4F0E-82B6-C1325A0A5030}">
      <dgm:prSet/>
      <dgm:spPr/>
      <dgm:t>
        <a:bodyPr/>
        <a:lstStyle/>
        <a:p>
          <a:endParaRPr lang="ru-RU"/>
        </a:p>
      </dgm:t>
    </dgm:pt>
    <dgm:pt modelId="{4015820A-0500-4408-AA34-F2C0015BBB80}" type="pres">
      <dgm:prSet presAssocID="{F9786B54-B0FA-42C7-A3A0-A52F8769A7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53BF61-307F-4AB4-B9FD-80FF9AA9D247}" type="pres">
      <dgm:prSet presAssocID="{FC7BB8C8-BDE5-49F4-837E-4846E80CD110}" presName="linNode" presStyleCnt="0"/>
      <dgm:spPr/>
    </dgm:pt>
    <dgm:pt modelId="{D9127570-F97B-4D3E-88F8-7A16B5807309}" type="pres">
      <dgm:prSet presAssocID="{FC7BB8C8-BDE5-49F4-837E-4846E80CD110}" presName="parentText" presStyleLbl="node1" presStyleIdx="0" presStyleCnt="7" custScaleX="277778" custLinFactNeighborX="7693" custLinFactNeighborY="-30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E6B86-1D13-4089-AD07-3711DB73A075}" type="pres">
      <dgm:prSet presAssocID="{CB8D5B21-26ED-4E7A-8163-5DA84CC3426F}" presName="sp" presStyleCnt="0"/>
      <dgm:spPr/>
    </dgm:pt>
    <dgm:pt modelId="{E01E704E-A09C-41F8-9D67-CF1CB0C1C3B1}" type="pres">
      <dgm:prSet presAssocID="{AD8E124A-3706-4E9E-811D-8345DF84DDCA}" presName="linNode" presStyleCnt="0"/>
      <dgm:spPr/>
    </dgm:pt>
    <dgm:pt modelId="{BF4A3215-6130-4228-8F98-8BF19861ADDF}" type="pres">
      <dgm:prSet presAssocID="{AD8E124A-3706-4E9E-811D-8345DF84DDCA}" presName="parentText" presStyleLbl="node1" presStyleIdx="1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9618C3-60D7-42CC-ACD0-FB5AABE7702B}" type="pres">
      <dgm:prSet presAssocID="{4D1048B9-46DA-49F6-8AF2-4C3C83CBEBBC}" presName="sp" presStyleCnt="0"/>
      <dgm:spPr/>
    </dgm:pt>
    <dgm:pt modelId="{69B4E8A4-5058-44CB-ACF0-1F8B2026D72F}" type="pres">
      <dgm:prSet presAssocID="{4478D18D-28E4-40C9-9D32-F6574FBD614B}" presName="linNode" presStyleCnt="0"/>
      <dgm:spPr/>
    </dgm:pt>
    <dgm:pt modelId="{9AE571A0-C000-41D4-89AD-EF12C9E1BFF5}" type="pres">
      <dgm:prSet presAssocID="{4478D18D-28E4-40C9-9D32-F6574FBD614B}" presName="parentText" presStyleLbl="node1" presStyleIdx="2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75AD86-1526-4156-9932-E4A840CD7232}" type="pres">
      <dgm:prSet presAssocID="{3BA21AD4-2E59-4F38-8AD0-2EB51F0FC158}" presName="sp" presStyleCnt="0"/>
      <dgm:spPr/>
    </dgm:pt>
    <dgm:pt modelId="{737E60C7-3EE1-4A96-96A4-B410E4AE5991}" type="pres">
      <dgm:prSet presAssocID="{0DEFE5EC-86C9-4ABA-B9AD-F0792DC8F3A1}" presName="linNode" presStyleCnt="0"/>
      <dgm:spPr/>
    </dgm:pt>
    <dgm:pt modelId="{54057F90-5969-4E1C-BEE8-5F130339BBFA}" type="pres">
      <dgm:prSet presAssocID="{0DEFE5EC-86C9-4ABA-B9AD-F0792DC8F3A1}" presName="parentText" presStyleLbl="node1" presStyleIdx="3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E5E1E2-DB2E-4816-A4E5-C0377FC327D9}" type="pres">
      <dgm:prSet presAssocID="{761048D4-C727-4A34-96A1-CED73F3D455F}" presName="sp" presStyleCnt="0"/>
      <dgm:spPr/>
    </dgm:pt>
    <dgm:pt modelId="{3ABD4487-59D5-4E7B-90F0-9BA66FF82125}" type="pres">
      <dgm:prSet presAssocID="{3B5C2C0F-ED00-4534-B571-C4DE2D1345E2}" presName="linNode" presStyleCnt="0"/>
      <dgm:spPr/>
    </dgm:pt>
    <dgm:pt modelId="{B89EABCF-66BC-4314-B668-D7ABE53A7E6E}" type="pres">
      <dgm:prSet presAssocID="{3B5C2C0F-ED00-4534-B571-C4DE2D1345E2}" presName="parentText" presStyleLbl="node1" presStyleIdx="4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CEB4E1-1F6A-475B-8C66-BAAEC8FF26B0}" type="pres">
      <dgm:prSet presAssocID="{DEF8A5E3-C55E-4AB1-9171-7E756F557CDB}" presName="sp" presStyleCnt="0"/>
      <dgm:spPr/>
    </dgm:pt>
    <dgm:pt modelId="{E7D4352C-94FE-4695-8B0B-83A376CD9A37}" type="pres">
      <dgm:prSet presAssocID="{025128DA-30CD-46D3-9511-15653F6587B8}" presName="linNode" presStyleCnt="0"/>
      <dgm:spPr/>
    </dgm:pt>
    <dgm:pt modelId="{8A89B7B0-7DE6-40B3-A8CA-B6A0A9B14612}" type="pres">
      <dgm:prSet presAssocID="{025128DA-30CD-46D3-9511-15653F6587B8}" presName="parentText" presStyleLbl="node1" presStyleIdx="5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96B1A8-6BF3-4B4C-99B9-203328C1B072}" type="pres">
      <dgm:prSet presAssocID="{8A545D15-C7B5-413E-BABF-238A817092DF}" presName="sp" presStyleCnt="0"/>
      <dgm:spPr/>
    </dgm:pt>
    <dgm:pt modelId="{6144F62B-602D-4564-846D-34A8F00B4A08}" type="pres">
      <dgm:prSet presAssocID="{C8C93500-902B-446A-920B-813BD54551A6}" presName="linNode" presStyleCnt="0"/>
      <dgm:spPr/>
    </dgm:pt>
    <dgm:pt modelId="{CD3059F3-1DF7-4050-91C5-98BA8CBEC9D7}" type="pres">
      <dgm:prSet presAssocID="{C8C93500-902B-446A-920B-813BD54551A6}" presName="parentText" presStyleLbl="node1" presStyleIdx="6" presStyleCnt="7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4C899E1-FFF3-4F0E-82B6-C1325A0A5030}" srcId="{F9786B54-B0FA-42C7-A3A0-A52F8769A7C9}" destId="{C8C93500-902B-446A-920B-813BD54551A6}" srcOrd="6" destOrd="0" parTransId="{A144CAAA-05AD-4D52-BF97-767CCED48E0C}" sibTransId="{4BE6F3F1-4D5C-49B0-A4F9-EBB3298BEB3C}"/>
    <dgm:cxn modelId="{C9A5275A-027A-472B-B781-B5666F920F2C}" srcId="{F9786B54-B0FA-42C7-A3A0-A52F8769A7C9}" destId="{AD8E124A-3706-4E9E-811D-8345DF84DDCA}" srcOrd="1" destOrd="0" parTransId="{311D5433-A1E0-4165-AAA3-B9099A719E73}" sibTransId="{4D1048B9-46DA-49F6-8AF2-4C3C83CBEBBC}"/>
    <dgm:cxn modelId="{DB275A6D-AA54-4B68-946F-3CEDA5915B8E}" type="presOf" srcId="{C8C93500-902B-446A-920B-813BD54551A6}" destId="{CD3059F3-1DF7-4050-91C5-98BA8CBEC9D7}" srcOrd="0" destOrd="0" presId="urn:microsoft.com/office/officeart/2005/8/layout/vList5"/>
    <dgm:cxn modelId="{A4D3BE80-E490-42FA-8370-9185868575CD}" srcId="{F9786B54-B0FA-42C7-A3A0-A52F8769A7C9}" destId="{4478D18D-28E4-40C9-9D32-F6574FBD614B}" srcOrd="2" destOrd="0" parTransId="{C0AEB538-CFC3-4DA9-8EDA-1E420B5AB4AA}" sibTransId="{3BA21AD4-2E59-4F38-8AD0-2EB51F0FC158}"/>
    <dgm:cxn modelId="{0449A2F9-4EF9-450A-A0BC-4C3B496577DF}" type="presOf" srcId="{AD8E124A-3706-4E9E-811D-8345DF84DDCA}" destId="{BF4A3215-6130-4228-8F98-8BF19861ADDF}" srcOrd="0" destOrd="0" presId="urn:microsoft.com/office/officeart/2005/8/layout/vList5"/>
    <dgm:cxn modelId="{E52894AF-7607-44F4-B61F-637A79F0430D}" srcId="{F9786B54-B0FA-42C7-A3A0-A52F8769A7C9}" destId="{025128DA-30CD-46D3-9511-15653F6587B8}" srcOrd="5" destOrd="0" parTransId="{46B917B9-1255-402A-B2AD-5DA3C8500BB4}" sibTransId="{8A545D15-C7B5-413E-BABF-238A817092DF}"/>
    <dgm:cxn modelId="{10169793-9747-40B6-A73A-2377055AE91F}" srcId="{F9786B54-B0FA-42C7-A3A0-A52F8769A7C9}" destId="{FC7BB8C8-BDE5-49F4-837E-4846E80CD110}" srcOrd="0" destOrd="0" parTransId="{3EFC02F7-B8E5-406D-8BD3-9F4CC69FC2A6}" sibTransId="{CB8D5B21-26ED-4E7A-8163-5DA84CC3426F}"/>
    <dgm:cxn modelId="{82B86E77-F4C0-4814-BCAA-791B02B2AA71}" type="presOf" srcId="{FC7BB8C8-BDE5-49F4-837E-4846E80CD110}" destId="{D9127570-F97B-4D3E-88F8-7A16B5807309}" srcOrd="0" destOrd="0" presId="urn:microsoft.com/office/officeart/2005/8/layout/vList5"/>
    <dgm:cxn modelId="{228C80A5-5728-4E6C-ABE2-7B621F45CF63}" srcId="{F9786B54-B0FA-42C7-A3A0-A52F8769A7C9}" destId="{0DEFE5EC-86C9-4ABA-B9AD-F0792DC8F3A1}" srcOrd="3" destOrd="0" parTransId="{5FAA6F86-1B69-4302-BEC2-2D9BFD3072BD}" sibTransId="{761048D4-C727-4A34-96A1-CED73F3D455F}"/>
    <dgm:cxn modelId="{26899E13-0B8C-49AC-B6D1-E50E9F78EC90}" srcId="{F9786B54-B0FA-42C7-A3A0-A52F8769A7C9}" destId="{3B5C2C0F-ED00-4534-B571-C4DE2D1345E2}" srcOrd="4" destOrd="0" parTransId="{137C2B24-5959-4EB1-A9F9-0111E01E9E36}" sibTransId="{DEF8A5E3-C55E-4AB1-9171-7E756F557CDB}"/>
    <dgm:cxn modelId="{6471E038-AA36-446E-9D96-2C51C741BF0E}" type="presOf" srcId="{025128DA-30CD-46D3-9511-15653F6587B8}" destId="{8A89B7B0-7DE6-40B3-A8CA-B6A0A9B14612}" srcOrd="0" destOrd="0" presId="urn:microsoft.com/office/officeart/2005/8/layout/vList5"/>
    <dgm:cxn modelId="{346FA8D7-E623-4EDD-839D-2A0D3615B25A}" type="presOf" srcId="{0DEFE5EC-86C9-4ABA-B9AD-F0792DC8F3A1}" destId="{54057F90-5969-4E1C-BEE8-5F130339BBFA}" srcOrd="0" destOrd="0" presId="urn:microsoft.com/office/officeart/2005/8/layout/vList5"/>
    <dgm:cxn modelId="{4C1CA889-3C2D-4285-BE98-B884C7AAE72B}" type="presOf" srcId="{F9786B54-B0FA-42C7-A3A0-A52F8769A7C9}" destId="{4015820A-0500-4408-AA34-F2C0015BBB80}" srcOrd="0" destOrd="0" presId="urn:microsoft.com/office/officeart/2005/8/layout/vList5"/>
    <dgm:cxn modelId="{51E14286-E302-4F81-8F12-D992088C3901}" type="presOf" srcId="{3B5C2C0F-ED00-4534-B571-C4DE2D1345E2}" destId="{B89EABCF-66BC-4314-B668-D7ABE53A7E6E}" srcOrd="0" destOrd="0" presId="urn:microsoft.com/office/officeart/2005/8/layout/vList5"/>
    <dgm:cxn modelId="{63E88704-9680-40F8-A7AF-08898145192C}" type="presOf" srcId="{4478D18D-28E4-40C9-9D32-F6574FBD614B}" destId="{9AE571A0-C000-41D4-89AD-EF12C9E1BFF5}" srcOrd="0" destOrd="0" presId="urn:microsoft.com/office/officeart/2005/8/layout/vList5"/>
    <dgm:cxn modelId="{44C54828-0EC9-40D7-81FF-B108343D8375}" type="presParOf" srcId="{4015820A-0500-4408-AA34-F2C0015BBB80}" destId="{4553BF61-307F-4AB4-B9FD-80FF9AA9D247}" srcOrd="0" destOrd="0" presId="urn:microsoft.com/office/officeart/2005/8/layout/vList5"/>
    <dgm:cxn modelId="{31775E37-79C6-4777-8762-5D0617701BAE}" type="presParOf" srcId="{4553BF61-307F-4AB4-B9FD-80FF9AA9D247}" destId="{D9127570-F97B-4D3E-88F8-7A16B5807309}" srcOrd="0" destOrd="0" presId="urn:microsoft.com/office/officeart/2005/8/layout/vList5"/>
    <dgm:cxn modelId="{4AFB08D7-246F-42FF-90AB-42E586370346}" type="presParOf" srcId="{4015820A-0500-4408-AA34-F2C0015BBB80}" destId="{349E6B86-1D13-4089-AD07-3711DB73A075}" srcOrd="1" destOrd="0" presId="urn:microsoft.com/office/officeart/2005/8/layout/vList5"/>
    <dgm:cxn modelId="{29B7BDA0-09A1-4D02-B14C-E2A3F9DEA51C}" type="presParOf" srcId="{4015820A-0500-4408-AA34-F2C0015BBB80}" destId="{E01E704E-A09C-41F8-9D67-CF1CB0C1C3B1}" srcOrd="2" destOrd="0" presId="urn:microsoft.com/office/officeart/2005/8/layout/vList5"/>
    <dgm:cxn modelId="{130FD406-F225-4669-BA35-E014F3315011}" type="presParOf" srcId="{E01E704E-A09C-41F8-9D67-CF1CB0C1C3B1}" destId="{BF4A3215-6130-4228-8F98-8BF19861ADDF}" srcOrd="0" destOrd="0" presId="urn:microsoft.com/office/officeart/2005/8/layout/vList5"/>
    <dgm:cxn modelId="{C8DFBA34-D230-43A3-913C-788A9957C908}" type="presParOf" srcId="{4015820A-0500-4408-AA34-F2C0015BBB80}" destId="{F49618C3-60D7-42CC-ACD0-FB5AABE7702B}" srcOrd="3" destOrd="0" presId="urn:microsoft.com/office/officeart/2005/8/layout/vList5"/>
    <dgm:cxn modelId="{86B63FA4-D67E-4952-A12A-420CF0190F5E}" type="presParOf" srcId="{4015820A-0500-4408-AA34-F2C0015BBB80}" destId="{69B4E8A4-5058-44CB-ACF0-1F8B2026D72F}" srcOrd="4" destOrd="0" presId="urn:microsoft.com/office/officeart/2005/8/layout/vList5"/>
    <dgm:cxn modelId="{EFCCC236-783E-4B3E-844B-FC35C5F88F97}" type="presParOf" srcId="{69B4E8A4-5058-44CB-ACF0-1F8B2026D72F}" destId="{9AE571A0-C000-41D4-89AD-EF12C9E1BFF5}" srcOrd="0" destOrd="0" presId="urn:microsoft.com/office/officeart/2005/8/layout/vList5"/>
    <dgm:cxn modelId="{B8295825-CEDF-4C29-898B-1737C63D3E70}" type="presParOf" srcId="{4015820A-0500-4408-AA34-F2C0015BBB80}" destId="{7B75AD86-1526-4156-9932-E4A840CD7232}" srcOrd="5" destOrd="0" presId="urn:microsoft.com/office/officeart/2005/8/layout/vList5"/>
    <dgm:cxn modelId="{EB5BB502-F41B-416A-B836-2465E1716F55}" type="presParOf" srcId="{4015820A-0500-4408-AA34-F2C0015BBB80}" destId="{737E60C7-3EE1-4A96-96A4-B410E4AE5991}" srcOrd="6" destOrd="0" presId="urn:microsoft.com/office/officeart/2005/8/layout/vList5"/>
    <dgm:cxn modelId="{6EA43C9E-5FBE-4C7D-8054-3E570D040659}" type="presParOf" srcId="{737E60C7-3EE1-4A96-96A4-B410E4AE5991}" destId="{54057F90-5969-4E1C-BEE8-5F130339BBFA}" srcOrd="0" destOrd="0" presId="urn:microsoft.com/office/officeart/2005/8/layout/vList5"/>
    <dgm:cxn modelId="{F2665CC8-7781-4D69-A598-5C384617DB23}" type="presParOf" srcId="{4015820A-0500-4408-AA34-F2C0015BBB80}" destId="{BCE5E1E2-DB2E-4816-A4E5-C0377FC327D9}" srcOrd="7" destOrd="0" presId="urn:microsoft.com/office/officeart/2005/8/layout/vList5"/>
    <dgm:cxn modelId="{F6305A09-951D-4293-B59C-F138D1A71DF0}" type="presParOf" srcId="{4015820A-0500-4408-AA34-F2C0015BBB80}" destId="{3ABD4487-59D5-4E7B-90F0-9BA66FF82125}" srcOrd="8" destOrd="0" presId="urn:microsoft.com/office/officeart/2005/8/layout/vList5"/>
    <dgm:cxn modelId="{FA713BEF-3727-4996-A1ED-6FA1C5B052F4}" type="presParOf" srcId="{3ABD4487-59D5-4E7B-90F0-9BA66FF82125}" destId="{B89EABCF-66BC-4314-B668-D7ABE53A7E6E}" srcOrd="0" destOrd="0" presId="urn:microsoft.com/office/officeart/2005/8/layout/vList5"/>
    <dgm:cxn modelId="{31C144E5-CBCD-49FE-BE17-1CB216F3B512}" type="presParOf" srcId="{4015820A-0500-4408-AA34-F2C0015BBB80}" destId="{B5CEB4E1-1F6A-475B-8C66-BAAEC8FF26B0}" srcOrd="9" destOrd="0" presId="urn:microsoft.com/office/officeart/2005/8/layout/vList5"/>
    <dgm:cxn modelId="{6B29F121-40A6-4637-AA41-DAD581DDD5F8}" type="presParOf" srcId="{4015820A-0500-4408-AA34-F2C0015BBB80}" destId="{E7D4352C-94FE-4695-8B0B-83A376CD9A37}" srcOrd="10" destOrd="0" presId="urn:microsoft.com/office/officeart/2005/8/layout/vList5"/>
    <dgm:cxn modelId="{31B56B9B-B4D9-4501-9D0D-962A43838AA1}" type="presParOf" srcId="{E7D4352C-94FE-4695-8B0B-83A376CD9A37}" destId="{8A89B7B0-7DE6-40B3-A8CA-B6A0A9B14612}" srcOrd="0" destOrd="0" presId="urn:microsoft.com/office/officeart/2005/8/layout/vList5"/>
    <dgm:cxn modelId="{4A74A2F8-7F85-4BB0-B06C-7712AD6BDDBF}" type="presParOf" srcId="{4015820A-0500-4408-AA34-F2C0015BBB80}" destId="{6E96B1A8-6BF3-4B4C-99B9-203328C1B072}" srcOrd="11" destOrd="0" presId="urn:microsoft.com/office/officeart/2005/8/layout/vList5"/>
    <dgm:cxn modelId="{B927C667-C412-48F6-8D0C-2DB2F30330C6}" type="presParOf" srcId="{4015820A-0500-4408-AA34-F2C0015BBB80}" destId="{6144F62B-602D-4564-846D-34A8F00B4A08}" srcOrd="12" destOrd="0" presId="urn:microsoft.com/office/officeart/2005/8/layout/vList5"/>
    <dgm:cxn modelId="{A0054AAE-3030-4D13-99FA-0142BAE08425}" type="presParOf" srcId="{6144F62B-602D-4564-846D-34A8F00B4A08}" destId="{CD3059F3-1DF7-4050-91C5-98BA8CBEC9D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9795DD-B6BB-4403-B8C2-98B5FED37D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09C5E5-4608-4FA3-8C62-70A1A8B4F21F}">
      <dgm:prSet custT="1"/>
      <dgm:spPr>
        <a:solidFill>
          <a:schemeClr val="bg1">
            <a:lumMod val="95000"/>
          </a:schemeClr>
        </a:solidFill>
        <a:ln>
          <a:solidFill>
            <a:srgbClr val="0070C0"/>
          </a:solidFill>
        </a:ln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srgbClr val="0070C0"/>
              </a:solidFill>
              <a:latin typeface="Arial Black" panose="020B0A04020102020204" pitchFamily="34" charset="0"/>
            </a:rPr>
            <a:t>Встречи с представителями муниципальных и региональных властей, руководителями и специалистами сферы социальной защиты населения, образования, здравоохранения, ФСС, МСЭ и др. .</a:t>
          </a:r>
        </a:p>
        <a:p>
          <a:pPr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>
            <a:solidFill>
              <a:srgbClr val="0070C0"/>
            </a:solidFill>
            <a:latin typeface="Arial Black" panose="020B0A04020102020204" pitchFamily="34" charset="0"/>
          </a:endParaRPr>
        </a:p>
      </dgm:t>
    </dgm:pt>
    <dgm:pt modelId="{DFDA95C3-CB04-4174-A934-F4F2CCA3B342}" type="parTrans" cxnId="{8A856788-174C-4A15-BEFA-30709971B134}">
      <dgm:prSet/>
      <dgm:spPr/>
      <dgm:t>
        <a:bodyPr/>
        <a:lstStyle/>
        <a:p>
          <a:endParaRPr lang="ru-RU"/>
        </a:p>
      </dgm:t>
    </dgm:pt>
    <dgm:pt modelId="{D8E13E3D-852E-41B6-8733-B6E6DC1C1C6C}" type="sibTrans" cxnId="{8A856788-174C-4A15-BEFA-30709971B134}">
      <dgm:prSet/>
      <dgm:spPr/>
      <dgm:t>
        <a:bodyPr/>
        <a:lstStyle/>
        <a:p>
          <a:endParaRPr lang="ru-RU"/>
        </a:p>
      </dgm:t>
    </dgm:pt>
    <dgm:pt modelId="{6FD73B44-01E4-43DF-9778-CF33F3FB8946}">
      <dgm:prSet custT="1"/>
      <dgm:spPr>
        <a:solidFill>
          <a:schemeClr val="bg1">
            <a:lumMod val="95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Arial Black" pitchFamily="34" charset="0"/>
            </a:rPr>
            <a:t>Размещение актуальной информации о мерах социальной поддержки, социального , реабилитационного  медицинского обслуживания, проводимых мероприятиях,  акциях, на сайте и группах в социальных сетях , СМИ. В т.ч. На радио и телевидении</a:t>
          </a:r>
        </a:p>
      </dgm:t>
    </dgm:pt>
    <dgm:pt modelId="{1CE0F41F-CA9E-46EB-A4E7-696A8BCB64F8}" type="parTrans" cxnId="{2E1EBA6F-084F-44DA-9CE3-6B65F7E7B53D}">
      <dgm:prSet/>
      <dgm:spPr/>
      <dgm:t>
        <a:bodyPr/>
        <a:lstStyle/>
        <a:p>
          <a:endParaRPr lang="ru-RU"/>
        </a:p>
      </dgm:t>
    </dgm:pt>
    <dgm:pt modelId="{EB6D1541-9493-4C81-BB58-32789F2D1A89}" type="sibTrans" cxnId="{2E1EBA6F-084F-44DA-9CE3-6B65F7E7B53D}">
      <dgm:prSet/>
      <dgm:spPr/>
      <dgm:t>
        <a:bodyPr/>
        <a:lstStyle/>
        <a:p>
          <a:endParaRPr lang="ru-RU"/>
        </a:p>
      </dgm:t>
    </dgm:pt>
    <dgm:pt modelId="{C5046B30-867A-4908-A7DE-D5F92626C527}">
      <dgm:prSet custT="1"/>
      <dgm:spPr>
        <a:solidFill>
          <a:schemeClr val="bg1">
            <a:lumMod val="95000"/>
          </a:schemeClr>
        </a:solidFill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400" dirty="0" smtClean="0">
              <a:solidFill>
                <a:srgbClr val="0070C0"/>
              </a:solidFill>
              <a:latin typeface="Arial Black" pitchFamily="34" charset="0"/>
            </a:rPr>
            <a:t>Ежегодное издание брошюр и сборников по тематике актуальной для родителей</a:t>
          </a:r>
        </a:p>
      </dgm:t>
    </dgm:pt>
    <dgm:pt modelId="{30714F33-8DCB-415C-B0BE-BE2C87DAEF70}" type="parTrans" cxnId="{62E7FC48-73F4-4D10-BCBD-15E027B4F490}">
      <dgm:prSet/>
      <dgm:spPr/>
      <dgm:t>
        <a:bodyPr/>
        <a:lstStyle/>
        <a:p>
          <a:endParaRPr lang="ru-RU"/>
        </a:p>
      </dgm:t>
    </dgm:pt>
    <dgm:pt modelId="{0D38229B-B637-403A-9F5B-0B557B890E16}" type="sibTrans" cxnId="{62E7FC48-73F4-4D10-BCBD-15E027B4F490}">
      <dgm:prSet/>
      <dgm:spPr/>
      <dgm:t>
        <a:bodyPr/>
        <a:lstStyle/>
        <a:p>
          <a:endParaRPr lang="ru-RU"/>
        </a:p>
      </dgm:t>
    </dgm:pt>
    <dgm:pt modelId="{D443444E-1EC9-47D0-9139-F832F41802BC}" type="pres">
      <dgm:prSet presAssocID="{689795DD-B6BB-4403-B8C2-98B5FED37D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CEDDCF-495E-499C-94D0-43DCCAA6B4A4}" type="pres">
      <dgm:prSet presAssocID="{E409C5E5-4608-4FA3-8C62-70A1A8B4F21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D4230D-8094-4F12-8B41-5AA64EEEC542}" type="pres">
      <dgm:prSet presAssocID="{D8E13E3D-852E-41B6-8733-B6E6DC1C1C6C}" presName="spacer" presStyleCnt="0"/>
      <dgm:spPr/>
    </dgm:pt>
    <dgm:pt modelId="{530EA0BB-FE02-49F7-AF91-5EEF16B20104}" type="pres">
      <dgm:prSet presAssocID="{6FD73B44-01E4-43DF-9778-CF33F3FB894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640DB-5D72-4118-82F7-1EC293D4F021}" type="pres">
      <dgm:prSet presAssocID="{EB6D1541-9493-4C81-BB58-32789F2D1A89}" presName="spacer" presStyleCnt="0"/>
      <dgm:spPr/>
    </dgm:pt>
    <dgm:pt modelId="{A7F7C57E-1272-413F-B079-2BB4396F5580}" type="pres">
      <dgm:prSet presAssocID="{C5046B30-867A-4908-A7DE-D5F92626C5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F92CD8-AE5C-4DBB-97B0-62A802F36BBB}" type="presOf" srcId="{C5046B30-867A-4908-A7DE-D5F92626C527}" destId="{A7F7C57E-1272-413F-B079-2BB4396F5580}" srcOrd="0" destOrd="0" presId="urn:microsoft.com/office/officeart/2005/8/layout/vList2"/>
    <dgm:cxn modelId="{65796DE7-80FB-49B7-B979-4462D7134C62}" type="presOf" srcId="{6FD73B44-01E4-43DF-9778-CF33F3FB8946}" destId="{530EA0BB-FE02-49F7-AF91-5EEF16B20104}" srcOrd="0" destOrd="0" presId="urn:microsoft.com/office/officeart/2005/8/layout/vList2"/>
    <dgm:cxn modelId="{2E1EBA6F-084F-44DA-9CE3-6B65F7E7B53D}" srcId="{689795DD-B6BB-4403-B8C2-98B5FED37DA7}" destId="{6FD73B44-01E4-43DF-9778-CF33F3FB8946}" srcOrd="1" destOrd="0" parTransId="{1CE0F41F-CA9E-46EB-A4E7-696A8BCB64F8}" sibTransId="{EB6D1541-9493-4C81-BB58-32789F2D1A89}"/>
    <dgm:cxn modelId="{8A856788-174C-4A15-BEFA-30709971B134}" srcId="{689795DD-B6BB-4403-B8C2-98B5FED37DA7}" destId="{E409C5E5-4608-4FA3-8C62-70A1A8B4F21F}" srcOrd="0" destOrd="0" parTransId="{DFDA95C3-CB04-4174-A934-F4F2CCA3B342}" sibTransId="{D8E13E3D-852E-41B6-8733-B6E6DC1C1C6C}"/>
    <dgm:cxn modelId="{62E7FC48-73F4-4D10-BCBD-15E027B4F490}" srcId="{689795DD-B6BB-4403-B8C2-98B5FED37DA7}" destId="{C5046B30-867A-4908-A7DE-D5F92626C527}" srcOrd="2" destOrd="0" parTransId="{30714F33-8DCB-415C-B0BE-BE2C87DAEF70}" sibTransId="{0D38229B-B637-403A-9F5B-0B557B890E16}"/>
    <dgm:cxn modelId="{EEFDB413-657B-49CF-A8CA-B64F0BCBDF95}" type="presOf" srcId="{689795DD-B6BB-4403-B8C2-98B5FED37DA7}" destId="{D443444E-1EC9-47D0-9139-F832F41802BC}" srcOrd="0" destOrd="0" presId="urn:microsoft.com/office/officeart/2005/8/layout/vList2"/>
    <dgm:cxn modelId="{F26C736E-A60A-416B-A39E-3DFB5EF2BE0D}" type="presOf" srcId="{E409C5E5-4608-4FA3-8C62-70A1A8B4F21F}" destId="{54CEDDCF-495E-499C-94D0-43DCCAA6B4A4}" srcOrd="0" destOrd="0" presId="urn:microsoft.com/office/officeart/2005/8/layout/vList2"/>
    <dgm:cxn modelId="{D2D8C417-0023-4C31-A26E-119B775CDE01}" type="presParOf" srcId="{D443444E-1EC9-47D0-9139-F832F41802BC}" destId="{54CEDDCF-495E-499C-94D0-43DCCAA6B4A4}" srcOrd="0" destOrd="0" presId="urn:microsoft.com/office/officeart/2005/8/layout/vList2"/>
    <dgm:cxn modelId="{70947DB0-BAE4-4986-A8DA-59E2E9ACF750}" type="presParOf" srcId="{D443444E-1EC9-47D0-9139-F832F41802BC}" destId="{BCD4230D-8094-4F12-8B41-5AA64EEEC542}" srcOrd="1" destOrd="0" presId="urn:microsoft.com/office/officeart/2005/8/layout/vList2"/>
    <dgm:cxn modelId="{FFD7310A-DDD9-4FFE-BD18-B3355B1745A7}" type="presParOf" srcId="{D443444E-1EC9-47D0-9139-F832F41802BC}" destId="{530EA0BB-FE02-49F7-AF91-5EEF16B20104}" srcOrd="2" destOrd="0" presId="urn:microsoft.com/office/officeart/2005/8/layout/vList2"/>
    <dgm:cxn modelId="{29B7BB62-8D13-497D-81C7-1D794B885F49}" type="presParOf" srcId="{D443444E-1EC9-47D0-9139-F832F41802BC}" destId="{3BA640DB-5D72-4118-82F7-1EC293D4F021}" srcOrd="3" destOrd="0" presId="urn:microsoft.com/office/officeart/2005/8/layout/vList2"/>
    <dgm:cxn modelId="{08239A0A-8815-4C29-BA9E-9114BACDACF2}" type="presParOf" srcId="{D443444E-1EC9-47D0-9139-F832F41802BC}" destId="{A7F7C57E-1272-413F-B079-2BB4396F558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C2B0075-18E7-4C30-9453-FA04B038DD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ABE246-2D86-492B-B262-5DC71B77D639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Ежегодное проведение областной конференции для родителей детей-инвалидов с участием:</a:t>
          </a:r>
          <a:endParaRPr lang="ru-RU" dirty="0">
            <a:latin typeface="Arial Black" pitchFamily="34" charset="0"/>
          </a:endParaRPr>
        </a:p>
      </dgm:t>
    </dgm:pt>
    <dgm:pt modelId="{CAB9614A-43E7-4B3D-997B-13251686AB78}" type="parTrans" cxnId="{53885018-0045-4522-BC98-7440C2B8861C}">
      <dgm:prSet/>
      <dgm:spPr/>
      <dgm:t>
        <a:bodyPr/>
        <a:lstStyle/>
        <a:p>
          <a:endParaRPr lang="ru-RU"/>
        </a:p>
      </dgm:t>
    </dgm:pt>
    <dgm:pt modelId="{9FE09912-D3A4-4BA5-B032-AD9774D53C50}" type="sibTrans" cxnId="{53885018-0045-4522-BC98-7440C2B8861C}">
      <dgm:prSet/>
      <dgm:spPr/>
      <dgm:t>
        <a:bodyPr/>
        <a:lstStyle/>
        <a:p>
          <a:endParaRPr lang="ru-RU"/>
        </a:p>
      </dgm:t>
    </dgm:pt>
    <dgm:pt modelId="{8723F20D-6860-48D1-BCBC-E501B9273586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представителей муниципальных и региональных властей, </a:t>
          </a:r>
          <a:endParaRPr lang="ru-RU" dirty="0">
            <a:latin typeface="Arial Black" pitchFamily="34" charset="0"/>
          </a:endParaRPr>
        </a:p>
      </dgm:t>
    </dgm:pt>
    <dgm:pt modelId="{0284DF07-E855-4757-AD45-DC7D512D1530}" type="parTrans" cxnId="{59F474E2-F0BA-4FB5-BC63-E55C73E349CD}">
      <dgm:prSet/>
      <dgm:spPr/>
      <dgm:t>
        <a:bodyPr/>
        <a:lstStyle/>
        <a:p>
          <a:endParaRPr lang="ru-RU"/>
        </a:p>
      </dgm:t>
    </dgm:pt>
    <dgm:pt modelId="{890760C4-5888-49E1-8945-906BAAA0DA4B}" type="sibTrans" cxnId="{59F474E2-F0BA-4FB5-BC63-E55C73E349CD}">
      <dgm:prSet/>
      <dgm:spPr/>
      <dgm:t>
        <a:bodyPr/>
        <a:lstStyle/>
        <a:p>
          <a:endParaRPr lang="ru-RU"/>
        </a:p>
      </dgm:t>
    </dgm:pt>
    <dgm:pt modelId="{A299DA5F-CB4C-450C-A47C-A59D38FFB6AF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руководителей и специалистов сферы социальной защиты населения, образования, здравоохранения, </a:t>
          </a:r>
          <a:endParaRPr lang="ru-RU" dirty="0">
            <a:latin typeface="Arial Black" pitchFamily="34" charset="0"/>
          </a:endParaRPr>
        </a:p>
      </dgm:t>
    </dgm:pt>
    <dgm:pt modelId="{7DCA6E9F-F9C0-4DE1-A092-FC6B4CFB6978}" type="parTrans" cxnId="{C7C0D450-43BE-4DE0-AE23-DE7A62BACABE}">
      <dgm:prSet/>
      <dgm:spPr/>
      <dgm:t>
        <a:bodyPr/>
        <a:lstStyle/>
        <a:p>
          <a:endParaRPr lang="ru-RU"/>
        </a:p>
      </dgm:t>
    </dgm:pt>
    <dgm:pt modelId="{411841B5-D448-4367-9BBA-F33F84FA0ADB}" type="sibTrans" cxnId="{C7C0D450-43BE-4DE0-AE23-DE7A62BACABE}">
      <dgm:prSet/>
      <dgm:spPr/>
      <dgm:t>
        <a:bodyPr/>
        <a:lstStyle/>
        <a:p>
          <a:endParaRPr lang="ru-RU"/>
        </a:p>
      </dgm:t>
    </dgm:pt>
    <dgm:pt modelId="{D8EAC59B-87A0-4A0C-AB93-1F8ED7B0E49B}">
      <dgm:prSet/>
      <dgm:spPr/>
      <dgm:t>
        <a:bodyPr/>
        <a:lstStyle/>
        <a:p>
          <a:pPr rtl="0"/>
          <a:r>
            <a:rPr lang="ru-RU" smtClean="0">
              <a:latin typeface="Arial Black" pitchFamily="34" charset="0"/>
            </a:rPr>
            <a:t>ФСС</a:t>
          </a:r>
          <a:r>
            <a:rPr lang="ru-RU" dirty="0" smtClean="0">
              <a:latin typeface="Arial Black" pitchFamily="34" charset="0"/>
            </a:rPr>
            <a:t>, МСЭ, культуры и спорта и др. </a:t>
          </a:r>
          <a:endParaRPr lang="ru-RU" dirty="0">
            <a:latin typeface="Arial Black" pitchFamily="34" charset="0"/>
          </a:endParaRPr>
        </a:p>
      </dgm:t>
    </dgm:pt>
    <dgm:pt modelId="{725FB123-5D34-4C83-9690-7B7F04DB27EB}" type="parTrans" cxnId="{D7EDDAB6-AE4C-4C1F-B413-9C9481D65C82}">
      <dgm:prSet/>
      <dgm:spPr/>
      <dgm:t>
        <a:bodyPr/>
        <a:lstStyle/>
        <a:p>
          <a:endParaRPr lang="ru-RU"/>
        </a:p>
      </dgm:t>
    </dgm:pt>
    <dgm:pt modelId="{486B1B2D-9680-43BD-B444-15A22DB4A70B}" type="sibTrans" cxnId="{D7EDDAB6-AE4C-4C1F-B413-9C9481D65C82}">
      <dgm:prSet/>
      <dgm:spPr/>
      <dgm:t>
        <a:bodyPr/>
        <a:lstStyle/>
        <a:p>
          <a:endParaRPr lang="ru-RU"/>
        </a:p>
      </dgm:t>
    </dgm:pt>
    <dgm:pt modelId="{08EB3893-5165-4578-A63A-734AE553AC05}" type="pres">
      <dgm:prSet presAssocID="{CC2B0075-18E7-4C30-9453-FA04B038DD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32B23C-4913-4C43-82D3-3CDD0E00B21D}" type="pres">
      <dgm:prSet presAssocID="{B2ABE246-2D86-492B-B262-5DC71B77D639}" presName="parentText" presStyleLbl="node1" presStyleIdx="0" presStyleCnt="4" custScaleY="104283" custLinFactNeighborX="1647" custLinFactNeighborY="-888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A4C4-8B88-4897-81A6-B632B7C55AD7}" type="pres">
      <dgm:prSet presAssocID="{9FE09912-D3A4-4BA5-B032-AD9774D53C50}" presName="spacer" presStyleCnt="0"/>
      <dgm:spPr/>
    </dgm:pt>
    <dgm:pt modelId="{0CED753E-6888-407E-B84C-5DBE61590941}" type="pres">
      <dgm:prSet presAssocID="{8723F20D-6860-48D1-BCBC-E501B927358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3C9BF-8F9C-480D-A22A-E44F6C00859F}" type="pres">
      <dgm:prSet presAssocID="{890760C4-5888-49E1-8945-906BAAA0DA4B}" presName="spacer" presStyleCnt="0"/>
      <dgm:spPr/>
    </dgm:pt>
    <dgm:pt modelId="{3297A02D-91F2-47AB-A398-4CAC58650310}" type="pres">
      <dgm:prSet presAssocID="{A299DA5F-CB4C-450C-A47C-A59D38FFB6A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2424D-602C-4130-B631-1142256B0DED}" type="pres">
      <dgm:prSet presAssocID="{411841B5-D448-4367-9BBA-F33F84FA0ADB}" presName="spacer" presStyleCnt="0"/>
      <dgm:spPr/>
    </dgm:pt>
    <dgm:pt modelId="{14CE1585-B79C-4D93-958F-6673F02FF42A}" type="pres">
      <dgm:prSet presAssocID="{D8EAC59B-87A0-4A0C-AB93-1F8ED7B0E49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A32CF2-BDBE-4D31-9C9C-9A3C5D10320C}" type="presOf" srcId="{8723F20D-6860-48D1-BCBC-E501B9273586}" destId="{0CED753E-6888-407E-B84C-5DBE61590941}" srcOrd="0" destOrd="0" presId="urn:microsoft.com/office/officeart/2005/8/layout/vList2"/>
    <dgm:cxn modelId="{445F4664-C791-497C-A7BB-F25EE4144A7E}" type="presOf" srcId="{A299DA5F-CB4C-450C-A47C-A59D38FFB6AF}" destId="{3297A02D-91F2-47AB-A398-4CAC58650310}" srcOrd="0" destOrd="0" presId="urn:microsoft.com/office/officeart/2005/8/layout/vList2"/>
    <dgm:cxn modelId="{D7EDDAB6-AE4C-4C1F-B413-9C9481D65C82}" srcId="{CC2B0075-18E7-4C30-9453-FA04B038DD27}" destId="{D8EAC59B-87A0-4A0C-AB93-1F8ED7B0E49B}" srcOrd="3" destOrd="0" parTransId="{725FB123-5D34-4C83-9690-7B7F04DB27EB}" sibTransId="{486B1B2D-9680-43BD-B444-15A22DB4A70B}"/>
    <dgm:cxn modelId="{59F474E2-F0BA-4FB5-BC63-E55C73E349CD}" srcId="{CC2B0075-18E7-4C30-9453-FA04B038DD27}" destId="{8723F20D-6860-48D1-BCBC-E501B9273586}" srcOrd="1" destOrd="0" parTransId="{0284DF07-E855-4757-AD45-DC7D512D1530}" sibTransId="{890760C4-5888-49E1-8945-906BAAA0DA4B}"/>
    <dgm:cxn modelId="{53885018-0045-4522-BC98-7440C2B8861C}" srcId="{CC2B0075-18E7-4C30-9453-FA04B038DD27}" destId="{B2ABE246-2D86-492B-B262-5DC71B77D639}" srcOrd="0" destOrd="0" parTransId="{CAB9614A-43E7-4B3D-997B-13251686AB78}" sibTransId="{9FE09912-D3A4-4BA5-B032-AD9774D53C50}"/>
    <dgm:cxn modelId="{02F7D6EC-CCB9-4B32-9301-40A112CB5668}" type="presOf" srcId="{D8EAC59B-87A0-4A0C-AB93-1F8ED7B0E49B}" destId="{14CE1585-B79C-4D93-958F-6673F02FF42A}" srcOrd="0" destOrd="0" presId="urn:microsoft.com/office/officeart/2005/8/layout/vList2"/>
    <dgm:cxn modelId="{28F464CA-3CA8-40DC-B827-6CC0ADACCE86}" type="presOf" srcId="{CC2B0075-18E7-4C30-9453-FA04B038DD27}" destId="{08EB3893-5165-4578-A63A-734AE553AC05}" srcOrd="0" destOrd="0" presId="urn:microsoft.com/office/officeart/2005/8/layout/vList2"/>
    <dgm:cxn modelId="{957E06F5-85CA-4460-A83A-45BAD7BFBEF1}" type="presOf" srcId="{B2ABE246-2D86-492B-B262-5DC71B77D639}" destId="{8432B23C-4913-4C43-82D3-3CDD0E00B21D}" srcOrd="0" destOrd="0" presId="urn:microsoft.com/office/officeart/2005/8/layout/vList2"/>
    <dgm:cxn modelId="{C7C0D450-43BE-4DE0-AE23-DE7A62BACABE}" srcId="{CC2B0075-18E7-4C30-9453-FA04B038DD27}" destId="{A299DA5F-CB4C-450C-A47C-A59D38FFB6AF}" srcOrd="2" destOrd="0" parTransId="{7DCA6E9F-F9C0-4DE1-A092-FC6B4CFB6978}" sibTransId="{411841B5-D448-4367-9BBA-F33F84FA0ADB}"/>
    <dgm:cxn modelId="{9A4DD531-F371-440F-AF6E-7FE60B897B71}" type="presParOf" srcId="{08EB3893-5165-4578-A63A-734AE553AC05}" destId="{8432B23C-4913-4C43-82D3-3CDD0E00B21D}" srcOrd="0" destOrd="0" presId="urn:microsoft.com/office/officeart/2005/8/layout/vList2"/>
    <dgm:cxn modelId="{028E52CC-84AA-42B2-AD5C-3CA35BE4B420}" type="presParOf" srcId="{08EB3893-5165-4578-A63A-734AE553AC05}" destId="{F110A4C4-8B88-4897-81A6-B632B7C55AD7}" srcOrd="1" destOrd="0" presId="urn:microsoft.com/office/officeart/2005/8/layout/vList2"/>
    <dgm:cxn modelId="{8C11BCD9-1990-4E16-945A-1A672FF72F62}" type="presParOf" srcId="{08EB3893-5165-4578-A63A-734AE553AC05}" destId="{0CED753E-6888-407E-B84C-5DBE61590941}" srcOrd="2" destOrd="0" presId="urn:microsoft.com/office/officeart/2005/8/layout/vList2"/>
    <dgm:cxn modelId="{B2AECD46-A6D2-4E5A-AEAB-C780D6A79EC9}" type="presParOf" srcId="{08EB3893-5165-4578-A63A-734AE553AC05}" destId="{17B3C9BF-8F9C-480D-A22A-E44F6C00859F}" srcOrd="3" destOrd="0" presId="urn:microsoft.com/office/officeart/2005/8/layout/vList2"/>
    <dgm:cxn modelId="{181729D6-B427-46DD-BEC1-8F274A8E029C}" type="presParOf" srcId="{08EB3893-5165-4578-A63A-734AE553AC05}" destId="{3297A02D-91F2-47AB-A398-4CAC58650310}" srcOrd="4" destOrd="0" presId="urn:microsoft.com/office/officeart/2005/8/layout/vList2"/>
    <dgm:cxn modelId="{A9429487-6BE0-43FC-A1C3-2F52F5EF2B4A}" type="presParOf" srcId="{08EB3893-5165-4578-A63A-734AE553AC05}" destId="{6FB2424D-602C-4130-B631-1142256B0DED}" srcOrd="5" destOrd="0" presId="urn:microsoft.com/office/officeart/2005/8/layout/vList2"/>
    <dgm:cxn modelId="{D57ECB59-A035-4C27-86AB-EE0142BECC67}" type="presParOf" srcId="{08EB3893-5165-4578-A63A-734AE553AC05}" destId="{14CE1585-B79C-4D93-958F-6673F02FF42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57CAFC-CAA7-4006-A36E-8E91FA5B548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95FB68D-EEEA-4D79-A825-DA41188912A4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Творческий конкурс  для детей, подростков и молодых людей с ограниченными возможностями здоровья «Шаг в будущее»</a:t>
          </a:r>
          <a:endParaRPr lang="ru-RU" dirty="0">
            <a:solidFill>
              <a:srgbClr val="002060"/>
            </a:solidFill>
            <a:latin typeface="Arial Black" pitchFamily="34" charset="0"/>
          </a:endParaRPr>
        </a:p>
      </dgm:t>
    </dgm:pt>
    <dgm:pt modelId="{5FDA8E43-E145-4138-A379-68E7F9883807}" type="parTrans" cxnId="{0A53AF09-E961-479F-8CB3-1891DB85F81A}">
      <dgm:prSet/>
      <dgm:spPr/>
      <dgm:t>
        <a:bodyPr/>
        <a:lstStyle/>
        <a:p>
          <a:endParaRPr lang="ru-RU"/>
        </a:p>
      </dgm:t>
    </dgm:pt>
    <dgm:pt modelId="{1597CFCD-2077-4B4C-B9BF-D7EDA0191024}" type="sibTrans" cxnId="{0A53AF09-E961-479F-8CB3-1891DB85F81A}">
      <dgm:prSet/>
      <dgm:spPr/>
      <dgm:t>
        <a:bodyPr/>
        <a:lstStyle/>
        <a:p>
          <a:endParaRPr lang="ru-RU"/>
        </a:p>
      </dgm:t>
    </dgm:pt>
    <dgm:pt modelId="{253C55FA-F25A-4F5D-BAC4-529A4EC74AF9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Фестиваль детского спорта и творчества Ленинградской области</a:t>
          </a:r>
          <a:endParaRPr lang="ru-RU" dirty="0">
            <a:solidFill>
              <a:srgbClr val="002060"/>
            </a:solidFill>
            <a:latin typeface="Arial Black" pitchFamily="34" charset="0"/>
          </a:endParaRPr>
        </a:p>
      </dgm:t>
    </dgm:pt>
    <dgm:pt modelId="{78997299-E63C-4BA3-84BC-AEE0898EE5D8}" type="parTrans" cxnId="{0E0E48C1-E0EC-44DE-82D6-55ACB0ABF896}">
      <dgm:prSet/>
      <dgm:spPr/>
      <dgm:t>
        <a:bodyPr/>
        <a:lstStyle/>
        <a:p>
          <a:endParaRPr lang="ru-RU"/>
        </a:p>
      </dgm:t>
    </dgm:pt>
    <dgm:pt modelId="{A486A77B-46B4-4D19-B920-218CF9190EE2}" type="sibTrans" cxnId="{0E0E48C1-E0EC-44DE-82D6-55ACB0ABF896}">
      <dgm:prSet/>
      <dgm:spPr/>
      <dgm:t>
        <a:bodyPr/>
        <a:lstStyle/>
        <a:p>
          <a:endParaRPr lang="ru-RU"/>
        </a:p>
      </dgm:t>
    </dgm:pt>
    <dgm:pt modelId="{B2853B13-F998-428D-A170-FA47907D821B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Конкурс детского творчества «Пасхальное яйцо»</a:t>
          </a:r>
          <a:endParaRPr lang="ru-RU" dirty="0">
            <a:solidFill>
              <a:srgbClr val="002060"/>
            </a:solidFill>
            <a:latin typeface="Arial Black" pitchFamily="34" charset="0"/>
          </a:endParaRPr>
        </a:p>
      </dgm:t>
    </dgm:pt>
    <dgm:pt modelId="{EC50EEEB-1EE0-4884-9AFE-7B6C86B50EBE}" type="parTrans" cxnId="{43CDB3C1-080A-40EA-A888-EE408502A0E5}">
      <dgm:prSet/>
      <dgm:spPr/>
      <dgm:t>
        <a:bodyPr/>
        <a:lstStyle/>
        <a:p>
          <a:endParaRPr lang="ru-RU"/>
        </a:p>
      </dgm:t>
    </dgm:pt>
    <dgm:pt modelId="{15C0E2EB-1B29-4908-98FE-604935375180}" type="sibTrans" cxnId="{43CDB3C1-080A-40EA-A888-EE408502A0E5}">
      <dgm:prSet/>
      <dgm:spPr/>
      <dgm:t>
        <a:bodyPr/>
        <a:lstStyle/>
        <a:p>
          <a:endParaRPr lang="ru-RU"/>
        </a:p>
      </dgm:t>
    </dgm:pt>
    <dgm:pt modelId="{BCCE1711-6551-40B6-A80C-156988B81885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002060"/>
              </a:solidFill>
              <a:latin typeface="Arial Black" pitchFamily="34" charset="0"/>
            </a:rPr>
            <a:t>Конкурс детского творчества «Рождественская открытка»</a:t>
          </a:r>
          <a:endParaRPr lang="ru-RU" dirty="0">
            <a:solidFill>
              <a:srgbClr val="002060"/>
            </a:solidFill>
            <a:latin typeface="Arial Black" pitchFamily="34" charset="0"/>
          </a:endParaRPr>
        </a:p>
      </dgm:t>
    </dgm:pt>
    <dgm:pt modelId="{D339796F-E9C4-47CD-9C87-50C23F0D4104}" type="parTrans" cxnId="{454709BD-B0EE-4926-9C0C-B72E4434E791}">
      <dgm:prSet/>
      <dgm:spPr/>
      <dgm:t>
        <a:bodyPr/>
        <a:lstStyle/>
        <a:p>
          <a:endParaRPr lang="ru-RU"/>
        </a:p>
      </dgm:t>
    </dgm:pt>
    <dgm:pt modelId="{65077D52-D447-4408-8B51-08E4E59B3F53}" type="sibTrans" cxnId="{454709BD-B0EE-4926-9C0C-B72E4434E791}">
      <dgm:prSet/>
      <dgm:spPr/>
      <dgm:t>
        <a:bodyPr/>
        <a:lstStyle/>
        <a:p>
          <a:endParaRPr lang="ru-RU"/>
        </a:p>
      </dgm:t>
    </dgm:pt>
    <dgm:pt modelId="{AF9B45BF-8203-4C51-B1F8-98F5A5763DF1}" type="pres">
      <dgm:prSet presAssocID="{4B57CAFC-CAA7-4006-A36E-8E91FA5B548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C96E9D-0C4A-4A10-B32A-6195D841BC59}" type="pres">
      <dgm:prSet presAssocID="{995FB68D-EEEA-4D79-A825-DA41188912A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C6F7ED-F630-4949-BE92-8B28BD0D383F}" type="pres">
      <dgm:prSet presAssocID="{1597CFCD-2077-4B4C-B9BF-D7EDA0191024}" presName="spacer" presStyleCnt="0"/>
      <dgm:spPr/>
    </dgm:pt>
    <dgm:pt modelId="{CA3B05CB-3564-471F-95BF-CE9A6EA60E64}" type="pres">
      <dgm:prSet presAssocID="{253C55FA-F25A-4F5D-BAC4-529A4EC74AF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59F64-4DB4-4B1C-8F86-39AD40220720}" type="pres">
      <dgm:prSet presAssocID="{A486A77B-46B4-4D19-B920-218CF9190EE2}" presName="spacer" presStyleCnt="0"/>
      <dgm:spPr/>
    </dgm:pt>
    <dgm:pt modelId="{D164099F-6D72-4BA8-8FAE-01D7C064C78A}" type="pres">
      <dgm:prSet presAssocID="{B2853B13-F998-428D-A170-FA47907D821B}" presName="parentText" presStyleLbl="node1" presStyleIdx="2" presStyleCnt="4" custLinFactNeighborX="-136" custLinFactNeighborY="826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847B3D-5450-4D3D-8578-6BAA2CFC4394}" type="pres">
      <dgm:prSet presAssocID="{15C0E2EB-1B29-4908-98FE-604935375180}" presName="spacer" presStyleCnt="0"/>
      <dgm:spPr/>
    </dgm:pt>
    <dgm:pt modelId="{EDDDDF55-89C9-43CB-ACC6-628604823FE6}" type="pres">
      <dgm:prSet presAssocID="{BCCE1711-6551-40B6-A80C-156988B81885}" presName="parentText" presStyleLbl="node1" presStyleIdx="3" presStyleCnt="4" custLinFactY="100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53CA92-CD55-4C85-BF61-3221B573E40D}" type="presOf" srcId="{253C55FA-F25A-4F5D-BAC4-529A4EC74AF9}" destId="{CA3B05CB-3564-471F-95BF-CE9A6EA60E64}" srcOrd="0" destOrd="0" presId="urn:microsoft.com/office/officeart/2005/8/layout/vList2"/>
    <dgm:cxn modelId="{81DA7963-BF1A-4A66-9D63-E1BA2D4645FC}" type="presOf" srcId="{995FB68D-EEEA-4D79-A825-DA41188912A4}" destId="{3CC96E9D-0C4A-4A10-B32A-6195D841BC59}" srcOrd="0" destOrd="0" presId="urn:microsoft.com/office/officeart/2005/8/layout/vList2"/>
    <dgm:cxn modelId="{77814471-23DE-47BA-B5A4-C9D3E9733BDD}" type="presOf" srcId="{4B57CAFC-CAA7-4006-A36E-8E91FA5B548D}" destId="{AF9B45BF-8203-4C51-B1F8-98F5A5763DF1}" srcOrd="0" destOrd="0" presId="urn:microsoft.com/office/officeart/2005/8/layout/vList2"/>
    <dgm:cxn modelId="{73FD7A3C-DBCA-490C-8B09-43087748E2F9}" type="presOf" srcId="{B2853B13-F998-428D-A170-FA47907D821B}" destId="{D164099F-6D72-4BA8-8FAE-01D7C064C78A}" srcOrd="0" destOrd="0" presId="urn:microsoft.com/office/officeart/2005/8/layout/vList2"/>
    <dgm:cxn modelId="{0A53AF09-E961-479F-8CB3-1891DB85F81A}" srcId="{4B57CAFC-CAA7-4006-A36E-8E91FA5B548D}" destId="{995FB68D-EEEA-4D79-A825-DA41188912A4}" srcOrd="0" destOrd="0" parTransId="{5FDA8E43-E145-4138-A379-68E7F9883807}" sibTransId="{1597CFCD-2077-4B4C-B9BF-D7EDA0191024}"/>
    <dgm:cxn modelId="{43CDB3C1-080A-40EA-A888-EE408502A0E5}" srcId="{4B57CAFC-CAA7-4006-A36E-8E91FA5B548D}" destId="{B2853B13-F998-428D-A170-FA47907D821B}" srcOrd="2" destOrd="0" parTransId="{EC50EEEB-1EE0-4884-9AFE-7B6C86B50EBE}" sibTransId="{15C0E2EB-1B29-4908-98FE-604935375180}"/>
    <dgm:cxn modelId="{454709BD-B0EE-4926-9C0C-B72E4434E791}" srcId="{4B57CAFC-CAA7-4006-A36E-8E91FA5B548D}" destId="{BCCE1711-6551-40B6-A80C-156988B81885}" srcOrd="3" destOrd="0" parTransId="{D339796F-E9C4-47CD-9C87-50C23F0D4104}" sibTransId="{65077D52-D447-4408-8B51-08E4E59B3F53}"/>
    <dgm:cxn modelId="{4E556DBE-3944-4222-A888-6A0704A80E13}" type="presOf" srcId="{BCCE1711-6551-40B6-A80C-156988B81885}" destId="{EDDDDF55-89C9-43CB-ACC6-628604823FE6}" srcOrd="0" destOrd="0" presId="urn:microsoft.com/office/officeart/2005/8/layout/vList2"/>
    <dgm:cxn modelId="{0E0E48C1-E0EC-44DE-82D6-55ACB0ABF896}" srcId="{4B57CAFC-CAA7-4006-A36E-8E91FA5B548D}" destId="{253C55FA-F25A-4F5D-BAC4-529A4EC74AF9}" srcOrd="1" destOrd="0" parTransId="{78997299-E63C-4BA3-84BC-AEE0898EE5D8}" sibTransId="{A486A77B-46B4-4D19-B920-218CF9190EE2}"/>
    <dgm:cxn modelId="{9B3EFA2B-C697-411B-BBD3-2BC1707B9B21}" type="presParOf" srcId="{AF9B45BF-8203-4C51-B1F8-98F5A5763DF1}" destId="{3CC96E9D-0C4A-4A10-B32A-6195D841BC59}" srcOrd="0" destOrd="0" presId="urn:microsoft.com/office/officeart/2005/8/layout/vList2"/>
    <dgm:cxn modelId="{72C8B06C-B83F-4919-9F3A-44EF8FF091C2}" type="presParOf" srcId="{AF9B45BF-8203-4C51-B1F8-98F5A5763DF1}" destId="{0CC6F7ED-F630-4949-BE92-8B28BD0D383F}" srcOrd="1" destOrd="0" presId="urn:microsoft.com/office/officeart/2005/8/layout/vList2"/>
    <dgm:cxn modelId="{1C9C8CE3-0C74-429E-ADA4-2C4FF3C23DA7}" type="presParOf" srcId="{AF9B45BF-8203-4C51-B1F8-98F5A5763DF1}" destId="{CA3B05CB-3564-471F-95BF-CE9A6EA60E64}" srcOrd="2" destOrd="0" presId="urn:microsoft.com/office/officeart/2005/8/layout/vList2"/>
    <dgm:cxn modelId="{C19EA1B4-B1DB-429D-87D6-A65E6544D26C}" type="presParOf" srcId="{AF9B45BF-8203-4C51-B1F8-98F5A5763DF1}" destId="{FE659F64-4DB4-4B1C-8F86-39AD40220720}" srcOrd="3" destOrd="0" presId="urn:microsoft.com/office/officeart/2005/8/layout/vList2"/>
    <dgm:cxn modelId="{3405A578-E637-4398-94CC-56D876E1B278}" type="presParOf" srcId="{AF9B45BF-8203-4C51-B1F8-98F5A5763DF1}" destId="{D164099F-6D72-4BA8-8FAE-01D7C064C78A}" srcOrd="4" destOrd="0" presId="urn:microsoft.com/office/officeart/2005/8/layout/vList2"/>
    <dgm:cxn modelId="{EAC665E6-81F8-4F63-8BE9-A6BB54C83667}" type="presParOf" srcId="{AF9B45BF-8203-4C51-B1F8-98F5A5763DF1}" destId="{EB847B3D-5450-4D3D-8578-6BAA2CFC4394}" srcOrd="5" destOrd="0" presId="urn:microsoft.com/office/officeart/2005/8/layout/vList2"/>
    <dgm:cxn modelId="{A088622D-7FF2-4AAE-92DC-1973338014B5}" type="presParOf" srcId="{AF9B45BF-8203-4C51-B1F8-98F5A5763DF1}" destId="{EDDDDF55-89C9-43CB-ACC6-628604823FE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8C7F48-9D1B-448D-A089-82FE87BD31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A0115C9-F656-4E29-BF27-0905DB3E3FDE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Повышается  социальный статус детей инвалидов , создаются дополнительных стимулы для саморазвития и совершенствования</a:t>
          </a:r>
          <a:endParaRPr lang="ru-RU" dirty="0">
            <a:latin typeface="Arial Black" pitchFamily="34" charset="0"/>
          </a:endParaRPr>
        </a:p>
      </dgm:t>
    </dgm:pt>
    <dgm:pt modelId="{07404C5D-7359-4D5F-A17A-E61769529631}" type="parTrans" cxnId="{D03A4BE0-3FFA-4B86-9BB5-3ECAC313CA7B}">
      <dgm:prSet/>
      <dgm:spPr/>
      <dgm:t>
        <a:bodyPr/>
        <a:lstStyle/>
        <a:p>
          <a:endParaRPr lang="ru-RU"/>
        </a:p>
      </dgm:t>
    </dgm:pt>
    <dgm:pt modelId="{6243124F-7F62-4B98-995A-38DA2288CE27}" type="sibTrans" cxnId="{D03A4BE0-3FFA-4B86-9BB5-3ECAC313CA7B}">
      <dgm:prSet/>
      <dgm:spPr/>
      <dgm:t>
        <a:bodyPr/>
        <a:lstStyle/>
        <a:p>
          <a:endParaRPr lang="ru-RU"/>
        </a:p>
      </dgm:t>
    </dgm:pt>
    <dgm:pt modelId="{01768E60-4ED2-4B29-B755-8BC9E91468A7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Широкие круги подростков и молодежи с инвалидностью привлечены к активному участию в культурной жизни общества</a:t>
          </a:r>
          <a:endParaRPr lang="ru-RU" dirty="0">
            <a:latin typeface="Arial Black" pitchFamily="34" charset="0"/>
          </a:endParaRPr>
        </a:p>
      </dgm:t>
    </dgm:pt>
    <dgm:pt modelId="{FC50EB07-F18F-4C9B-BDEB-C445B3E71C5E}" type="parTrans" cxnId="{7414A8D9-2C04-4C68-804C-111EA58382A2}">
      <dgm:prSet/>
      <dgm:spPr/>
      <dgm:t>
        <a:bodyPr/>
        <a:lstStyle/>
        <a:p>
          <a:endParaRPr lang="ru-RU"/>
        </a:p>
      </dgm:t>
    </dgm:pt>
    <dgm:pt modelId="{A27DA63D-3F7B-4442-A9C0-860A951625E6}" type="sibTrans" cxnId="{7414A8D9-2C04-4C68-804C-111EA58382A2}">
      <dgm:prSet/>
      <dgm:spPr/>
      <dgm:t>
        <a:bodyPr/>
        <a:lstStyle/>
        <a:p>
          <a:endParaRPr lang="ru-RU"/>
        </a:p>
      </dgm:t>
    </dgm:pt>
    <dgm:pt modelId="{D8EA360E-1BDD-4370-A811-CB2D87F4C340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Созданы условия для создания новых инклюзивных творческих коллективов в культурно -досуговых учреждениях , и развития любительского творчества среди подростков и молодёжи с инвалидностью</a:t>
          </a:r>
          <a:endParaRPr lang="ru-RU" dirty="0">
            <a:latin typeface="Arial Black" pitchFamily="34" charset="0"/>
          </a:endParaRPr>
        </a:p>
      </dgm:t>
    </dgm:pt>
    <dgm:pt modelId="{4DC0653E-638A-4C58-9513-8F5D09120881}" type="parTrans" cxnId="{ADF9FCF5-DE82-4D57-AE67-431845475127}">
      <dgm:prSet/>
      <dgm:spPr/>
      <dgm:t>
        <a:bodyPr/>
        <a:lstStyle/>
        <a:p>
          <a:endParaRPr lang="ru-RU"/>
        </a:p>
      </dgm:t>
    </dgm:pt>
    <dgm:pt modelId="{24B91525-800E-482C-B4E7-9DA7254FFCF4}" type="sibTrans" cxnId="{ADF9FCF5-DE82-4D57-AE67-431845475127}">
      <dgm:prSet/>
      <dgm:spPr/>
      <dgm:t>
        <a:bodyPr/>
        <a:lstStyle/>
        <a:p>
          <a:endParaRPr lang="ru-RU"/>
        </a:p>
      </dgm:t>
    </dgm:pt>
    <dgm:pt modelId="{E1EEFE36-853D-4EEC-A9E5-4F08690FD1CC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К творчеству людей с ОВЗ и их проблемам привлекается внимание общества</a:t>
          </a:r>
          <a:endParaRPr lang="ru-RU" dirty="0">
            <a:latin typeface="Arial Black" pitchFamily="34" charset="0"/>
          </a:endParaRPr>
        </a:p>
      </dgm:t>
    </dgm:pt>
    <dgm:pt modelId="{1D49571C-0167-45A4-A541-56C2EEADC011}" type="parTrans" cxnId="{110C77E3-72B5-460D-A9FA-533ECBD47012}">
      <dgm:prSet/>
      <dgm:spPr/>
      <dgm:t>
        <a:bodyPr/>
        <a:lstStyle/>
        <a:p>
          <a:endParaRPr lang="ru-RU"/>
        </a:p>
      </dgm:t>
    </dgm:pt>
    <dgm:pt modelId="{75F03DCC-4A13-4B6A-884F-62E0E4825436}" type="sibTrans" cxnId="{110C77E3-72B5-460D-A9FA-533ECBD47012}">
      <dgm:prSet/>
      <dgm:spPr/>
      <dgm:t>
        <a:bodyPr/>
        <a:lstStyle/>
        <a:p>
          <a:endParaRPr lang="ru-RU"/>
        </a:p>
      </dgm:t>
    </dgm:pt>
    <dgm:pt modelId="{C8C583D9-BA86-46D7-9E10-7489508268CE}">
      <dgm:prSet/>
      <dgm:spPr/>
      <dgm:t>
        <a:bodyPr/>
        <a:lstStyle/>
        <a:p>
          <a:pPr rtl="0"/>
          <a:r>
            <a:rPr lang="ru-RU" dirty="0" smtClean="0">
              <a:latin typeface="Arial Black" pitchFamily="34" charset="0"/>
            </a:rPr>
            <a:t>Проведение мероприятий проекта способствует изменению отношения к людям с инвалидностью </a:t>
          </a:r>
          <a:endParaRPr lang="ru-RU" dirty="0">
            <a:latin typeface="Arial Black" pitchFamily="34" charset="0"/>
          </a:endParaRPr>
        </a:p>
      </dgm:t>
    </dgm:pt>
    <dgm:pt modelId="{52E21BB8-5E83-4A1D-B790-7CDBBF1392EB}" type="parTrans" cxnId="{FCE8C881-A474-4DB4-906F-6510530F3EA9}">
      <dgm:prSet/>
      <dgm:spPr/>
      <dgm:t>
        <a:bodyPr/>
        <a:lstStyle/>
        <a:p>
          <a:endParaRPr lang="ru-RU"/>
        </a:p>
      </dgm:t>
    </dgm:pt>
    <dgm:pt modelId="{7DF29CAA-022E-442C-B80D-C8A4E3D8AD36}" type="sibTrans" cxnId="{FCE8C881-A474-4DB4-906F-6510530F3EA9}">
      <dgm:prSet/>
      <dgm:spPr/>
      <dgm:t>
        <a:bodyPr/>
        <a:lstStyle/>
        <a:p>
          <a:endParaRPr lang="ru-RU"/>
        </a:p>
      </dgm:t>
    </dgm:pt>
    <dgm:pt modelId="{BD0D91ED-C604-481F-9E69-E185FF6B396D}" type="pres">
      <dgm:prSet presAssocID="{838C7F48-9D1B-448D-A089-82FE87BD31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FED13E-000C-4345-9595-EEE8606AD1AD}" type="pres">
      <dgm:prSet presAssocID="{4A0115C9-F656-4E29-BF27-0905DB3E3FD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AA626F-4290-45D6-83C8-D1DB80B98EE2}" type="pres">
      <dgm:prSet presAssocID="{6243124F-7F62-4B98-995A-38DA2288CE27}" presName="spacer" presStyleCnt="0"/>
      <dgm:spPr/>
    </dgm:pt>
    <dgm:pt modelId="{34A608B0-EEE2-4F0B-BA12-2F5513BC45DB}" type="pres">
      <dgm:prSet presAssocID="{01768E60-4ED2-4B29-B755-8BC9E91468A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A4C38F-A17C-454C-8731-8BBD1217FDBB}" type="pres">
      <dgm:prSet presAssocID="{A27DA63D-3F7B-4442-A9C0-860A951625E6}" presName="spacer" presStyleCnt="0"/>
      <dgm:spPr/>
    </dgm:pt>
    <dgm:pt modelId="{7498FC9C-D3B5-49E0-8156-9346A6923BB4}" type="pres">
      <dgm:prSet presAssocID="{D8EA360E-1BDD-4370-A811-CB2D87F4C34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0B134-8BAC-4FB4-8210-9DF026D00F02}" type="pres">
      <dgm:prSet presAssocID="{24B91525-800E-482C-B4E7-9DA7254FFCF4}" presName="spacer" presStyleCnt="0"/>
      <dgm:spPr/>
    </dgm:pt>
    <dgm:pt modelId="{79C6BEFC-C131-4D9E-B4A0-1933AC6AE5EA}" type="pres">
      <dgm:prSet presAssocID="{E1EEFE36-853D-4EEC-A9E5-4F08690FD1C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1AA0B-EFB4-4DBA-90B8-0DC319DC7435}" type="pres">
      <dgm:prSet presAssocID="{75F03DCC-4A13-4B6A-884F-62E0E4825436}" presName="spacer" presStyleCnt="0"/>
      <dgm:spPr/>
    </dgm:pt>
    <dgm:pt modelId="{D0129C52-3205-4CC9-81CD-64C936C3E8AB}" type="pres">
      <dgm:prSet presAssocID="{C8C583D9-BA86-46D7-9E10-7489508268C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D6273B-88D3-4C19-BCA9-7FB5BFBCF128}" type="presOf" srcId="{E1EEFE36-853D-4EEC-A9E5-4F08690FD1CC}" destId="{79C6BEFC-C131-4D9E-B4A0-1933AC6AE5EA}" srcOrd="0" destOrd="0" presId="urn:microsoft.com/office/officeart/2005/8/layout/vList2"/>
    <dgm:cxn modelId="{D03A4BE0-3FFA-4B86-9BB5-3ECAC313CA7B}" srcId="{838C7F48-9D1B-448D-A089-82FE87BD313E}" destId="{4A0115C9-F656-4E29-BF27-0905DB3E3FDE}" srcOrd="0" destOrd="0" parTransId="{07404C5D-7359-4D5F-A17A-E61769529631}" sibTransId="{6243124F-7F62-4B98-995A-38DA2288CE27}"/>
    <dgm:cxn modelId="{988969BC-D260-4B16-811E-6EBF9ED668CC}" type="presOf" srcId="{D8EA360E-1BDD-4370-A811-CB2D87F4C340}" destId="{7498FC9C-D3B5-49E0-8156-9346A6923BB4}" srcOrd="0" destOrd="0" presId="urn:microsoft.com/office/officeart/2005/8/layout/vList2"/>
    <dgm:cxn modelId="{0D344376-2DD8-4C16-AA24-A835F2DBCEC5}" type="presOf" srcId="{838C7F48-9D1B-448D-A089-82FE87BD313E}" destId="{BD0D91ED-C604-481F-9E69-E185FF6B396D}" srcOrd="0" destOrd="0" presId="urn:microsoft.com/office/officeart/2005/8/layout/vList2"/>
    <dgm:cxn modelId="{9E7E852B-6EE9-48E5-8794-7AF8B7D76A95}" type="presOf" srcId="{4A0115C9-F656-4E29-BF27-0905DB3E3FDE}" destId="{8CFED13E-000C-4345-9595-EEE8606AD1AD}" srcOrd="0" destOrd="0" presId="urn:microsoft.com/office/officeart/2005/8/layout/vList2"/>
    <dgm:cxn modelId="{110C77E3-72B5-460D-A9FA-533ECBD47012}" srcId="{838C7F48-9D1B-448D-A089-82FE87BD313E}" destId="{E1EEFE36-853D-4EEC-A9E5-4F08690FD1CC}" srcOrd="3" destOrd="0" parTransId="{1D49571C-0167-45A4-A541-56C2EEADC011}" sibTransId="{75F03DCC-4A13-4B6A-884F-62E0E4825436}"/>
    <dgm:cxn modelId="{7414A8D9-2C04-4C68-804C-111EA58382A2}" srcId="{838C7F48-9D1B-448D-A089-82FE87BD313E}" destId="{01768E60-4ED2-4B29-B755-8BC9E91468A7}" srcOrd="1" destOrd="0" parTransId="{FC50EB07-F18F-4C9B-BDEB-C445B3E71C5E}" sibTransId="{A27DA63D-3F7B-4442-A9C0-860A951625E6}"/>
    <dgm:cxn modelId="{8E2965B6-25C3-4978-8552-0EFA0DA00490}" type="presOf" srcId="{01768E60-4ED2-4B29-B755-8BC9E91468A7}" destId="{34A608B0-EEE2-4F0B-BA12-2F5513BC45DB}" srcOrd="0" destOrd="0" presId="urn:microsoft.com/office/officeart/2005/8/layout/vList2"/>
    <dgm:cxn modelId="{ADF9FCF5-DE82-4D57-AE67-431845475127}" srcId="{838C7F48-9D1B-448D-A089-82FE87BD313E}" destId="{D8EA360E-1BDD-4370-A811-CB2D87F4C340}" srcOrd="2" destOrd="0" parTransId="{4DC0653E-638A-4C58-9513-8F5D09120881}" sibTransId="{24B91525-800E-482C-B4E7-9DA7254FFCF4}"/>
    <dgm:cxn modelId="{FCE8C881-A474-4DB4-906F-6510530F3EA9}" srcId="{838C7F48-9D1B-448D-A089-82FE87BD313E}" destId="{C8C583D9-BA86-46D7-9E10-7489508268CE}" srcOrd="4" destOrd="0" parTransId="{52E21BB8-5E83-4A1D-B790-7CDBBF1392EB}" sibTransId="{7DF29CAA-022E-442C-B80D-C8A4E3D8AD36}"/>
    <dgm:cxn modelId="{7D41E34B-C01F-4C16-A407-0388E3A26360}" type="presOf" srcId="{C8C583D9-BA86-46D7-9E10-7489508268CE}" destId="{D0129C52-3205-4CC9-81CD-64C936C3E8AB}" srcOrd="0" destOrd="0" presId="urn:microsoft.com/office/officeart/2005/8/layout/vList2"/>
    <dgm:cxn modelId="{4DCFBDC5-ED3B-4AE2-9945-2096145204C4}" type="presParOf" srcId="{BD0D91ED-C604-481F-9E69-E185FF6B396D}" destId="{8CFED13E-000C-4345-9595-EEE8606AD1AD}" srcOrd="0" destOrd="0" presId="urn:microsoft.com/office/officeart/2005/8/layout/vList2"/>
    <dgm:cxn modelId="{3BA7ABAD-A67E-4409-82C0-3667EEEF70CC}" type="presParOf" srcId="{BD0D91ED-C604-481F-9E69-E185FF6B396D}" destId="{F5AA626F-4290-45D6-83C8-D1DB80B98EE2}" srcOrd="1" destOrd="0" presId="urn:microsoft.com/office/officeart/2005/8/layout/vList2"/>
    <dgm:cxn modelId="{758DCBA6-D5BC-4039-8716-0EE37CA54B36}" type="presParOf" srcId="{BD0D91ED-C604-481F-9E69-E185FF6B396D}" destId="{34A608B0-EEE2-4F0B-BA12-2F5513BC45DB}" srcOrd="2" destOrd="0" presId="urn:microsoft.com/office/officeart/2005/8/layout/vList2"/>
    <dgm:cxn modelId="{1C124533-ED86-4066-9FDB-443721E6C92B}" type="presParOf" srcId="{BD0D91ED-C604-481F-9E69-E185FF6B396D}" destId="{F8A4C38F-A17C-454C-8731-8BBD1217FDBB}" srcOrd="3" destOrd="0" presId="urn:microsoft.com/office/officeart/2005/8/layout/vList2"/>
    <dgm:cxn modelId="{42D7E2AB-9F75-43B3-A380-568F1E18B9ED}" type="presParOf" srcId="{BD0D91ED-C604-481F-9E69-E185FF6B396D}" destId="{7498FC9C-D3B5-49E0-8156-9346A6923BB4}" srcOrd="4" destOrd="0" presId="urn:microsoft.com/office/officeart/2005/8/layout/vList2"/>
    <dgm:cxn modelId="{696B4C98-8D16-45EB-BC1E-CAF4742B0C61}" type="presParOf" srcId="{BD0D91ED-C604-481F-9E69-E185FF6B396D}" destId="{CB70B134-8BAC-4FB4-8210-9DF026D00F02}" srcOrd="5" destOrd="0" presId="urn:microsoft.com/office/officeart/2005/8/layout/vList2"/>
    <dgm:cxn modelId="{625FFC04-ED69-4984-A209-9C576272CCE2}" type="presParOf" srcId="{BD0D91ED-C604-481F-9E69-E185FF6B396D}" destId="{79C6BEFC-C131-4D9E-B4A0-1933AC6AE5EA}" srcOrd="6" destOrd="0" presId="urn:microsoft.com/office/officeart/2005/8/layout/vList2"/>
    <dgm:cxn modelId="{3806E6C0-9E51-437A-B6E4-79D9E9D9BA40}" type="presParOf" srcId="{BD0D91ED-C604-481F-9E69-E185FF6B396D}" destId="{E331AA0B-EFB4-4DBA-90B8-0DC319DC7435}" srcOrd="7" destOrd="0" presId="urn:microsoft.com/office/officeart/2005/8/layout/vList2"/>
    <dgm:cxn modelId="{767C9289-B4B6-45E0-B7B0-9874D4633BDA}" type="presParOf" srcId="{BD0D91ED-C604-481F-9E69-E185FF6B396D}" destId="{D0129C52-3205-4CC9-81CD-64C936C3E8A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7BB6302-B653-43AD-B57C-E7FF302470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A78015-0F63-4BEE-99B5-7931E1D2D14E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100" b="1" i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В мероприятиях, проводимых ЛРОО «ЛЕПЕСТКИ ДОБРА» приняли участие:</a:t>
          </a:r>
          <a:endParaRPr lang="ru-RU" sz="11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gm:t>
    </dgm:pt>
    <dgm:pt modelId="{44288475-DDCF-47B6-AC12-2489A77846E4}" type="parTrans" cxnId="{71AACFC1-BA0E-48BF-B0F0-E4D3966E8296}">
      <dgm:prSet/>
      <dgm:spPr/>
      <dgm:t>
        <a:bodyPr/>
        <a:lstStyle/>
        <a:p>
          <a:endParaRPr lang="ru-RU"/>
        </a:p>
      </dgm:t>
    </dgm:pt>
    <dgm:pt modelId="{1C005081-6304-4BA2-BF0F-ED2D33A08352}" type="sibTrans" cxnId="{71AACFC1-BA0E-48BF-B0F0-E4D3966E8296}">
      <dgm:prSet/>
      <dgm:spPr/>
      <dgm:t>
        <a:bodyPr/>
        <a:lstStyle/>
        <a:p>
          <a:endParaRPr lang="ru-RU"/>
        </a:p>
      </dgm:t>
    </dgm:pt>
    <dgm:pt modelId="{F2728E51-9AD4-458A-B32C-4DF599F110C4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200" b="1" i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2019 год- 1121 человек</a:t>
          </a:r>
          <a:endParaRPr lang="ru-RU" sz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gm:t>
    </dgm:pt>
    <dgm:pt modelId="{EBF87F71-5A6D-433A-9B06-1F0C89609BB4}" type="parTrans" cxnId="{FA8B111F-FA22-403A-82BA-AC67F35FFE84}">
      <dgm:prSet/>
      <dgm:spPr/>
      <dgm:t>
        <a:bodyPr/>
        <a:lstStyle/>
        <a:p>
          <a:endParaRPr lang="ru-RU"/>
        </a:p>
      </dgm:t>
    </dgm:pt>
    <dgm:pt modelId="{AA6668F1-E59E-4E07-BAD3-3D842EBEC987}" type="sibTrans" cxnId="{FA8B111F-FA22-403A-82BA-AC67F35FFE84}">
      <dgm:prSet/>
      <dgm:spPr/>
      <dgm:t>
        <a:bodyPr/>
        <a:lstStyle/>
        <a:p>
          <a:endParaRPr lang="ru-RU"/>
        </a:p>
      </dgm:t>
    </dgm:pt>
    <dgm:pt modelId="{5C475743-CD05-42EF-A143-2052D3C5C2CC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200" b="1" i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2020 год- 1016 человек</a:t>
          </a:r>
          <a:endParaRPr lang="ru-RU" sz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gm:t>
    </dgm:pt>
    <dgm:pt modelId="{20876811-30BF-4B45-9401-7D78DC598781}" type="parTrans" cxnId="{83DA6FF8-AAF7-4F83-A33A-996D6ED495DA}">
      <dgm:prSet/>
      <dgm:spPr/>
      <dgm:t>
        <a:bodyPr/>
        <a:lstStyle/>
        <a:p>
          <a:endParaRPr lang="ru-RU"/>
        </a:p>
      </dgm:t>
    </dgm:pt>
    <dgm:pt modelId="{5215E613-EB3E-4AA8-8588-4A2574BC6518}" type="sibTrans" cxnId="{83DA6FF8-AAF7-4F83-A33A-996D6ED495DA}">
      <dgm:prSet/>
      <dgm:spPr/>
      <dgm:t>
        <a:bodyPr/>
        <a:lstStyle/>
        <a:p>
          <a:endParaRPr lang="ru-RU"/>
        </a:p>
      </dgm:t>
    </dgm:pt>
    <dgm:pt modelId="{CDAAC92C-143D-4652-83EA-CA1BD9F8BB89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1200" b="1" i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2021 год -1 217 человек</a:t>
          </a:r>
          <a:endParaRPr lang="ru-RU" sz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gm:t>
    </dgm:pt>
    <dgm:pt modelId="{A1825E6F-D2FE-4696-9403-EBEBF317FAE1}" type="parTrans" cxnId="{29373362-A5BA-4789-87AE-AE6427A52BF1}">
      <dgm:prSet/>
      <dgm:spPr/>
      <dgm:t>
        <a:bodyPr/>
        <a:lstStyle/>
        <a:p>
          <a:endParaRPr lang="ru-RU"/>
        </a:p>
      </dgm:t>
    </dgm:pt>
    <dgm:pt modelId="{8F0D2D82-F653-4BCA-AB73-BEF0B636EBFC}" type="sibTrans" cxnId="{29373362-A5BA-4789-87AE-AE6427A52BF1}">
      <dgm:prSet/>
      <dgm:spPr/>
      <dgm:t>
        <a:bodyPr/>
        <a:lstStyle/>
        <a:p>
          <a:endParaRPr lang="ru-RU"/>
        </a:p>
      </dgm:t>
    </dgm:pt>
    <dgm:pt modelId="{AA67FA67-4BFD-4470-824B-97DFFA46157B}" type="pres">
      <dgm:prSet presAssocID="{27BB6302-B653-43AD-B57C-E7FF302470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8FA8C3-7E25-4844-B40C-6E24090D4269}" type="pres">
      <dgm:prSet presAssocID="{2FA78015-0F63-4BEE-99B5-7931E1D2D14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AD8CA-A643-4434-865B-E33270572BDB}" type="pres">
      <dgm:prSet presAssocID="{1C005081-6304-4BA2-BF0F-ED2D33A08352}" presName="spacer" presStyleCnt="0"/>
      <dgm:spPr/>
    </dgm:pt>
    <dgm:pt modelId="{912F3A83-311E-4F6D-AB09-6610CF2ADEFD}" type="pres">
      <dgm:prSet presAssocID="{F2728E51-9AD4-458A-B32C-4DF599F110C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FB17D-12AC-45E8-AD29-CB3A5B61D50B}" type="pres">
      <dgm:prSet presAssocID="{AA6668F1-E59E-4E07-BAD3-3D842EBEC987}" presName="spacer" presStyleCnt="0"/>
      <dgm:spPr/>
    </dgm:pt>
    <dgm:pt modelId="{B1CA1929-0A67-4E34-B16D-9F7E63EC8723}" type="pres">
      <dgm:prSet presAssocID="{5C475743-CD05-42EF-A143-2052D3C5C2C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405831-2BD2-4801-8743-685D054505B9}" type="pres">
      <dgm:prSet presAssocID="{5215E613-EB3E-4AA8-8588-4A2574BC6518}" presName="spacer" presStyleCnt="0"/>
      <dgm:spPr/>
    </dgm:pt>
    <dgm:pt modelId="{3AD97B70-AD31-41EA-AB81-44BA21B78314}" type="pres">
      <dgm:prSet presAssocID="{CDAAC92C-143D-4652-83EA-CA1BD9F8BB8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373362-A5BA-4789-87AE-AE6427A52BF1}" srcId="{27BB6302-B653-43AD-B57C-E7FF30247043}" destId="{CDAAC92C-143D-4652-83EA-CA1BD9F8BB89}" srcOrd="3" destOrd="0" parTransId="{A1825E6F-D2FE-4696-9403-EBEBF317FAE1}" sibTransId="{8F0D2D82-F653-4BCA-AB73-BEF0B636EBFC}"/>
    <dgm:cxn modelId="{FA8B111F-FA22-403A-82BA-AC67F35FFE84}" srcId="{27BB6302-B653-43AD-B57C-E7FF30247043}" destId="{F2728E51-9AD4-458A-B32C-4DF599F110C4}" srcOrd="1" destOrd="0" parTransId="{EBF87F71-5A6D-433A-9B06-1F0C89609BB4}" sibTransId="{AA6668F1-E59E-4E07-BAD3-3D842EBEC987}"/>
    <dgm:cxn modelId="{548CE4EB-244F-4CD2-AFA5-5462DB90D550}" type="presOf" srcId="{CDAAC92C-143D-4652-83EA-CA1BD9F8BB89}" destId="{3AD97B70-AD31-41EA-AB81-44BA21B78314}" srcOrd="0" destOrd="0" presId="urn:microsoft.com/office/officeart/2005/8/layout/vList2"/>
    <dgm:cxn modelId="{15C608FB-8335-4A20-A2F0-CFC119C86541}" type="presOf" srcId="{5C475743-CD05-42EF-A143-2052D3C5C2CC}" destId="{B1CA1929-0A67-4E34-B16D-9F7E63EC8723}" srcOrd="0" destOrd="0" presId="urn:microsoft.com/office/officeart/2005/8/layout/vList2"/>
    <dgm:cxn modelId="{71AACFC1-BA0E-48BF-B0F0-E4D3966E8296}" srcId="{27BB6302-B653-43AD-B57C-E7FF30247043}" destId="{2FA78015-0F63-4BEE-99B5-7931E1D2D14E}" srcOrd="0" destOrd="0" parTransId="{44288475-DDCF-47B6-AC12-2489A77846E4}" sibTransId="{1C005081-6304-4BA2-BF0F-ED2D33A08352}"/>
    <dgm:cxn modelId="{243DB422-6346-4D82-A3AD-5A02EE0D03AA}" type="presOf" srcId="{2FA78015-0F63-4BEE-99B5-7931E1D2D14E}" destId="{468FA8C3-7E25-4844-B40C-6E24090D4269}" srcOrd="0" destOrd="0" presId="urn:microsoft.com/office/officeart/2005/8/layout/vList2"/>
    <dgm:cxn modelId="{83DA6FF8-AAF7-4F83-A33A-996D6ED495DA}" srcId="{27BB6302-B653-43AD-B57C-E7FF30247043}" destId="{5C475743-CD05-42EF-A143-2052D3C5C2CC}" srcOrd="2" destOrd="0" parTransId="{20876811-30BF-4B45-9401-7D78DC598781}" sibTransId="{5215E613-EB3E-4AA8-8588-4A2574BC6518}"/>
    <dgm:cxn modelId="{50D62CA4-1AC8-48A1-B11F-6213C5030884}" type="presOf" srcId="{27BB6302-B653-43AD-B57C-E7FF30247043}" destId="{AA67FA67-4BFD-4470-824B-97DFFA46157B}" srcOrd="0" destOrd="0" presId="urn:microsoft.com/office/officeart/2005/8/layout/vList2"/>
    <dgm:cxn modelId="{DC44F46B-28C6-4F88-B9AA-55EB19E5D417}" type="presOf" srcId="{F2728E51-9AD4-458A-B32C-4DF599F110C4}" destId="{912F3A83-311E-4F6D-AB09-6610CF2ADEFD}" srcOrd="0" destOrd="0" presId="urn:microsoft.com/office/officeart/2005/8/layout/vList2"/>
    <dgm:cxn modelId="{20D3D85D-00C7-4EE5-A1D8-FF707AECDA0F}" type="presParOf" srcId="{AA67FA67-4BFD-4470-824B-97DFFA46157B}" destId="{468FA8C3-7E25-4844-B40C-6E24090D4269}" srcOrd="0" destOrd="0" presId="urn:microsoft.com/office/officeart/2005/8/layout/vList2"/>
    <dgm:cxn modelId="{B1E3E621-AA69-4E05-B1C9-A709815D4016}" type="presParOf" srcId="{AA67FA67-4BFD-4470-824B-97DFFA46157B}" destId="{EE8AD8CA-A643-4434-865B-E33270572BDB}" srcOrd="1" destOrd="0" presId="urn:microsoft.com/office/officeart/2005/8/layout/vList2"/>
    <dgm:cxn modelId="{02EBC45B-8EF0-4797-AF17-D8744FE57ABF}" type="presParOf" srcId="{AA67FA67-4BFD-4470-824B-97DFFA46157B}" destId="{912F3A83-311E-4F6D-AB09-6610CF2ADEFD}" srcOrd="2" destOrd="0" presId="urn:microsoft.com/office/officeart/2005/8/layout/vList2"/>
    <dgm:cxn modelId="{91762E64-A6D9-43DF-A63C-BD4034501F6E}" type="presParOf" srcId="{AA67FA67-4BFD-4470-824B-97DFFA46157B}" destId="{2BCFB17D-12AC-45E8-AD29-CB3A5B61D50B}" srcOrd="3" destOrd="0" presId="urn:microsoft.com/office/officeart/2005/8/layout/vList2"/>
    <dgm:cxn modelId="{419A0490-8357-4241-ACD0-CE4190E89F67}" type="presParOf" srcId="{AA67FA67-4BFD-4470-824B-97DFFA46157B}" destId="{B1CA1929-0A67-4E34-B16D-9F7E63EC8723}" srcOrd="4" destOrd="0" presId="urn:microsoft.com/office/officeart/2005/8/layout/vList2"/>
    <dgm:cxn modelId="{3693922C-AD7C-46CF-ADA7-CC8FB7E99CE5}" type="presParOf" srcId="{AA67FA67-4BFD-4470-824B-97DFFA46157B}" destId="{C6405831-2BD2-4801-8743-685D054505B9}" srcOrd="5" destOrd="0" presId="urn:microsoft.com/office/officeart/2005/8/layout/vList2"/>
    <dgm:cxn modelId="{B2961523-F62E-4D37-A914-D65F60FF34B4}" type="presParOf" srcId="{AA67FA67-4BFD-4470-824B-97DFFA46157B}" destId="{3AD97B70-AD31-41EA-AB81-44BA21B7831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10970-7C95-4A58-BAE5-8E56038A0D66}">
      <dsp:nvSpPr>
        <dsp:cNvPr id="0" name=""/>
        <dsp:cNvSpPr/>
      </dsp:nvSpPr>
      <dsp:spPr>
        <a:xfrm>
          <a:off x="0" y="31879"/>
          <a:ext cx="4572000" cy="7607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Arial Black" pitchFamily="34" charset="0"/>
            </a:rPr>
            <a:t>Проблемы семей с детьми-инвалидами</a:t>
          </a:r>
          <a:r>
            <a:rPr lang="ru-RU" sz="1200" b="1" kern="1200" dirty="0" smtClean="0">
              <a:latin typeface="Arial Black" pitchFamily="34" charset="0"/>
            </a:rPr>
            <a:t>:</a:t>
          </a:r>
          <a:endParaRPr lang="ru-RU" sz="1200" kern="1200" dirty="0">
            <a:latin typeface="Arial Black" pitchFamily="34" charset="0"/>
          </a:endParaRPr>
        </a:p>
      </dsp:txBody>
      <dsp:txXfrm>
        <a:off x="37139" y="69018"/>
        <a:ext cx="4497722" cy="686514"/>
      </dsp:txXfrm>
    </dsp:sp>
    <dsp:sp modelId="{8915B36F-07AA-4497-8B77-3E800CA623AE}">
      <dsp:nvSpPr>
        <dsp:cNvPr id="0" name=""/>
        <dsp:cNvSpPr/>
      </dsp:nvSpPr>
      <dsp:spPr>
        <a:xfrm>
          <a:off x="0" y="827232"/>
          <a:ext cx="4572000" cy="7607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- социальная изоляция и низкая социальная активность семей </a:t>
          </a:r>
          <a:endParaRPr lang="ru-RU" sz="1200" kern="1200" dirty="0">
            <a:latin typeface="Arial Black" pitchFamily="34" charset="0"/>
          </a:endParaRPr>
        </a:p>
      </dsp:txBody>
      <dsp:txXfrm>
        <a:off x="37139" y="864371"/>
        <a:ext cx="4497722" cy="686514"/>
      </dsp:txXfrm>
    </dsp:sp>
    <dsp:sp modelId="{638787D0-390E-4C30-B9FA-38156AA4B5D8}">
      <dsp:nvSpPr>
        <dsp:cNvPr id="0" name=""/>
        <dsp:cNvSpPr/>
      </dsp:nvSpPr>
      <dsp:spPr>
        <a:xfrm>
          <a:off x="0" y="1622584"/>
          <a:ext cx="4572000" cy="7607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- растерянность  родителей  и  их нуждаемость в поддержке и помощи в  решении проблем, связанных с инвалидностью ребенка; </a:t>
          </a:r>
          <a:endParaRPr lang="ru-RU" sz="1200" kern="1200" dirty="0">
            <a:latin typeface="Arial Black" pitchFamily="34" charset="0"/>
          </a:endParaRPr>
        </a:p>
      </dsp:txBody>
      <dsp:txXfrm>
        <a:off x="37139" y="1659723"/>
        <a:ext cx="4497722" cy="686514"/>
      </dsp:txXfrm>
    </dsp:sp>
    <dsp:sp modelId="{A39BEEDF-E27D-4ABF-86DC-82777F74D5A9}">
      <dsp:nvSpPr>
        <dsp:cNvPr id="0" name=""/>
        <dsp:cNvSpPr/>
      </dsp:nvSpPr>
      <dsp:spPr>
        <a:xfrm>
          <a:off x="0" y="2417937"/>
          <a:ext cx="4572000" cy="7607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- недостаточная осведомленность об имеющихся льготах и услугах для детей-инвалидов; </a:t>
          </a:r>
          <a:endParaRPr lang="ru-RU" sz="1200" kern="1200" dirty="0">
            <a:latin typeface="Arial Black" pitchFamily="34" charset="0"/>
          </a:endParaRPr>
        </a:p>
      </dsp:txBody>
      <dsp:txXfrm>
        <a:off x="37139" y="2455076"/>
        <a:ext cx="4497722" cy="686514"/>
      </dsp:txXfrm>
    </dsp:sp>
    <dsp:sp modelId="{B1F46CB9-C509-4DCB-B215-119ADA8740F1}">
      <dsp:nvSpPr>
        <dsp:cNvPr id="0" name=""/>
        <dsp:cNvSpPr/>
      </dsp:nvSpPr>
      <dsp:spPr>
        <a:xfrm>
          <a:off x="0" y="3213289"/>
          <a:ext cx="4572000" cy="7607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- разрозненность информации  об услугах ведомств в различных сферах жизни инвалида;</a:t>
          </a:r>
          <a:endParaRPr lang="ru-RU" sz="1200" kern="1200" dirty="0">
            <a:latin typeface="Arial Black" pitchFamily="34" charset="0"/>
          </a:endParaRPr>
        </a:p>
      </dsp:txBody>
      <dsp:txXfrm>
        <a:off x="37139" y="3250428"/>
        <a:ext cx="4497722" cy="686514"/>
      </dsp:txXfrm>
    </dsp:sp>
    <dsp:sp modelId="{23334C66-A567-4F87-8D27-E6EB07FCAF34}">
      <dsp:nvSpPr>
        <dsp:cNvPr id="0" name=""/>
        <dsp:cNvSpPr/>
      </dsp:nvSpPr>
      <dsp:spPr>
        <a:xfrm>
          <a:off x="0" y="4008642"/>
          <a:ext cx="4572000" cy="7607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- барьеры и стереотипы в социокультурном обществе к людям с инвалидностью</a:t>
          </a:r>
          <a:endParaRPr lang="ru-RU" sz="1200" kern="1200" dirty="0">
            <a:latin typeface="Arial Black" pitchFamily="34" charset="0"/>
          </a:endParaRPr>
        </a:p>
      </dsp:txBody>
      <dsp:txXfrm>
        <a:off x="37139" y="4045781"/>
        <a:ext cx="4497722" cy="6865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6C387-7DFA-4CCF-B588-1207C26E40DE}">
      <dsp:nvSpPr>
        <dsp:cNvPr id="0" name=""/>
        <dsp:cNvSpPr/>
      </dsp:nvSpPr>
      <dsp:spPr>
        <a:xfrm>
          <a:off x="0" y="264047"/>
          <a:ext cx="302642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smtClean="0"/>
            <a:t>Грантовая поддержка -с 2019 по 2021 годы </a:t>
          </a:r>
          <a:endParaRPr lang="ru-RU" sz="1100" kern="1200"/>
        </a:p>
      </dsp:txBody>
      <dsp:txXfrm>
        <a:off x="12879" y="276926"/>
        <a:ext cx="3000662" cy="238077"/>
      </dsp:txXfrm>
    </dsp:sp>
    <dsp:sp modelId="{C009D223-35F6-4B9A-AC8F-1C75F10D2919}">
      <dsp:nvSpPr>
        <dsp:cNvPr id="0" name=""/>
        <dsp:cNvSpPr/>
      </dsp:nvSpPr>
      <dsp:spPr>
        <a:xfrm>
          <a:off x="0" y="559562"/>
          <a:ext cx="302642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/>
            <a:t>2019 год- 1 678 350 рублей</a:t>
          </a:r>
          <a:endParaRPr lang="ru-RU" sz="1100" kern="1200" dirty="0"/>
        </a:p>
      </dsp:txBody>
      <dsp:txXfrm>
        <a:off x="12879" y="572441"/>
        <a:ext cx="3000662" cy="238077"/>
      </dsp:txXfrm>
    </dsp:sp>
    <dsp:sp modelId="{0C3B950D-FD15-477F-B233-0709F93527E9}">
      <dsp:nvSpPr>
        <dsp:cNvPr id="0" name=""/>
        <dsp:cNvSpPr/>
      </dsp:nvSpPr>
      <dsp:spPr>
        <a:xfrm>
          <a:off x="0" y="855078"/>
          <a:ext cx="302642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/>
            <a:t>2020 год -1 470 077 рублей</a:t>
          </a:r>
          <a:endParaRPr lang="ru-RU" sz="1100" kern="1200" dirty="0"/>
        </a:p>
      </dsp:txBody>
      <dsp:txXfrm>
        <a:off x="12879" y="867957"/>
        <a:ext cx="3000662" cy="238077"/>
      </dsp:txXfrm>
    </dsp:sp>
    <dsp:sp modelId="{077D46E6-B91F-4FD0-949D-AEC24CFB0750}">
      <dsp:nvSpPr>
        <dsp:cNvPr id="0" name=""/>
        <dsp:cNvSpPr/>
      </dsp:nvSpPr>
      <dsp:spPr>
        <a:xfrm>
          <a:off x="0" y="1150593"/>
          <a:ext cx="3026420" cy="263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/>
            <a:t>2021 год- 2 546 625 рублей     </a:t>
          </a:r>
          <a:endParaRPr lang="ru-RU" sz="1100" kern="1200" dirty="0"/>
        </a:p>
      </dsp:txBody>
      <dsp:txXfrm>
        <a:off x="12879" y="1163472"/>
        <a:ext cx="3000662" cy="238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E749B-D152-4216-952B-890CD75BF5EE}">
      <dsp:nvSpPr>
        <dsp:cNvPr id="0" name=""/>
        <dsp:cNvSpPr/>
      </dsp:nvSpPr>
      <dsp:spPr>
        <a:xfrm>
          <a:off x="0" y="0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rPr>
            <a:t>Социологический опрос </a:t>
          </a:r>
          <a:br>
            <a:rPr lang="ru-RU" sz="1400" b="1" i="1" kern="1200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rPr>
          </a:br>
          <a:r>
            <a:rPr lang="ru-RU" sz="1400" b="1" i="1" kern="1200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rPr>
            <a:t>2021год</a:t>
          </a:r>
          <a:endParaRPr lang="ru-RU" sz="1400" kern="1200" dirty="0">
            <a:solidFill>
              <a:schemeClr val="tx1">
                <a:lumMod val="85000"/>
                <a:lumOff val="15000"/>
              </a:schemeClr>
            </a:solidFill>
            <a:latin typeface="Arial Black" pitchFamily="34" charset="0"/>
          </a:endParaRPr>
        </a:p>
      </dsp:txBody>
      <dsp:txXfrm>
        <a:off x="29640" y="29640"/>
        <a:ext cx="6986144" cy="547894"/>
      </dsp:txXfrm>
    </dsp:sp>
    <dsp:sp modelId="{D4A76529-14E4-47CF-B4CA-6B92FF746BA6}">
      <dsp:nvSpPr>
        <dsp:cNvPr id="0" name=""/>
        <dsp:cNvSpPr/>
      </dsp:nvSpPr>
      <dsp:spPr>
        <a:xfrm>
          <a:off x="0" y="618537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(77%) считает, что люди с инвалидностью нуждаются в сочувствии и поддержке </a:t>
          </a:r>
          <a:endParaRPr lang="ru-RU" sz="14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640" y="648177"/>
        <a:ext cx="6986144" cy="547894"/>
      </dsp:txXfrm>
    </dsp:sp>
    <dsp:sp modelId="{7A6F3221-6E5B-47E3-988D-67B1D708BBF9}">
      <dsp:nvSpPr>
        <dsp:cNvPr id="0" name=""/>
        <dsp:cNvSpPr/>
      </dsp:nvSpPr>
      <dsp:spPr>
        <a:xfrm>
          <a:off x="0" y="1242268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(21%) помогает им не на словах, а на деле, оказывая благотворительную помощь</a:t>
          </a:r>
          <a:endParaRPr lang="ru-RU" sz="14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640" y="1271908"/>
        <a:ext cx="6986144" cy="547894"/>
      </dsp:txXfrm>
    </dsp:sp>
    <dsp:sp modelId="{90A112A5-2260-42F2-8EF8-DADE61487A67}">
      <dsp:nvSpPr>
        <dsp:cNvPr id="0" name=""/>
        <dsp:cNvSpPr/>
      </dsp:nvSpPr>
      <dsp:spPr>
        <a:xfrm>
          <a:off x="0" y="1935293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25%-избегают общения с инвалидами </a:t>
          </a:r>
          <a:endParaRPr lang="ru-RU" sz="14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640" y="1964933"/>
        <a:ext cx="6986144" cy="547894"/>
      </dsp:txXfrm>
    </dsp:sp>
    <dsp:sp modelId="{113B604B-F37B-4F17-8361-079F00FA3F85}">
      <dsp:nvSpPr>
        <dsp:cNvPr id="0" name=""/>
        <dsp:cNvSpPr/>
      </dsp:nvSpPr>
      <dsp:spPr>
        <a:xfrm>
          <a:off x="0" y="2470141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21% опрошенных не готовы включить их в близкий круг общения</a:t>
          </a:r>
          <a:r>
            <a:rPr lang="ru-RU" sz="1100" kern="1200" dirty="0" smtClean="0">
              <a:solidFill>
                <a:srgbClr val="002060"/>
              </a:solidFill>
              <a:latin typeface="Arial Black" pitchFamily="34" charset="0"/>
            </a:rPr>
            <a:t> </a:t>
          </a:r>
          <a:endParaRPr lang="ru-RU" sz="11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640" y="2499781"/>
        <a:ext cx="6986144" cy="547894"/>
      </dsp:txXfrm>
    </dsp:sp>
    <dsp:sp modelId="{38F5AF81-6E21-44AC-B4D3-A7682E96B9B2}">
      <dsp:nvSpPr>
        <dsp:cNvPr id="0" name=""/>
        <dsp:cNvSpPr/>
      </dsp:nvSpPr>
      <dsp:spPr>
        <a:xfrm>
          <a:off x="0" y="3087343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40% считает, что люди с инвалидностью замкнуты и предпочитают общаться с такими же, как они</a:t>
          </a:r>
          <a:endParaRPr lang="ru-RU" sz="14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640" y="3116983"/>
        <a:ext cx="6986144" cy="547894"/>
      </dsp:txXfrm>
    </dsp:sp>
    <dsp:sp modelId="{A34CA1E2-2424-40E3-A331-A4676BF4C7BF}">
      <dsp:nvSpPr>
        <dsp:cNvPr id="0" name=""/>
        <dsp:cNvSpPr/>
      </dsp:nvSpPr>
      <dsp:spPr>
        <a:xfrm>
          <a:off x="0" y="3705880"/>
          <a:ext cx="7045424" cy="607174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  <a:latin typeface="Arial Black" pitchFamily="34" charset="0"/>
            </a:rPr>
            <a:t>48% могут поддерживать дружеские отношения с инвалидами, однако вступать с ними в близкие отношения и создавать семьи не готовы</a:t>
          </a:r>
          <a:endParaRPr lang="ru-RU" sz="14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29640" y="3735520"/>
        <a:ext cx="6986144" cy="5478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FC4CD-71EE-4E34-A465-63B8FBCD6705}">
      <dsp:nvSpPr>
        <dsp:cNvPr id="0" name=""/>
        <dsp:cNvSpPr/>
      </dsp:nvSpPr>
      <dsp:spPr>
        <a:xfrm>
          <a:off x="0" y="0"/>
          <a:ext cx="4867421" cy="947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itchFamily="34" charset="0"/>
            </a:rPr>
            <a:t>В  Ленинградской области проживает 4316 несовершеннолетних детей-инвалидов</a:t>
          </a:r>
          <a:endParaRPr lang="ru-RU" sz="1500" kern="1200" dirty="0">
            <a:latin typeface="Arial Black" pitchFamily="34" charset="0"/>
          </a:endParaRPr>
        </a:p>
      </dsp:txBody>
      <dsp:txXfrm>
        <a:off x="46263" y="46263"/>
        <a:ext cx="4774895" cy="8551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127570-F97B-4D3E-88F8-7A16B5807309}">
      <dsp:nvSpPr>
        <dsp:cNvPr id="0" name=""/>
        <dsp:cNvSpPr/>
      </dsp:nvSpPr>
      <dsp:spPr>
        <a:xfrm>
          <a:off x="5012" y="0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Социальные партнеры</a:t>
          </a:r>
          <a:endParaRPr lang="ru-RU" sz="2100" kern="1200" dirty="0"/>
        </a:p>
      </dsp:txBody>
      <dsp:txXfrm>
        <a:off x="42305" y="37293"/>
        <a:ext cx="5057552" cy="689371"/>
      </dsp:txXfrm>
    </dsp:sp>
    <dsp:sp modelId="{BF4A3215-6130-4228-8F98-8BF19861ADDF}">
      <dsp:nvSpPr>
        <dsp:cNvPr id="0" name=""/>
        <dsp:cNvSpPr/>
      </dsp:nvSpPr>
      <dsp:spPr>
        <a:xfrm>
          <a:off x="2506" y="802631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Комитет по социальной защите населения Ленинградской области  </a:t>
          </a:r>
          <a:endParaRPr lang="ru-RU" sz="2100" kern="1200" dirty="0"/>
        </a:p>
      </dsp:txBody>
      <dsp:txXfrm>
        <a:off x="39799" y="839924"/>
        <a:ext cx="5057552" cy="689371"/>
      </dsp:txXfrm>
    </dsp:sp>
    <dsp:sp modelId="{9AE571A0-C000-41D4-89AD-EF12C9E1BFF5}">
      <dsp:nvSpPr>
        <dsp:cNvPr id="0" name=""/>
        <dsp:cNvSpPr/>
      </dsp:nvSpPr>
      <dsp:spPr>
        <a:xfrm>
          <a:off x="2506" y="1604786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Учреждения социального обслуживания Ленинградской области </a:t>
          </a:r>
          <a:endParaRPr lang="ru-RU" sz="2100" kern="1200" dirty="0"/>
        </a:p>
      </dsp:txBody>
      <dsp:txXfrm>
        <a:off x="39799" y="1642079"/>
        <a:ext cx="5057552" cy="689371"/>
      </dsp:txXfrm>
    </dsp:sp>
    <dsp:sp modelId="{54057F90-5969-4E1C-BEE8-5F130339BBFA}">
      <dsp:nvSpPr>
        <dsp:cNvPr id="0" name=""/>
        <dsp:cNvSpPr/>
      </dsp:nvSpPr>
      <dsp:spPr>
        <a:xfrm>
          <a:off x="2506" y="2406941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/>
            <a:t>ВОРДИ РО </a:t>
          </a:r>
          <a:r>
            <a:rPr lang="ru-RU" sz="2100" i="1" kern="1200" dirty="0" smtClean="0"/>
            <a:t>Ленинградской области </a:t>
          </a:r>
          <a:endParaRPr lang="ru-RU" sz="2100" kern="1200" dirty="0"/>
        </a:p>
      </dsp:txBody>
      <dsp:txXfrm>
        <a:off x="39799" y="2444234"/>
        <a:ext cx="5057552" cy="689371"/>
      </dsp:txXfrm>
    </dsp:sp>
    <dsp:sp modelId="{B89EABCF-66BC-4314-B668-D7ABE53A7E6E}">
      <dsp:nvSpPr>
        <dsp:cNvPr id="0" name=""/>
        <dsp:cNvSpPr/>
      </dsp:nvSpPr>
      <dsp:spPr>
        <a:xfrm>
          <a:off x="2506" y="3209096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ГБУ культуры Ленинградской области «Дом народного творчества»</a:t>
          </a:r>
          <a:endParaRPr lang="ru-RU" sz="2100" kern="1200" dirty="0"/>
        </a:p>
      </dsp:txBody>
      <dsp:txXfrm>
        <a:off x="39799" y="3246389"/>
        <a:ext cx="5057552" cy="689371"/>
      </dsp:txXfrm>
    </dsp:sp>
    <dsp:sp modelId="{8A89B7B0-7DE6-40B3-A8CA-B6A0A9B14612}">
      <dsp:nvSpPr>
        <dsp:cNvPr id="0" name=""/>
        <dsp:cNvSpPr/>
      </dsp:nvSpPr>
      <dsp:spPr>
        <a:xfrm>
          <a:off x="2506" y="4011251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Русское радио-106,9 ФМ</a:t>
          </a:r>
          <a:endParaRPr lang="ru-RU" sz="2100" kern="1200" dirty="0"/>
        </a:p>
      </dsp:txBody>
      <dsp:txXfrm>
        <a:off x="39799" y="4048544"/>
        <a:ext cx="5057552" cy="689371"/>
      </dsp:txXfrm>
    </dsp:sp>
    <dsp:sp modelId="{CD3059F3-1DF7-4050-91C5-98BA8CBEC9D7}">
      <dsp:nvSpPr>
        <dsp:cNvPr id="0" name=""/>
        <dsp:cNvSpPr/>
      </dsp:nvSpPr>
      <dsp:spPr>
        <a:xfrm>
          <a:off x="2506" y="4813406"/>
          <a:ext cx="5132138" cy="7639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Реализуются 19 соглашений</a:t>
          </a:r>
          <a:endParaRPr lang="ru-RU" sz="2100" kern="1200" dirty="0"/>
        </a:p>
      </dsp:txBody>
      <dsp:txXfrm>
        <a:off x="39799" y="4850699"/>
        <a:ext cx="5057552" cy="6893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EDDCF-495E-499C-94D0-43DCCAA6B4A4}">
      <dsp:nvSpPr>
        <dsp:cNvPr id="0" name=""/>
        <dsp:cNvSpPr/>
      </dsp:nvSpPr>
      <dsp:spPr>
        <a:xfrm>
          <a:off x="0" y="874"/>
          <a:ext cx="7953145" cy="97795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srgbClr val="0070C0"/>
              </a:solidFill>
              <a:latin typeface="Arial Black" panose="020B0A04020102020204" pitchFamily="34" charset="0"/>
            </a:rPr>
            <a:t>Встречи с представителями муниципальных и региональных властей, руководителями и специалистами сферы социальной защиты населения, образования, здравоохранения, ФСС, МСЭ и др. .</a:t>
          </a:r>
        </a:p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0070C0"/>
            </a:solidFill>
            <a:latin typeface="Arial Black" panose="020B0A04020102020204" pitchFamily="34" charset="0"/>
          </a:endParaRPr>
        </a:p>
      </dsp:txBody>
      <dsp:txXfrm>
        <a:off x="47740" y="48614"/>
        <a:ext cx="7857665" cy="882475"/>
      </dsp:txXfrm>
    </dsp:sp>
    <dsp:sp modelId="{530EA0BB-FE02-49F7-AF91-5EEF16B20104}">
      <dsp:nvSpPr>
        <dsp:cNvPr id="0" name=""/>
        <dsp:cNvSpPr/>
      </dsp:nvSpPr>
      <dsp:spPr>
        <a:xfrm>
          <a:off x="0" y="990403"/>
          <a:ext cx="7953145" cy="97795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70C0"/>
              </a:solidFill>
              <a:latin typeface="Arial Black" pitchFamily="34" charset="0"/>
            </a:rPr>
            <a:t>Размещение актуальной информации о мерах социальной поддержки, социального , реабилитационного  медицинского обслуживания, проводимых мероприятиях,  акциях, на сайте и группах в социальных сетях , СМИ. В т.ч. На радио и телевидении</a:t>
          </a:r>
        </a:p>
      </dsp:txBody>
      <dsp:txXfrm>
        <a:off x="47740" y="1038143"/>
        <a:ext cx="7857665" cy="882475"/>
      </dsp:txXfrm>
    </dsp:sp>
    <dsp:sp modelId="{A7F7C57E-1272-413F-B079-2BB4396F5580}">
      <dsp:nvSpPr>
        <dsp:cNvPr id="0" name=""/>
        <dsp:cNvSpPr/>
      </dsp:nvSpPr>
      <dsp:spPr>
        <a:xfrm>
          <a:off x="0" y="1979932"/>
          <a:ext cx="7953145" cy="977955"/>
        </a:xfrm>
        <a:prstGeom prst="roundRect">
          <a:avLst/>
        </a:prstGeom>
        <a:solidFill>
          <a:schemeClr val="bg1">
            <a:lumMod val="95000"/>
          </a:schemeClr>
        </a:solidFill>
        <a:ln w="15875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70C0"/>
              </a:solidFill>
              <a:latin typeface="Arial Black" pitchFamily="34" charset="0"/>
            </a:rPr>
            <a:t>Ежегодное издание брошюр и сборников по тематике актуальной для родителей</a:t>
          </a:r>
        </a:p>
      </dsp:txBody>
      <dsp:txXfrm>
        <a:off x="47740" y="2027672"/>
        <a:ext cx="7857665" cy="8824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2B23C-4913-4C43-82D3-3CDD0E00B21D}">
      <dsp:nvSpPr>
        <dsp:cNvPr id="0" name=""/>
        <dsp:cNvSpPr/>
      </dsp:nvSpPr>
      <dsp:spPr>
        <a:xfrm>
          <a:off x="0" y="270361"/>
          <a:ext cx="4959865" cy="1054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Ежегодное проведение областной конференции для родителей детей-инвалидов с участием:</a:t>
          </a:r>
          <a:endParaRPr lang="ru-RU" sz="1600" kern="1200" dirty="0">
            <a:latin typeface="Arial Black" pitchFamily="34" charset="0"/>
          </a:endParaRPr>
        </a:p>
      </dsp:txBody>
      <dsp:txXfrm>
        <a:off x="51461" y="321822"/>
        <a:ext cx="4856943" cy="951253"/>
      </dsp:txXfrm>
    </dsp:sp>
    <dsp:sp modelId="{0CED753E-6888-407E-B84C-5DBE61590941}">
      <dsp:nvSpPr>
        <dsp:cNvPr id="0" name=""/>
        <dsp:cNvSpPr/>
      </dsp:nvSpPr>
      <dsp:spPr>
        <a:xfrm>
          <a:off x="0" y="1411541"/>
          <a:ext cx="4959865" cy="101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представителей муниципальных и региональных властей, </a:t>
          </a:r>
          <a:endParaRPr lang="ru-RU" sz="1600" kern="1200" dirty="0">
            <a:latin typeface="Arial Black" pitchFamily="34" charset="0"/>
          </a:endParaRPr>
        </a:p>
      </dsp:txBody>
      <dsp:txXfrm>
        <a:off x="49347" y="1460888"/>
        <a:ext cx="4861171" cy="912186"/>
      </dsp:txXfrm>
    </dsp:sp>
    <dsp:sp modelId="{3297A02D-91F2-47AB-A398-4CAC58650310}">
      <dsp:nvSpPr>
        <dsp:cNvPr id="0" name=""/>
        <dsp:cNvSpPr/>
      </dsp:nvSpPr>
      <dsp:spPr>
        <a:xfrm>
          <a:off x="0" y="2468501"/>
          <a:ext cx="4959865" cy="101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 Black" pitchFamily="34" charset="0"/>
            </a:rPr>
            <a:t>руководителей и специалистов сферы социальной защиты населения, образования, здравоохранения, </a:t>
          </a:r>
          <a:endParaRPr lang="ru-RU" sz="1600" kern="1200" dirty="0">
            <a:latin typeface="Arial Black" pitchFamily="34" charset="0"/>
          </a:endParaRPr>
        </a:p>
      </dsp:txBody>
      <dsp:txXfrm>
        <a:off x="49347" y="2517848"/>
        <a:ext cx="4861171" cy="912186"/>
      </dsp:txXfrm>
    </dsp:sp>
    <dsp:sp modelId="{14CE1585-B79C-4D93-958F-6673F02FF42A}">
      <dsp:nvSpPr>
        <dsp:cNvPr id="0" name=""/>
        <dsp:cNvSpPr/>
      </dsp:nvSpPr>
      <dsp:spPr>
        <a:xfrm>
          <a:off x="0" y="3525461"/>
          <a:ext cx="4959865" cy="101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latin typeface="Arial Black" pitchFamily="34" charset="0"/>
            </a:rPr>
            <a:t>ФСС</a:t>
          </a:r>
          <a:r>
            <a:rPr lang="ru-RU" sz="1600" kern="1200" dirty="0" smtClean="0">
              <a:latin typeface="Arial Black" pitchFamily="34" charset="0"/>
            </a:rPr>
            <a:t>, МСЭ, культуры и спорта и др. </a:t>
          </a:r>
          <a:endParaRPr lang="ru-RU" sz="1600" kern="1200" dirty="0">
            <a:latin typeface="Arial Black" pitchFamily="34" charset="0"/>
          </a:endParaRPr>
        </a:p>
      </dsp:txBody>
      <dsp:txXfrm>
        <a:off x="49347" y="3574808"/>
        <a:ext cx="4861171" cy="9121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C96E9D-0C4A-4A10-B32A-6195D841BC59}">
      <dsp:nvSpPr>
        <dsp:cNvPr id="0" name=""/>
        <dsp:cNvSpPr/>
      </dsp:nvSpPr>
      <dsp:spPr>
        <a:xfrm>
          <a:off x="0" y="106643"/>
          <a:ext cx="5955739" cy="10740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  <a:latin typeface="Arial Black" pitchFamily="34" charset="0"/>
            </a:rPr>
            <a:t>Творческий конкурс  для детей, подростков и молодых людей с ограниченными возможностями здоровья «Шаг в будущее»</a:t>
          </a:r>
          <a:endParaRPr lang="ru-RU" sz="17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2431" y="159074"/>
        <a:ext cx="5850877" cy="969197"/>
      </dsp:txXfrm>
    </dsp:sp>
    <dsp:sp modelId="{CA3B05CB-3564-471F-95BF-CE9A6EA60E64}">
      <dsp:nvSpPr>
        <dsp:cNvPr id="0" name=""/>
        <dsp:cNvSpPr/>
      </dsp:nvSpPr>
      <dsp:spPr>
        <a:xfrm>
          <a:off x="0" y="1229663"/>
          <a:ext cx="5955739" cy="10740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  <a:latin typeface="Arial Black" pitchFamily="34" charset="0"/>
            </a:rPr>
            <a:t>Фестиваль детского спорта и творчества Ленинградской области</a:t>
          </a:r>
          <a:endParaRPr lang="ru-RU" sz="17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2431" y="1282094"/>
        <a:ext cx="5850877" cy="969197"/>
      </dsp:txXfrm>
    </dsp:sp>
    <dsp:sp modelId="{D164099F-6D72-4BA8-8FAE-01D7C064C78A}">
      <dsp:nvSpPr>
        <dsp:cNvPr id="0" name=""/>
        <dsp:cNvSpPr/>
      </dsp:nvSpPr>
      <dsp:spPr>
        <a:xfrm>
          <a:off x="0" y="2393143"/>
          <a:ext cx="5955739" cy="10740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  <a:latin typeface="Arial Black" pitchFamily="34" charset="0"/>
            </a:rPr>
            <a:t>Конкурс детского творчества «Пасхальное яйцо»</a:t>
          </a:r>
          <a:endParaRPr lang="ru-RU" sz="17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2431" y="2445574"/>
        <a:ext cx="5850877" cy="969197"/>
      </dsp:txXfrm>
    </dsp:sp>
    <dsp:sp modelId="{EDDDDF55-89C9-43CB-ACC6-628604823FE6}">
      <dsp:nvSpPr>
        <dsp:cNvPr id="0" name=""/>
        <dsp:cNvSpPr/>
      </dsp:nvSpPr>
      <dsp:spPr>
        <a:xfrm>
          <a:off x="0" y="3535490"/>
          <a:ext cx="5955739" cy="10740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002060"/>
              </a:solidFill>
              <a:latin typeface="Arial Black" pitchFamily="34" charset="0"/>
            </a:rPr>
            <a:t>Конкурс детского творчества «Рождественская открытка»</a:t>
          </a:r>
          <a:endParaRPr lang="ru-RU" sz="17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2431" y="3587921"/>
        <a:ext cx="5850877" cy="9691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ED13E-000C-4345-9595-EEE8606AD1AD}">
      <dsp:nvSpPr>
        <dsp:cNvPr id="0" name=""/>
        <dsp:cNvSpPr/>
      </dsp:nvSpPr>
      <dsp:spPr>
        <a:xfrm>
          <a:off x="0" y="146776"/>
          <a:ext cx="10972800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itchFamily="34" charset="0"/>
            </a:rPr>
            <a:t>Повышается  социальный статус детей инвалидов , создаются дополнительных стимулы для саморазвития и совершенствования</a:t>
          </a:r>
          <a:endParaRPr lang="ru-RU" sz="1500" kern="1200" dirty="0">
            <a:latin typeface="Arial Black" pitchFamily="34" charset="0"/>
          </a:endParaRPr>
        </a:p>
      </dsp:txBody>
      <dsp:txXfrm>
        <a:off x="45781" y="192557"/>
        <a:ext cx="10881238" cy="846266"/>
      </dsp:txXfrm>
    </dsp:sp>
    <dsp:sp modelId="{34A608B0-EEE2-4F0B-BA12-2F5513BC45DB}">
      <dsp:nvSpPr>
        <dsp:cNvPr id="0" name=""/>
        <dsp:cNvSpPr/>
      </dsp:nvSpPr>
      <dsp:spPr>
        <a:xfrm>
          <a:off x="0" y="1127804"/>
          <a:ext cx="10972800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itchFamily="34" charset="0"/>
            </a:rPr>
            <a:t>Широкие круги подростков и молодежи с инвалидностью привлечены к активному участию в культурной жизни общества</a:t>
          </a:r>
          <a:endParaRPr lang="ru-RU" sz="1500" kern="1200" dirty="0">
            <a:latin typeface="Arial Black" pitchFamily="34" charset="0"/>
          </a:endParaRPr>
        </a:p>
      </dsp:txBody>
      <dsp:txXfrm>
        <a:off x="45781" y="1173585"/>
        <a:ext cx="10881238" cy="846266"/>
      </dsp:txXfrm>
    </dsp:sp>
    <dsp:sp modelId="{7498FC9C-D3B5-49E0-8156-9346A6923BB4}">
      <dsp:nvSpPr>
        <dsp:cNvPr id="0" name=""/>
        <dsp:cNvSpPr/>
      </dsp:nvSpPr>
      <dsp:spPr>
        <a:xfrm>
          <a:off x="0" y="2108832"/>
          <a:ext cx="10972800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itchFamily="34" charset="0"/>
            </a:rPr>
            <a:t>Созданы условия для создания новых инклюзивных творческих коллективов в культурно -досуговых учреждениях , и развития любительского творчества среди подростков и молодёжи с инвалидностью</a:t>
          </a:r>
          <a:endParaRPr lang="ru-RU" sz="1500" kern="1200" dirty="0">
            <a:latin typeface="Arial Black" pitchFamily="34" charset="0"/>
          </a:endParaRPr>
        </a:p>
      </dsp:txBody>
      <dsp:txXfrm>
        <a:off x="45781" y="2154613"/>
        <a:ext cx="10881238" cy="846266"/>
      </dsp:txXfrm>
    </dsp:sp>
    <dsp:sp modelId="{79C6BEFC-C131-4D9E-B4A0-1933AC6AE5EA}">
      <dsp:nvSpPr>
        <dsp:cNvPr id="0" name=""/>
        <dsp:cNvSpPr/>
      </dsp:nvSpPr>
      <dsp:spPr>
        <a:xfrm>
          <a:off x="0" y="3089861"/>
          <a:ext cx="10972800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itchFamily="34" charset="0"/>
            </a:rPr>
            <a:t>К творчеству людей с ОВЗ и их проблемам привлекается внимание общества</a:t>
          </a:r>
          <a:endParaRPr lang="ru-RU" sz="1500" kern="1200" dirty="0">
            <a:latin typeface="Arial Black" pitchFamily="34" charset="0"/>
          </a:endParaRPr>
        </a:p>
      </dsp:txBody>
      <dsp:txXfrm>
        <a:off x="45781" y="3135642"/>
        <a:ext cx="10881238" cy="846266"/>
      </dsp:txXfrm>
    </dsp:sp>
    <dsp:sp modelId="{D0129C52-3205-4CC9-81CD-64C936C3E8AB}">
      <dsp:nvSpPr>
        <dsp:cNvPr id="0" name=""/>
        <dsp:cNvSpPr/>
      </dsp:nvSpPr>
      <dsp:spPr>
        <a:xfrm>
          <a:off x="0" y="4070889"/>
          <a:ext cx="10972800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 Black" pitchFamily="34" charset="0"/>
            </a:rPr>
            <a:t>Проведение мероприятий проекта способствует изменению отношения к людям с инвалидностью </a:t>
          </a:r>
          <a:endParaRPr lang="ru-RU" sz="1500" kern="1200" dirty="0">
            <a:latin typeface="Arial Black" pitchFamily="34" charset="0"/>
          </a:endParaRPr>
        </a:p>
      </dsp:txBody>
      <dsp:txXfrm>
        <a:off x="45781" y="4116670"/>
        <a:ext cx="10881238" cy="8462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FA8C3-7E25-4844-B40C-6E24090D4269}">
      <dsp:nvSpPr>
        <dsp:cNvPr id="0" name=""/>
        <dsp:cNvSpPr/>
      </dsp:nvSpPr>
      <dsp:spPr>
        <a:xfrm>
          <a:off x="0" y="1052"/>
          <a:ext cx="3058789" cy="449638"/>
        </a:xfrm>
        <a:prstGeom prst="round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В мероприятиях, проводимых ЛРОО «ЛЕПЕСТКИ ДОБРА» приняли участие:</a:t>
          </a:r>
          <a:endParaRPr lang="ru-RU" sz="1100" kern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sp:txBody>
      <dsp:txXfrm>
        <a:off x="21950" y="23002"/>
        <a:ext cx="3014889" cy="405738"/>
      </dsp:txXfrm>
    </dsp:sp>
    <dsp:sp modelId="{912F3A83-311E-4F6D-AB09-6610CF2ADEFD}">
      <dsp:nvSpPr>
        <dsp:cNvPr id="0" name=""/>
        <dsp:cNvSpPr/>
      </dsp:nvSpPr>
      <dsp:spPr>
        <a:xfrm>
          <a:off x="0" y="460071"/>
          <a:ext cx="3058789" cy="449638"/>
        </a:xfrm>
        <a:prstGeom prst="round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2019 год- 1121 человек</a:t>
          </a:r>
          <a:endParaRPr lang="ru-RU" sz="1200" kern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sp:txBody>
      <dsp:txXfrm>
        <a:off x="21950" y="482021"/>
        <a:ext cx="3014889" cy="405738"/>
      </dsp:txXfrm>
    </dsp:sp>
    <dsp:sp modelId="{B1CA1929-0A67-4E34-B16D-9F7E63EC8723}">
      <dsp:nvSpPr>
        <dsp:cNvPr id="0" name=""/>
        <dsp:cNvSpPr/>
      </dsp:nvSpPr>
      <dsp:spPr>
        <a:xfrm>
          <a:off x="0" y="919089"/>
          <a:ext cx="3058789" cy="449638"/>
        </a:xfrm>
        <a:prstGeom prst="round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2020 год- 1016 человек</a:t>
          </a:r>
          <a:endParaRPr lang="ru-RU" sz="1200" kern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sp:txBody>
      <dsp:txXfrm>
        <a:off x="21950" y="941039"/>
        <a:ext cx="3014889" cy="405738"/>
      </dsp:txXfrm>
    </dsp:sp>
    <dsp:sp modelId="{3AD97B70-AD31-41EA-AB81-44BA21B78314}">
      <dsp:nvSpPr>
        <dsp:cNvPr id="0" name=""/>
        <dsp:cNvSpPr/>
      </dsp:nvSpPr>
      <dsp:spPr>
        <a:xfrm>
          <a:off x="0" y="1378108"/>
          <a:ext cx="3058789" cy="449638"/>
        </a:xfrm>
        <a:prstGeom prst="roundRect">
          <a:avLst/>
        </a:prstGeom>
        <a:solidFill>
          <a:srgbClr val="FFC00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rPr>
            <a:t>2021 год -1 217 человек</a:t>
          </a:r>
          <a:endParaRPr lang="ru-RU" sz="1200" kern="1200" dirty="0">
            <a:solidFill>
              <a:schemeClr val="accent1">
                <a:lumMod val="75000"/>
              </a:schemeClr>
            </a:solidFill>
            <a:latin typeface="Arial Black" panose="020B0A04020102020204" pitchFamily="34" charset="0"/>
          </a:endParaRPr>
        </a:p>
      </dsp:txBody>
      <dsp:txXfrm>
        <a:off x="21950" y="1400058"/>
        <a:ext cx="3014889" cy="405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86D72-B335-4F4E-B235-9515F4B1F2D8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B776-8A93-4559-8137-E384E10CC6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08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18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788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, без графи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02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0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23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31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8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70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92BE83-073C-4992-A96A-CA2F1CF6DFFB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68BBC1-4B8C-4C5F-B713-E5494C3206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48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4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image" Target="../media/image2.png"/><Relationship Id="rId5" Type="http://schemas.openxmlformats.org/officeDocument/2006/relationships/image" Target="../media/image50.jpeg"/><Relationship Id="rId10" Type="http://schemas.microsoft.com/office/2007/relationships/diagramDrawing" Target="../diagrams/drawing7.xml"/><Relationship Id="rId4" Type="http://schemas.openxmlformats.org/officeDocument/2006/relationships/image" Target="../media/image49.png"/><Relationship Id="rId9" Type="http://schemas.openxmlformats.org/officeDocument/2006/relationships/diagramColors" Target="../diagrams/colors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2.png"/><Relationship Id="rId7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2.png"/><Relationship Id="rId10" Type="http://schemas.openxmlformats.org/officeDocument/2006/relationships/image" Target="../media/image57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1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openxmlformats.org/officeDocument/2006/relationships/image" Target="../media/image24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625600" y="117246"/>
            <a:ext cx="8940800" cy="1700091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региональная </a:t>
            </a:r>
            <a:b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общественная организация </a:t>
            </a:r>
            <a:b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поддержку детей с ограниченными возможностями, детей инвалидов и инвалидов с детства </a:t>
            </a:r>
            <a:br>
              <a:rPr lang="ru-RU" sz="24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i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ЛЕПЕСТКИ ДОБРА»</a:t>
            </a:r>
            <a:endParaRPr lang="ru-RU" sz="2400" b="1" i="1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508001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610" y="-2407"/>
            <a:ext cx="1233534" cy="158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75771" y="4424178"/>
            <a:ext cx="6096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Ленинградская область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Тихвин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(81367) 58-049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lepestkidobra.ru@yandex.ru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http://lepestkidobra.ru</a:t>
            </a:r>
            <a:endParaRPr lang="ru-RU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https://vk.com/public18309345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641599" y="2732840"/>
            <a:ext cx="7460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Возможности тиражирования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проекта по социокультурной интеграции детей с ограниченными возможностями здоровья и инвалидностью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75429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b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567742" y="2196073"/>
            <a:ext cx="29113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Мир для всех</a:t>
            </a:r>
            <a:endParaRPr lang="ru-RU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5" y="0"/>
            <a:ext cx="11525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975429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b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8"/>
          <p:cNvSpPr/>
          <p:nvPr/>
        </p:nvSpPr>
        <p:spPr>
          <a:xfrm>
            <a:off x="4767942" y="3510207"/>
            <a:ext cx="978408" cy="48463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915" y="0"/>
            <a:ext cx="1103086" cy="150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605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Приобретение новых знаний, умений и навыков</a:t>
            </a:r>
            <a:b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10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8481" y="1452992"/>
            <a:ext cx="4746841" cy="15022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Развитие театральной деятельности среди инвалидов с детства</a:t>
            </a:r>
          </a:p>
          <a:p>
            <a:pPr fontAlgn="ctr"/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7379" y="3118975"/>
            <a:ext cx="4767943" cy="12670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Создание и организация работы мастерских для развития творческих способностей детей-инвалидов и семей их воспитывающих.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8481" y="4653301"/>
            <a:ext cx="4807130" cy="13193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Организация и работа шахматно-шашечного клуба в он-</a:t>
            </a: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лайн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формате для детей-инвалидов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3" name="Picture 2" descr="F:\Лепестки добра 2021\фото 2021\IMG_7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2961" y="4019655"/>
            <a:ext cx="3122762" cy="175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711" y="1705219"/>
            <a:ext cx="3093263" cy="180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" y="0"/>
            <a:ext cx="1152525" cy="148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D:\фото 2021\шахматы\IMG_8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19" y="1263363"/>
            <a:ext cx="3068246" cy="188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44" y="3387931"/>
            <a:ext cx="2106280" cy="280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81096" y="1756722"/>
            <a:ext cx="10058400" cy="4023360"/>
          </a:xfrm>
        </p:spPr>
        <p:txBody>
          <a:bodyPr>
            <a:normAutofit/>
          </a:bodyPr>
          <a:lstStyle/>
          <a:p>
            <a:pPr>
              <a:buClr>
                <a:srgbClr val="003366"/>
              </a:buClr>
              <a:buSzPct val="100000"/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Дети совместно с родителями изготавливают различные сувениры, которые с радостью реализуют на праздниках.</a:t>
            </a:r>
          </a:p>
          <a:p>
            <a:pPr>
              <a:buClr>
                <a:srgbClr val="003366"/>
              </a:buClr>
              <a:buSzPct val="100000"/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Коллектив «социальной мастерской» взял на себя функцию психологической поддержки  престарелых и инвалидов. </a:t>
            </a:r>
          </a:p>
          <a:p>
            <a:pPr>
              <a:buClr>
                <a:srgbClr val="003366"/>
              </a:buClr>
              <a:buSzPct val="100000"/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В праздничной обстановке отмечают волнующие события в их жизни, выступают с концертом. </a:t>
            </a:r>
          </a:p>
          <a:p>
            <a:endParaRPr lang="ru-RU" dirty="0"/>
          </a:p>
        </p:txBody>
      </p:sp>
      <p:pic>
        <p:nvPicPr>
          <p:cNvPr id="1026" name="Picture 2" descr="F:\Лепестки добра 2021\фото 2021\shutterstock_253483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324" y="4027331"/>
            <a:ext cx="3708861" cy="204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F:\Лепестки добра 2021\фото 2021\risovanie-vzroslym-i-detya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8530" y="4070718"/>
            <a:ext cx="3605459" cy="1954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User\Music\Эмблема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989" y="0"/>
            <a:ext cx="1388012" cy="148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415162" y="249184"/>
            <a:ext cx="7652825" cy="8388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Шефство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" y="0"/>
            <a:ext cx="1221023" cy="167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ownloads\7-EYmhusCJ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86" y="4027331"/>
            <a:ext cx="3170344" cy="20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User\Desktop\Лепестки добра фото\j5oHMYJPY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721488"/>
            <a:ext cx="3374381" cy="265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989"/>
            <a:ext cx="3560372" cy="18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425" y="4711930"/>
            <a:ext cx="3242208" cy="170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3" descr="C:\Users\User\Desktop\Лепестки добра фото\NBB_MEMgfJ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85057" y="1812616"/>
            <a:ext cx="3306944" cy="279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85048" y="0"/>
            <a:ext cx="7896665" cy="10631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itchFamily="18" charset="0"/>
              </a:rPr>
              <a:t>Фестивали, конкурсы</a:t>
            </a:r>
            <a:endParaRPr lang="ru-RU" sz="2800" dirty="0"/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2148580902"/>
              </p:ext>
            </p:extLst>
          </p:nvPr>
        </p:nvGraphicFramePr>
        <p:xfrm>
          <a:off x="2953592" y="1631852"/>
          <a:ext cx="5955739" cy="4656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" y="-1"/>
            <a:ext cx="1291362" cy="163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C:\Users\User\Music\Эмблема 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867" y="0"/>
            <a:ext cx="1389134" cy="1545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3536">
            <a:off x="-52358" y="2836392"/>
            <a:ext cx="1157644" cy="183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197" y="143301"/>
            <a:ext cx="10058400" cy="12186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Повышение социального статуса, самооценки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.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13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7498" y="1605061"/>
            <a:ext cx="3834313" cy="1358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Ежегодное </a:t>
            </a: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проведение 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областного он-</a:t>
            </a:r>
            <a:r>
              <a:rPr lang="ru-RU" dirty="0" err="1" smtClean="0">
                <a:solidFill>
                  <a:srgbClr val="0070C0"/>
                </a:solidFill>
                <a:latin typeface="Arial Black" pitchFamily="34" charset="0"/>
              </a:rPr>
              <a:t>лайн</a:t>
            </a: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-фотоконкурса </a:t>
            </a: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для детей-инвалидов "Я в этом мире!"</a:t>
            </a:r>
          </a:p>
          <a:p>
            <a:pPr fontAlgn="ctr"/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216" y="0"/>
            <a:ext cx="1056226" cy="150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55270" y="3277381"/>
            <a:ext cx="3866541" cy="972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/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>Проведение областного фестиваля творчества для детей-инвалидов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67" y="4536655"/>
            <a:ext cx="2219568" cy="1597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" y="0"/>
            <a:ext cx="1067505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Tatyana\Desktop\2021 год\Информация на сайт 2021 год\ИТОГИ 2021 г Лепестки Добра\7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501" y="1605061"/>
            <a:ext cx="1539774" cy="201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0.userapi.com/impf/Ugaplo6P0DYUumSa31yeVbgFJoFdike0TG1ynQ/jxh9HwLGRXE.jpg?size=1200x1600&amp;quality=96&amp;sign=93345d82fd4812fa240134a37559defe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6" b="22166"/>
          <a:stretch/>
        </p:blipFill>
        <p:spPr bwMode="auto">
          <a:xfrm>
            <a:off x="8661100" y="1605061"/>
            <a:ext cx="1735275" cy="183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фото 2021\подарки\IMG_817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5"/>
          <a:stretch/>
        </p:blipFill>
        <p:spPr bwMode="auto">
          <a:xfrm rot="16200000">
            <a:off x="10272337" y="1815999"/>
            <a:ext cx="2013137" cy="1591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ЕНЬ ИНВАЛИДОВ\Максим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2660" r="12186" b="3931"/>
          <a:stretch/>
        </p:blipFill>
        <p:spPr bwMode="auto">
          <a:xfrm>
            <a:off x="7519663" y="3763490"/>
            <a:ext cx="2282874" cy="1518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18.userapi.com/impf/iwVksN4iaVRBCraGaujHWqfJEWpLUdUZj3weOg/gqy3cdOqfYw.jpg?size=2560x1568&amp;quality=95&amp;sign=0ada3d771196f009ec1317a22c8b12e9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5"/>
          <a:stretch/>
        </p:blipFill>
        <p:spPr bwMode="auto">
          <a:xfrm>
            <a:off x="5040296" y="4385791"/>
            <a:ext cx="2358716" cy="163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42428" y="4543101"/>
            <a:ext cx="3879383" cy="14771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Учредители фестиваля:</a:t>
            </a:r>
          </a:p>
          <a:p>
            <a:pPr lvl="0"/>
            <a:r>
              <a:rPr lang="ru-RU" sz="1200" dirty="0" smtClean="0">
                <a:solidFill>
                  <a:srgbClr val="002060"/>
                </a:solidFill>
                <a:latin typeface="Arial Black" pitchFamily="34" charset="0"/>
              </a:rPr>
              <a:t> Комитет по социальной защите населения Ленинградской области и Ленинградская региональная общественная организация в поддержку детей с ограниченными возможностями, детей-инвалидов и инвалидов с детства «Лепестки добра»</a:t>
            </a:r>
            <a:endParaRPr lang="ru-RU" sz="1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7" name="Picture 5" descr="C:\Users\User\Desktop\OWDegia1Hk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40296" y="1463040"/>
            <a:ext cx="1945205" cy="265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951342"/>
              </p:ext>
            </p:extLst>
          </p:nvPr>
        </p:nvGraphicFramePr>
        <p:xfrm>
          <a:off x="609600" y="970671"/>
          <a:ext cx="10972800" cy="5155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23392" y="0"/>
            <a:ext cx="1124704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Результаты проекта </a:t>
            </a:r>
            <a:br>
              <a:rPr lang="ru-RU" sz="28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«Мир для всех» </a:t>
            </a:r>
            <a:endParaRPr lang="ru-RU" sz="28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" y="55928"/>
            <a:ext cx="968835" cy="118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User\Music\Эмблема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409" y="12059"/>
            <a:ext cx="1037892" cy="122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442fz.volganet.ru/025279/%D0%B8%D1%8E%D0%BB%D1%8C%20%D1%82%D0%BE%D0%BB%D0%B5%D1%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8841596" cy="6363676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723" y="3596747"/>
            <a:ext cx="2896949" cy="276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64553952"/>
              </p:ext>
            </p:extLst>
          </p:nvPr>
        </p:nvGraphicFramePr>
        <p:xfrm>
          <a:off x="9030711" y="283221"/>
          <a:ext cx="3058789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98455384"/>
              </p:ext>
            </p:extLst>
          </p:nvPr>
        </p:nvGraphicFramePr>
        <p:xfrm>
          <a:off x="9038805" y="2027676"/>
          <a:ext cx="3026420" cy="1678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" y="0"/>
            <a:ext cx="11525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156" y="0"/>
            <a:ext cx="1219200" cy="152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1305" y="200085"/>
            <a:ext cx="7731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  <a:ea typeface="Calibri"/>
              </a:rPr>
              <a:t>Проблематика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  <a:ea typeface="Calibri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Arial Black" pitchFamily="34" charset="0"/>
                <a:ea typeface="Calibri"/>
              </a:rPr>
              <a:t>и актуальность практики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569469136"/>
              </p:ext>
            </p:extLst>
          </p:nvPr>
        </p:nvGraphicFramePr>
        <p:xfrm>
          <a:off x="7305259" y="1521303"/>
          <a:ext cx="4572000" cy="48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20261075"/>
              </p:ext>
            </p:extLst>
          </p:nvPr>
        </p:nvGraphicFramePr>
        <p:xfrm>
          <a:off x="148396" y="2136297"/>
          <a:ext cx="7045424" cy="431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5177864"/>
              </p:ext>
            </p:extLst>
          </p:nvPr>
        </p:nvGraphicFramePr>
        <p:xfrm>
          <a:off x="1272193" y="1264598"/>
          <a:ext cx="4867421" cy="99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3022883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88IUItaX9EaK5Lz9JOulUAt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6220" y="1111190"/>
            <a:ext cx="6602237" cy="415108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0"/>
            <a:ext cx="8098971" cy="969963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  <a:latin typeface="Arial Black" pitchFamily="34" charset="0"/>
              </a:rPr>
              <a:t>Вместе мы сможем больше</a:t>
            </a:r>
            <a:endParaRPr lang="ru-RU" sz="3200" dirty="0">
              <a:solidFill>
                <a:srgbClr val="0070C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25852590"/>
              </p:ext>
            </p:extLst>
          </p:nvPr>
        </p:nvGraphicFramePr>
        <p:xfrm>
          <a:off x="0" y="1112259"/>
          <a:ext cx="5137151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7234281" y="4920189"/>
            <a:ext cx="4534177" cy="18158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Миссия ЛРОО «ЛЕПЕСТКИ  ДОБРА» -</a:t>
            </a:r>
            <a:b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преодоление социальной </a:t>
            </a:r>
            <a:r>
              <a:rPr lang="ru-RU" sz="1600" b="1" i="1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исключенности</a:t>
            </a:r>
            <a:r>
              <a:rPr lang="ru-RU" sz="1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 и адаптация  детей с нарушениями здоровья и семей их воспитывающих во все сферы жизни общества, улучшение качества их жизни </a:t>
            </a:r>
            <a:endParaRPr lang="ru-RU" sz="1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6" name="Picture 2" descr="C:\Users\User\Desktop\NXafo6Aj7J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4633" y="4920189"/>
            <a:ext cx="2879648" cy="181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:\Users\User\Music\Эмблема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3694" cy="152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\Desktop\gerb_leningradskoy_oblasti_gerbmaster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964708" y="0"/>
            <a:ext cx="1162554" cy="14109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614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</a:t>
            </a: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оздание сетей взаимной поддержки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6574" y="1873542"/>
            <a:ext cx="10058400" cy="676749"/>
          </a:xfrm>
        </p:spPr>
        <p:txBody>
          <a:bodyPr/>
          <a:lstStyle/>
          <a:p>
            <a:pPr lvl="0" algn="ctr"/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Развитие клубов родителей детей-инвалидов, детей с ограниченными возможностями здоровья. 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" y="0"/>
            <a:ext cx="11525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75" y="16171"/>
            <a:ext cx="1280443" cy="156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https://sun9-5.userapi.com/impg/Ms0Vr4RbPN_XbiosxgWeCb2N9kIQIbNs55ZQUw/_wDP6XD5toc.jpg?size=1280x591&amp;quality=96&amp;sign=c3adae039dbc2dfde406f045d430ea2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0"/>
          <a:stretch/>
        </p:blipFill>
        <p:spPr bwMode="auto">
          <a:xfrm>
            <a:off x="8257599" y="3094645"/>
            <a:ext cx="3641570" cy="217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20" y="3094645"/>
            <a:ext cx="3420000" cy="212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User\Desktop\LnHBS7h0Dw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1903" y="3619969"/>
            <a:ext cx="3523885" cy="2157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8964" r="1656" b="8304"/>
          <a:stretch/>
        </p:blipFill>
        <p:spPr>
          <a:xfrm>
            <a:off x="8566476" y="1539763"/>
            <a:ext cx="3343419" cy="228760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5</a:t>
            </a:fld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25376" y="370868"/>
            <a:ext cx="9274629" cy="7148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/>
            </a:r>
            <a:br>
              <a:rPr lang="ru-RU" dirty="0" smtClean="0">
                <a:latin typeface="Arial Black" panose="020B0A04020102020204" pitchFamily="34" charset="0"/>
              </a:rPr>
            </a:br>
            <a:r>
              <a:rPr lang="ru-RU" sz="2200" dirty="0" smtClean="0">
                <a:latin typeface="Arial Black" panose="020B0A04020102020204" pitchFamily="34" charset="0"/>
              </a:rPr>
              <a:t> </a:t>
            </a: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Информационная поддержка семей с детьми-инвалидами</a:t>
            </a:r>
            <a:endParaRPr lang="ru-RU" sz="3100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743322454"/>
              </p:ext>
            </p:extLst>
          </p:nvPr>
        </p:nvGraphicFramePr>
        <p:xfrm>
          <a:off x="433689" y="1302818"/>
          <a:ext cx="7953145" cy="295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1793" y="1"/>
            <a:ext cx="1079574" cy="1302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27688" cy="119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C:\Users\User\Desktop\презентация\oT5ed-0KSlk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2454" r="4100"/>
          <a:stretch/>
        </p:blipFill>
        <p:spPr bwMode="auto">
          <a:xfrm>
            <a:off x="4785878" y="4418252"/>
            <a:ext cx="3414839" cy="17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869" y="4008112"/>
            <a:ext cx="2433711" cy="226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Лепестки добра 2021\фото 2021\Zt2iDnNj0KE.jpg"/>
          <p:cNvPicPr>
            <a:picLocks noChangeAspect="1" noChangeArrowheads="1"/>
          </p:cNvPicPr>
          <p:nvPr/>
        </p:nvPicPr>
        <p:blipFill>
          <a:blip r:embed="rId12" cstate="print"/>
          <a:srcRect t="14443" r="346"/>
          <a:stretch>
            <a:fillRect/>
          </a:stretch>
        </p:blipFill>
        <p:spPr bwMode="auto">
          <a:xfrm>
            <a:off x="801112" y="4418252"/>
            <a:ext cx="3293458" cy="17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28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7831" y="215537"/>
            <a:ext cx="9358028" cy="84908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Формирование позитивного отношения</a:t>
            </a:r>
            <a:b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общества  к детям-инвалидам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590843" y="1871377"/>
            <a:ext cx="7610623" cy="868880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Организация и проведение флэш - моба «Мы такие разные- Дети всей земли» к Дню защиты детей районах Ленинградской области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90843" y="2822108"/>
            <a:ext cx="7610623" cy="1241047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Организация и проведение благотворительной выставки-ярмарки творческих работ, выполненных детьми-инвалидами в рамках мероприятий празднования Дня Ленинградской области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588498" y="4114800"/>
            <a:ext cx="7577797" cy="1095974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Проведение акции "Белая ленточка", приуроченной к Международному дню инвалида в районах Ленинградской области с привлечением СМИ. 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590843" y="5315067"/>
            <a:ext cx="7521527" cy="799738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Представление организации на Всероссийской выставке-форуме "Вместе ради детей! 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0" name="Picture 2" descr="C:\Users\User\Music\Эмбле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996" y="7405"/>
            <a:ext cx="1114003" cy="14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Tatyana\Desktop\2021 год\Информация на сайт 2021 год\ИТОГИ 2021 г Лепестки Добра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18" y="976739"/>
            <a:ext cx="2710540" cy="178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User\Desktop\QU6yzlsR-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315" y="2614658"/>
            <a:ext cx="2710543" cy="182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C:\Users\Tatyana\Desktop\2021 год\Информация на сайт 2021 год\ИТОГИ 2021 г Лепестки Добра\9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030" y="2614658"/>
            <a:ext cx="1206139" cy="204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04911" y="886266"/>
            <a:ext cx="7216726" cy="844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9489" y="6386732"/>
            <a:ext cx="110290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Мы хотим чувствовать жизнь, как и все, и имеем на это право, но не все это понимают</a:t>
            </a:r>
            <a:endParaRPr lang="ru-RU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8498" y="1079101"/>
            <a:ext cx="7610622" cy="6893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Проведение цикла радиопередач «Жизнь без границ</a:t>
            </a:r>
            <a:endParaRPr lang="ru-RU" dirty="0" smtClean="0">
              <a:solidFill>
                <a:srgbClr val="0070C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4353827"/>
            <a:ext cx="2710540" cy="192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" y="7405"/>
            <a:ext cx="1006193" cy="130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287338"/>
            <a:ext cx="8417169" cy="64135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Постановка актуальных проблем </a:t>
            </a:r>
            <a:endParaRPr lang="ru-RU" sz="28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17892926"/>
              </p:ext>
            </p:extLst>
          </p:nvPr>
        </p:nvGraphicFramePr>
        <p:xfrm>
          <a:off x="245181" y="1294228"/>
          <a:ext cx="4959865" cy="484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386285" y="3105835"/>
            <a:ext cx="3730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44457" y="1852006"/>
            <a:ext cx="6052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314" y="-1"/>
            <a:ext cx="1219199" cy="144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2"/>
            <a:ext cx="1076241" cy="1392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Desktop\презентация\IMG_80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07" y="3547625"/>
            <a:ext cx="3706265" cy="247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lwEq9n0x0S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82804" y="1852006"/>
            <a:ext cx="3542431" cy="236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9" name="Picture 1" descr="C:\Users\Dell\Downloads\PHOTO-2022-03-28-21-11-5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54507" y="1561763"/>
            <a:ext cx="3316178" cy="183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6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716" y="87086"/>
            <a:ext cx="10780670" cy="130628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Arial Black" pitchFamily="34" charset="0"/>
              </a:rPr>
              <a:t>Мир культуры</a:t>
            </a:r>
            <a: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ru-RU" noProof="0" smtClean="0"/>
              <a:pPr rtl="0"/>
              <a:t>8</a:t>
            </a:fld>
            <a:endParaRPr lang="ru-RU" noProof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351" y="2325189"/>
            <a:ext cx="1120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endParaRPr lang="ru-RU" dirty="0"/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733" y="29027"/>
            <a:ext cx="1045649" cy="131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00398" y="1376134"/>
            <a:ext cx="6014647" cy="2784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§"/>
            </a:pPr>
            <a:endParaRPr lang="ru-RU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Организация семейного досуга для семей с детьми инвалидами, детьми с ограниченными возможностями здоровья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Посещение музеев, театров, выставок, концертов, цирковых представлений, проведение интерактивных спектаклей.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Проведение совместных праздников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93058" y="4901361"/>
            <a:ext cx="6014646" cy="9911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0000CC"/>
                </a:solidFill>
                <a:latin typeface="Arial Black" pitchFamily="34" charset="0"/>
              </a:rPr>
              <a:t>Ежегодно более 800 семей с детьми-инвалидами, посещают мероприятия</a:t>
            </a:r>
            <a:endParaRPr lang="ru-RU" dirty="0" smtClean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5578641" y="4256411"/>
            <a:ext cx="484632" cy="498811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0223"/>
            <a:ext cx="2734574" cy="178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95" y="1376134"/>
            <a:ext cx="3082506" cy="178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108"/>
            <a:ext cx="2734573" cy="162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028"/>
            <a:ext cx="1003410" cy="131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 bwMode="auto">
          <a:xfrm>
            <a:off x="9109495" y="3136068"/>
            <a:ext cx="3082506" cy="174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D:\ФОТОФОТО Лепестки добра\Куклачёв\IMG_16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8827"/>
            <a:ext cx="2734574" cy="180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447778" y="6311091"/>
            <a:ext cx="6513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chemeClr val="bg1"/>
                </a:solidFill>
                <a:latin typeface="Arial Black" pitchFamily="34" charset="0"/>
              </a:rPr>
              <a:t>Территория 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неограниченных возможностей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9" name="Picture 3" descr="F:\Лепестки добра 2021\фото 2021\wx42dwWUwxw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79111" y="4908776"/>
            <a:ext cx="2924980" cy="1724254"/>
          </a:xfrm>
          <a:prstGeom prst="rect">
            <a:avLst/>
          </a:prstGeom>
          <a:noFill/>
        </p:spPr>
      </p:pic>
      <p:pic>
        <p:nvPicPr>
          <p:cNvPr id="20" name="Picture 2" descr="F:\Лепестки добра 2021\фото 2021\hello_html_m20629da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6739" y="4929859"/>
            <a:ext cx="1288210" cy="571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778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102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Уличные экскурсии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Лепестки добра фото\lEnibJ572y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4854" y="1703168"/>
            <a:ext cx="3648075" cy="182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User\Music\Эмблем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725" y="0"/>
            <a:ext cx="1378275" cy="147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Лепестки добра фото\RM0fsBKHmF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366" y="4763442"/>
            <a:ext cx="3114091" cy="155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C:\Users\User\Desktop\Лепестки добра фото\xgLhviGlz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4854" y="3947889"/>
            <a:ext cx="3770143" cy="1971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967090" y="1955409"/>
            <a:ext cx="4206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Путешествие по Ленинградской области в условиях пандемии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COVID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-19 плавно переросли в пешие прогулки по родным городам на свежем воздухе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51" y="1374393"/>
            <a:ext cx="3133920" cy="176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0677" y="3763848"/>
            <a:ext cx="4422653" cy="2339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366" y="3214408"/>
            <a:ext cx="3060883" cy="1466962"/>
          </a:xfrm>
          <a:prstGeom prst="rect">
            <a:avLst/>
          </a:prstGeom>
          <a:ln>
            <a:noFill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53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3633</TotalTime>
  <Words>846</Words>
  <Application>Microsoft Office PowerPoint</Application>
  <PresentationFormat>Произвольный</PresentationFormat>
  <Paragraphs>105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Ретро</vt:lpstr>
      <vt:lpstr>Ленинградская региональная  общественная организация  в поддержку детей с ограниченными возможностями, детей инвалидов и инвалидов с детства  «ЛЕПЕСТКИ ДОБРА»</vt:lpstr>
      <vt:lpstr>Презентация PowerPoint</vt:lpstr>
      <vt:lpstr>Вместе мы сможем больше</vt:lpstr>
      <vt:lpstr>Создание сетей взаимной поддержки</vt:lpstr>
      <vt:lpstr>  Информационная поддержка семей с детьми-инвалидами</vt:lpstr>
      <vt:lpstr>Формирование позитивного отношения  общества  к детям-инвалидам</vt:lpstr>
      <vt:lpstr>Постановка актуальных проблем </vt:lpstr>
      <vt:lpstr>       Мир культуры </vt:lpstr>
      <vt:lpstr>Уличные экскурсии</vt:lpstr>
      <vt:lpstr>Приобретение новых знаний, умений и навыков  </vt:lpstr>
      <vt:lpstr>Шефство</vt:lpstr>
      <vt:lpstr>Фестивали, конкурсы</vt:lpstr>
      <vt:lpstr>Повышение социального статуса, самооценки. </vt:lpstr>
      <vt:lpstr>Результаты проекта  «Мир для всех»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ЛОГБУ «Тихвинский КЦСОН» по обучению членов семей, в которых имеются дети-инвалиды, в том числе подбору и использованию технических средств реабилитации, реабилитационным навыкам, а также навыкам осуществления реабилитационных мероприятий и навыкам ухода за детьми-инвалидами, общению с ними</dc:title>
  <dc:creator>Admin</dc:creator>
  <cp:lastModifiedBy>User</cp:lastModifiedBy>
  <cp:revision>368</cp:revision>
  <cp:lastPrinted>2022-03-29T08:45:20Z</cp:lastPrinted>
  <dcterms:created xsi:type="dcterms:W3CDTF">2022-01-20T06:41:06Z</dcterms:created>
  <dcterms:modified xsi:type="dcterms:W3CDTF">2023-03-17T06:39:08Z</dcterms:modified>
</cp:coreProperties>
</file>