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97BFAB9-4042-4FDD-819A-CE4AEA63D20A}">
          <p14:sldIdLst>
            <p14:sldId id="256"/>
            <p14:sldId id="257"/>
            <p14:sldId id="258"/>
            <p14:sldId id="259"/>
            <p14:sldId id="260"/>
            <p14:sldId id="261"/>
            <p14:sldId id="26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" y="321062"/>
            <a:ext cx="9144000" cy="5976663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991" y="1988840"/>
            <a:ext cx="9144000" cy="288032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Онлайн сервис</a:t>
            </a:r>
            <a:b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«Три шага к здоровью груди»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903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147"/>
            <a:ext cx="9144000" cy="646570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263846"/>
            <a:ext cx="3168352" cy="14326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24" y="342852"/>
            <a:ext cx="2160000" cy="136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302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147"/>
            <a:ext cx="9144000" cy="646570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196147"/>
            <a:ext cx="3312368" cy="15766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40205"/>
            <a:ext cx="2160000" cy="136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865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147"/>
            <a:ext cx="9144000" cy="646570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512" y="196147"/>
            <a:ext cx="3312368" cy="15046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05" y="332656"/>
            <a:ext cx="2282176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537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147"/>
            <a:ext cx="9144000" cy="646570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512" y="196147"/>
            <a:ext cx="3312368" cy="13606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792"/>
            <a:ext cx="2282175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994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147"/>
            <a:ext cx="9144000" cy="646570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196147"/>
            <a:ext cx="3240360" cy="15046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6147"/>
            <a:ext cx="2042288" cy="128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916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49" y="95884"/>
            <a:ext cx="9144000" cy="646570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512" y="196147"/>
            <a:ext cx="3312368" cy="14326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05" y="196146"/>
            <a:ext cx="2282175" cy="1440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156176" y="6050339"/>
            <a:ext cx="2664296" cy="5685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741744" y="6180728"/>
            <a:ext cx="282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с мая 2022 по апрель 2023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2852936"/>
            <a:ext cx="36004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11560" y="2863969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952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19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10</Words>
  <Application>Microsoft Office PowerPoint</Application>
  <PresentationFormat>Экран (4:3)</PresentationFormat>
  <Paragraphs>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Онлайн сервис «Три шага к здоровью груди»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Онлайн сервис «Три шага к здоровью груди»</dc:title>
  <dc:creator>Волковская Дарья Сергеевна</dc:creator>
  <cp:lastModifiedBy>User</cp:lastModifiedBy>
  <cp:revision>5</cp:revision>
  <dcterms:created xsi:type="dcterms:W3CDTF">2023-04-21T00:55:28Z</dcterms:created>
  <dcterms:modified xsi:type="dcterms:W3CDTF">2023-04-24T00:53:04Z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