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5" r:id="rId4"/>
    <p:sldId id="257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7C41-026E-42C1-91B0-4737969B1D1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C916-9BA9-45D1-BEDD-F427FFAA4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9180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Nexa Replica RU" pitchFamily="50" charset="0"/>
                <a:ea typeface="Nexa Bold" panose="02000000000000000000" pitchFamily="2" charset="0"/>
              </a:rPr>
              <a:t>Ранняя профориентация. </a:t>
            </a:r>
            <a:br>
              <a:rPr lang="ru-RU" sz="4800" b="1" dirty="0" smtClean="0">
                <a:solidFill>
                  <a:srgbClr val="0070C0"/>
                </a:solidFill>
                <a:latin typeface="Nexa Replica RU" pitchFamily="50" charset="0"/>
                <a:ea typeface="Nexa Bold" panose="02000000000000000000" pitchFamily="2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Nexa Replica RU" pitchFamily="50" charset="0"/>
                <a:ea typeface="Nexa Bold" panose="02000000000000000000" pitchFamily="2" charset="0"/>
              </a:rPr>
              <a:t>Клуб Юного Медика(КЮМ)</a:t>
            </a:r>
            <a:endParaRPr lang="ru-RU" sz="4800" b="1" dirty="0">
              <a:solidFill>
                <a:srgbClr val="0070C0"/>
              </a:solidFill>
              <a:latin typeface="Nexa Replica RU" pitchFamily="50" charset="0"/>
              <a:ea typeface="Nexa Bold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69105"/>
            <a:ext cx="9144000" cy="461267"/>
          </a:xfrm>
        </p:spPr>
        <p:txBody>
          <a:bodyPr/>
          <a:lstStyle/>
          <a:p>
            <a:endParaRPr lang="ru-RU" dirty="0">
              <a:latin typeface="Nexa Replica RU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1" y="365125"/>
            <a:ext cx="9878514" cy="13255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Nexa Replica RU" pitchFamily="50" charset="0"/>
              </a:rPr>
              <a:t>Проблемы, решаемые проектом</a:t>
            </a:r>
            <a:endParaRPr lang="ru-RU" dirty="0">
              <a:solidFill>
                <a:srgbClr val="0070C0"/>
              </a:solidFill>
              <a:latin typeface="Nexa Replica RU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425" y="1825625"/>
            <a:ext cx="9334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" y="1825625"/>
            <a:ext cx="4205605" cy="3154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596" y="1726727"/>
            <a:ext cx="6325808" cy="4744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1" y="365125"/>
            <a:ext cx="9878514" cy="13255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Nexa Replica RU" pitchFamily="50" charset="0"/>
              </a:rPr>
              <a:t>Проект «Ранняя профориентация»</a:t>
            </a:r>
            <a:endParaRPr lang="ru-RU" dirty="0">
              <a:solidFill>
                <a:srgbClr val="0070C0"/>
              </a:solidFill>
              <a:latin typeface="Nexa Replica RU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425" y="1825625"/>
            <a:ext cx="9334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Целевая группа</a:t>
            </a:r>
            <a:r>
              <a:rPr lang="ru-RU" dirty="0" smtClean="0"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подростки (13-17 лет), </a:t>
            </a: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- увлекающиеся медициной, </a:t>
            </a:r>
          </a:p>
          <a:p>
            <a:pPr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мечтающие получить профессию медика</a:t>
            </a:r>
          </a:p>
          <a:p>
            <a:pPr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54" y="3892731"/>
            <a:ext cx="5270028" cy="296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3345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Nexa Replica RU" pitchFamily="50" charset="0"/>
              </a:rPr>
              <a:t>Этапы проекта:</a:t>
            </a:r>
            <a:endParaRPr lang="ru-RU" dirty="0">
              <a:solidFill>
                <a:srgbClr val="0070C0"/>
              </a:solidFill>
              <a:latin typeface="Nexa Replica RU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424" y="1825625"/>
            <a:ext cx="10315575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Century Gothic" panose="020B0502020202020204" pitchFamily="34" charset="0"/>
              </a:rPr>
              <a:t>Профориентационная</a:t>
            </a:r>
            <a:r>
              <a:rPr lang="ru-RU" dirty="0" smtClean="0">
                <a:latin typeface="Century Gothic" panose="020B0502020202020204" pitchFamily="34" charset="0"/>
              </a:rPr>
              <a:t> экскурсия с </a:t>
            </a:r>
            <a:r>
              <a:rPr lang="ru-RU" dirty="0" err="1" smtClean="0">
                <a:latin typeface="Century Gothic" panose="020B0502020202020204" pitchFamily="34" charset="0"/>
              </a:rPr>
              <a:t>профпробами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2" y="4890794"/>
            <a:ext cx="3505472" cy="1967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52" y="4208382"/>
            <a:ext cx="3958045" cy="2226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05" y="3593487"/>
            <a:ext cx="3047812" cy="203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3345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Nexa Replica RU" pitchFamily="50" charset="0"/>
              </a:rPr>
              <a:t>Этапы проекта:</a:t>
            </a:r>
            <a:endParaRPr lang="ru-RU" dirty="0">
              <a:solidFill>
                <a:srgbClr val="0070C0"/>
              </a:solidFill>
              <a:latin typeface="Nexa Replica RU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425" y="1825625"/>
            <a:ext cx="93345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2. Занятия в </a:t>
            </a:r>
            <a:r>
              <a:rPr lang="ru-RU" dirty="0" err="1" smtClean="0">
                <a:latin typeface="Century Gothic" panose="020B0502020202020204" pitchFamily="34" charset="0"/>
              </a:rPr>
              <a:t>КЮМе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73" y="3439715"/>
            <a:ext cx="2775585" cy="20816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98" y="4657498"/>
            <a:ext cx="2932591" cy="2200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172" y="4189969"/>
            <a:ext cx="1871634" cy="2493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17" y="3589504"/>
            <a:ext cx="1994263" cy="14956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122" y="4260079"/>
            <a:ext cx="1767993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17" y="1409965"/>
            <a:ext cx="1564487" cy="1649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25" y="365125"/>
            <a:ext cx="93345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Nexa Replica RU" pitchFamily="50" charset="0"/>
              </a:rPr>
              <a:t>Этапы проекта:</a:t>
            </a:r>
            <a:endParaRPr lang="ru-RU" dirty="0">
              <a:solidFill>
                <a:srgbClr val="0070C0"/>
              </a:solidFill>
              <a:latin typeface="Nexa Replica RU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1825625"/>
            <a:ext cx="990463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3. Работа в волонтерском отряде</a:t>
            </a:r>
          </a:p>
          <a:p>
            <a:pPr marL="0" indent="0">
              <a:buNone/>
            </a:pPr>
            <a:endParaRPr lang="ru-RU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u="sng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</a:t>
            </a:r>
            <a:r>
              <a:rPr lang="ru-RU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Инновационная </a:t>
            </a:r>
            <a:r>
              <a:rPr lang="ru-RU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составляющая:</a:t>
            </a:r>
          </a:p>
          <a:p>
            <a:pPr>
              <a:buFontTx/>
              <a:buChar char="-"/>
            </a:pPr>
            <a:r>
              <a:rPr lang="ru-RU" dirty="0">
                <a:latin typeface="Century Gothic" panose="020B0502020202020204" pitchFamily="34" charset="0"/>
              </a:rPr>
              <a:t>полный цикл профориентации</a:t>
            </a:r>
          </a:p>
          <a:p>
            <a:pPr>
              <a:buFontTx/>
              <a:buChar char="-"/>
            </a:pPr>
            <a:r>
              <a:rPr lang="ru-RU" dirty="0">
                <a:latin typeface="Century Gothic" panose="020B0502020202020204" pitchFamily="34" charset="0"/>
              </a:rPr>
              <a:t>наличие оборудованного </a:t>
            </a:r>
            <a:r>
              <a:rPr lang="ru-RU" dirty="0" err="1">
                <a:latin typeface="Century Gothic" panose="020B0502020202020204" pitchFamily="34" charset="0"/>
              </a:rPr>
              <a:t>симуляционного</a:t>
            </a:r>
            <a:r>
              <a:rPr lang="ru-RU" dirty="0">
                <a:latin typeface="Century Gothic" panose="020B0502020202020204" pitchFamily="34" charset="0"/>
              </a:rPr>
              <a:t> кабинета</a:t>
            </a:r>
          </a:p>
          <a:p>
            <a:pPr>
              <a:buFontTx/>
              <a:buChar char="-"/>
            </a:pPr>
            <a:r>
              <a:rPr lang="ru-RU" dirty="0">
                <a:latin typeface="Century Gothic" panose="020B0502020202020204" pitchFamily="34" charset="0"/>
              </a:rPr>
              <a:t>развитие основ клинического мышления</a:t>
            </a: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105" y="1825625"/>
            <a:ext cx="3170195" cy="237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Ранняя профориентация.  Клуб Юного Медика(КЮМ)</vt:lpstr>
      <vt:lpstr>Проблемы, решаемые проектом</vt:lpstr>
      <vt:lpstr>Проект «Ранняя профориентация»</vt:lpstr>
      <vt:lpstr>Этапы проекта:</vt:lpstr>
      <vt:lpstr>Этапы проекта:</vt:lpstr>
      <vt:lpstr>Этапы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Землякова</dc:creator>
  <cp:lastModifiedBy>admin</cp:lastModifiedBy>
  <cp:revision>24</cp:revision>
  <dcterms:created xsi:type="dcterms:W3CDTF">2020-09-22T09:52:00Z</dcterms:created>
  <dcterms:modified xsi:type="dcterms:W3CDTF">2023-05-17T11:45:47Z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AA12B0BBAD504A37AFB57413A28A9501</vt:lpwstr>
  </property>
  <property fmtid="{D5CDD505-2E9C-101B-9397-08002B2CF9AE}" pid="3" name="KSOProductBuildVer">
    <vt:lpwstr>1049-11.2.0.11537</vt:lpwstr>
  </property>
</Properties>
</file>