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6" r:id="rId4"/>
    <p:sldId id="267" r:id="rId5"/>
    <p:sldId id="256" r:id="rId6"/>
    <p:sldId id="260" r:id="rId7"/>
    <p:sldId id="261" r:id="rId8"/>
    <p:sldId id="268" r:id="rId9"/>
    <p:sldId id="262" r:id="rId10"/>
    <p:sldId id="263" r:id="rId11"/>
    <p:sldId id="265" r:id="rId12"/>
    <p:sldId id="269" r:id="rId13"/>
    <p:sldId id="270" r:id="rId14"/>
    <p:sldId id="272" r:id="rId15"/>
    <p:sldId id="273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08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37D83-4914-5256-F247-05A9BCB00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34CEC1-1560-A313-24AE-CD89E380A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9609AD-CBCC-F0CE-0214-B4754F06B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2963-B5E0-42DF-A7D5-39A59D2CC89E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9E434E-050C-1E01-3F23-CDB0E42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D749AB-89D1-D403-ECD9-791B0192A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7C4D-874D-452B-BE82-F0CE5379F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882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E3F47B-A7D2-1063-12C1-740F8B3E3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8CE6DF-B3F9-7FCB-CCA6-6E3F5E2F80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38A9C3-DE84-F72D-FC02-DECC39215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2963-B5E0-42DF-A7D5-39A59D2CC89E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D6C685-FCE4-B770-B1DA-45871CC77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190D42-D735-7DE4-42A4-E4E5A8D74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7C4D-874D-452B-BE82-F0CE5379F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394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C6C9B1A-6214-5DA8-AFE1-A97DDBCD0D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404C1A-D0DE-5085-6EFD-B395B0DFF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971B36-F16D-1AD4-2424-379619D2D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2963-B5E0-42DF-A7D5-39A59D2CC89E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3593FC-68A3-061D-070B-12939BFD8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C73BBD-6FC9-42C6-981F-0496B0A69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7C4D-874D-452B-BE82-F0CE5379F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60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702220-F140-E501-7294-8F1BEEF0B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0DE473-2642-4419-F638-3C8F00F90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C214AD-A081-077B-EB59-B774AA5FE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2963-B5E0-42DF-A7D5-39A59D2CC89E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2236C5-DA87-8F20-B0FD-D70114119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9BEB91-CB7D-3711-EBC1-EE9470B30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7C4D-874D-452B-BE82-F0CE5379F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14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F2BA01-5639-864E-E068-1C08681C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2FECBD-D7D2-BB0E-D1A8-EC882E9AB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2E4319-FC0F-8FA0-5A97-0CACD7CA7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2963-B5E0-42DF-A7D5-39A59D2CC89E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9876B7-B0A5-460D-2EC1-BE30C97F6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99D17E-CB76-5353-F729-ED35F314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7C4D-874D-452B-BE82-F0CE5379F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774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1F0D9-27E8-66CA-CC64-921DC3128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8F4887-E06C-3A69-BD24-C7CE73EA4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75820B-FA3C-E698-0175-CC9C52192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7BAAD6-1F7C-783A-5B12-481A2FF1E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2963-B5E0-42DF-A7D5-39A59D2CC89E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48688C-BB7D-A4CF-012D-D0516D1BC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56FEB7-BF28-C8BC-31C6-8ECFF136C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7C4D-874D-452B-BE82-F0CE5379F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106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68C71B-7421-8A95-B88E-4511FB829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105748-87A6-0D8A-0813-1B6D3F733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357457-4C22-DC1E-E6A8-F05FAEAD5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13B6BB-9FA9-237D-8FA0-49BBA02474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53164F-21F9-3581-CAD4-2402015D6F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650C646-29BD-BBC6-373B-4182119F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2963-B5E0-42DF-A7D5-39A59D2CC89E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67E56C1-3D68-59B8-E486-CC11CFEBD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E2B9AB6-90DD-3F50-66A6-CC7801FB5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7C4D-874D-452B-BE82-F0CE5379F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963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C02BC5-273A-A4A8-C302-12F310AE4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C6B055-FD8F-C9EE-B722-C98CC9370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2963-B5E0-42DF-A7D5-39A59D2CC89E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9D9DCEF-5321-4F01-35A5-BE469362D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51B17C1-5474-0BB9-B990-5A498034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7C4D-874D-452B-BE82-F0CE5379F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03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CACE923-1AB8-2BBF-D358-0BB1F619A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2963-B5E0-42DF-A7D5-39A59D2CC89E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ED26C93-EA79-64B7-30E7-025ACFED1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826116-923A-55FE-7637-5D9D19EFC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7C4D-874D-452B-BE82-F0CE5379F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454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A41EA-427D-8D9F-67E2-0FCEE1695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9ECAD4-0A89-5580-5873-0B65FB49A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4851E3-078C-B13D-9C88-EEDC9543A6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B6E0A3-31C5-34C7-B484-49C79AFB9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2963-B5E0-42DF-A7D5-39A59D2CC89E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FE7FA-C7CB-B702-2D8C-38FC2761F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5909B2-35F5-56A6-B94C-890945014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7C4D-874D-452B-BE82-F0CE5379F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003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D9CCE-571C-66AC-F0F9-1BDF152EC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80C70C4-BAEC-B899-27C3-FDFC2284EA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8FB91A-571A-EC41-CD9D-497C1BD063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FE692E-DFBE-67EC-8C46-DB6AB346D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2963-B5E0-42DF-A7D5-39A59D2CC89E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3A66A8-495B-9F80-F386-91E8F129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48C452-38BB-7496-9991-CB7A666EB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7C4D-874D-452B-BE82-F0CE5379F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9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59E344-0139-7F66-A1B1-613D8B0C3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6608A5-42A0-B93C-1EA2-B4A9EF440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AF2AEB-159E-F682-0D84-EFF3362DEF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B2963-B5E0-42DF-A7D5-39A59D2CC89E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BC502F-F84E-58EB-F2AB-65E963743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C439B3-6486-13FC-0F0A-54BB59C150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97C4D-874D-452B-BE82-F0CE5379F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52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antimansiysk.bezformata.com/word/medvezhonok/45510/" TargetMode="External"/><Relationship Id="rId2" Type="http://schemas.openxmlformats.org/officeDocument/2006/relationships/hyperlink" Target="https://hantimansiysk.bezformata.com/word/stojbishnaya-shkola-sad/14089814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antimansiysk.bezformata.com/word/stojbishnaya-shkola-sad/14089814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23D475-AE11-8DF5-CEDD-4B231ECFD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401" y="336371"/>
            <a:ext cx="8519198" cy="1463553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Сургутский район, с. Угут </a:t>
            </a:r>
            <a:b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МБДОУ детский сад «Медвежонок»,</a:t>
            </a:r>
            <a:b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Стойбищная школа-сад «Ай-</a:t>
            </a:r>
            <a:r>
              <a:rPr lang="ru-RU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пупэли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8C1F1B7-8EC9-3F00-D327-E54A4C32D0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84" y="2109581"/>
            <a:ext cx="5714592" cy="3811588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61ED1B3-F34B-2321-C28C-02172089A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226" y="2109582"/>
            <a:ext cx="5115415" cy="381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86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FD0845F-BA21-CE5F-5216-6F6B70549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06" y="486683"/>
            <a:ext cx="3916077" cy="52214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E059049-AF0D-51CC-9145-0144447DF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117" y="486683"/>
            <a:ext cx="3916078" cy="52214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F18F41-DE2B-AAA4-A8F3-0B6B39A0C845}"/>
              </a:ext>
            </a:extLst>
          </p:cNvPr>
          <p:cNvSpPr txBox="1"/>
          <p:nvPr/>
        </p:nvSpPr>
        <p:spPr>
          <a:xfrm>
            <a:off x="603504" y="5980176"/>
            <a:ext cx="4901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Занятие с логопедом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A54C38-F95C-5859-285A-6AB539B2A486}"/>
              </a:ext>
            </a:extLst>
          </p:cNvPr>
          <p:cNvSpPr txBox="1"/>
          <p:nvPr/>
        </p:nvSpPr>
        <p:spPr>
          <a:xfrm>
            <a:off x="7067806" y="5980176"/>
            <a:ext cx="3916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Ежедневные занятия</a:t>
            </a:r>
          </a:p>
        </p:txBody>
      </p:sp>
    </p:spTree>
    <p:extLst>
      <p:ext uri="{BB962C8B-B14F-4D97-AF65-F5344CB8AC3E}">
        <p14:creationId xmlns:p14="http://schemas.microsoft.com/office/powerpoint/2010/main" val="2519627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EFFE762-72D5-BCD1-FA03-8210ED52D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9484" y="696779"/>
            <a:ext cx="10515600" cy="4173604"/>
          </a:xfrm>
        </p:spPr>
        <p:txBody>
          <a:bodyPr/>
          <a:lstStyle/>
          <a:p>
            <a:r>
              <a:rPr lang="ru-RU" b="1" i="1" dirty="0">
                <a:solidFill>
                  <a:srgbClr val="002060"/>
                </a:solidFill>
              </a:rPr>
              <a:t>Дошкольным образованием охвачены: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rgbClr val="002060"/>
                </a:solidFill>
              </a:rPr>
              <a:t>в 2021г.-2022г. – 2 детей;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rgbClr val="002060"/>
                </a:solidFill>
              </a:rPr>
              <a:t>в 2022г.-2023г. – 3 детей;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rgbClr val="002060"/>
                </a:solidFill>
              </a:rPr>
              <a:t>в 2023-2024г. планируется 7 детей.</a:t>
            </a:r>
          </a:p>
          <a:p>
            <a:pPr marL="342900" indent="-342900">
              <a:buFontTx/>
              <a:buChar char="-"/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65AA87-465E-B93C-14D6-8A618D973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581" y="696779"/>
            <a:ext cx="4128503" cy="55046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66789F-5176-4794-68E9-752AE3BF4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651" y="2633076"/>
            <a:ext cx="2894314" cy="385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89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D905756-313E-5010-8687-C6D5807F506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>
          <a:xfrm>
            <a:off x="6209343" y="554289"/>
            <a:ext cx="5602291" cy="442362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C1E7393A-A0A1-C440-09BA-41944F7AB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4659" y="342533"/>
            <a:ext cx="4685113" cy="1418890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>
                <a:solidFill>
                  <a:srgbClr val="002060"/>
                </a:solidFill>
                <a:effectLst/>
              </a:rPr>
              <a:t>Педагоги МБДОУ детский сад "Медвежонок" посещают своих воспитанников в стойбищной школе-сад "Ай-</a:t>
            </a:r>
            <a:r>
              <a:rPr lang="ru-RU" sz="2400" b="1" i="1" dirty="0" err="1">
                <a:solidFill>
                  <a:srgbClr val="002060"/>
                </a:solidFill>
                <a:effectLst/>
              </a:rPr>
              <a:t>пупэли</a:t>
            </a:r>
            <a:r>
              <a:rPr lang="ru-RU" sz="2400" b="1" i="1" dirty="0">
                <a:solidFill>
                  <a:srgbClr val="002060"/>
                </a:solidFill>
                <a:effectLst/>
              </a:rPr>
              <a:t>" с праздничными программами!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4C3C75-7855-30B8-7BD2-A651A4D46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66" y="2277036"/>
            <a:ext cx="5404029" cy="360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80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2207B8-6EB5-9187-1F93-77A90C527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451" y="524973"/>
            <a:ext cx="3903517" cy="52046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4ED35A-81A8-4749-10FE-DD6A46B25FE3}"/>
              </a:ext>
            </a:extLst>
          </p:cNvPr>
          <p:cNvSpPr txBox="1"/>
          <p:nvPr/>
        </p:nvSpPr>
        <p:spPr>
          <a:xfrm>
            <a:off x="3916525" y="5991272"/>
            <a:ext cx="4358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Игры «Зимние забавы»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C21E1B-5EFC-130F-F339-D34032561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034" y="605118"/>
            <a:ext cx="3712854" cy="495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17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BD9490-A083-D363-4889-AA3664D53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25" y="558265"/>
            <a:ext cx="5668638" cy="425147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56A8D6A-04A0-9C19-2741-02172DB704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58265"/>
            <a:ext cx="5898776" cy="44856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14E465-FD05-9F18-5EAB-FBC81200EFCC}"/>
              </a:ext>
            </a:extLst>
          </p:cNvPr>
          <p:cNvSpPr txBox="1"/>
          <p:nvPr/>
        </p:nvSpPr>
        <p:spPr>
          <a:xfrm>
            <a:off x="3566160" y="5522976"/>
            <a:ext cx="694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Праздник «Вороний день»</a:t>
            </a:r>
          </a:p>
        </p:txBody>
      </p:sp>
    </p:spTree>
    <p:extLst>
      <p:ext uri="{BB962C8B-B14F-4D97-AF65-F5344CB8AC3E}">
        <p14:creationId xmlns:p14="http://schemas.microsoft.com/office/powerpoint/2010/main" val="4172129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7C45BA-233C-835A-F95E-3EB288033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70" y="779647"/>
            <a:ext cx="11350260" cy="497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95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1F710-A700-3126-4409-799331D28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6159"/>
          </a:xfrm>
        </p:spPr>
        <p:txBody>
          <a:bodyPr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r>
              <a:rPr lang="ru-RU" dirty="0"/>
              <a:t>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7E5A2F-BC62-9196-4B7A-C8F46AAF4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957" y="1251284"/>
            <a:ext cx="3030086" cy="507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73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CB89C458-F90F-9FD1-2B4C-9C48CADA74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99987" y="457200"/>
            <a:ext cx="3506417" cy="4873625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7DFC1BD6-A0BA-D8A3-FC48-A9C3D1D18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6017" y="457200"/>
            <a:ext cx="6718433" cy="4873624"/>
          </a:xfrm>
        </p:spPr>
        <p:txBody>
          <a:bodyPr>
            <a:normAutofit/>
          </a:bodyPr>
          <a:lstStyle/>
          <a:p>
            <a:pPr algn="ctr"/>
            <a:endParaRPr lang="ru-RU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платформа</a:t>
            </a:r>
          </a:p>
          <a:p>
            <a:pPr algn="ctr"/>
            <a:r>
              <a:rPr lang="ru-RU" sz="4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«Мобильное электронное образование»</a:t>
            </a:r>
          </a:p>
        </p:txBody>
      </p:sp>
    </p:spTree>
    <p:extLst>
      <p:ext uri="{BB962C8B-B14F-4D97-AF65-F5344CB8AC3E}">
        <p14:creationId xmlns:p14="http://schemas.microsoft.com/office/powerpoint/2010/main" val="1974170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>
            <a:extLst>
              <a:ext uri="{FF2B5EF4-FFF2-40B4-BE49-F238E27FC236}">
                <a16:creationId xmlns:a16="http://schemas.microsoft.com/office/drawing/2014/main" id="{A6A60601-3A21-49C7-972B-993E795BA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21051" y="908735"/>
            <a:ext cx="3932237" cy="4873625"/>
          </a:xfrm>
        </p:spPr>
        <p:txBody>
          <a:bodyPr/>
          <a:lstStyle/>
          <a:p>
            <a:pPr algn="just">
              <a:lnSpc>
                <a:spcPct val="115000"/>
              </a:lnSpc>
            </a:pP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21 декабря 2021 года в рамках внедрения пилотного образовательного проекта «</a:t>
            </a:r>
            <a:r>
              <a:rPr lang="ru-RU" sz="180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 tooltip="Стойбищная школа – са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Стойбищная школа – сад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на базе муниципального бюджетного дошкольного образовательного учреждения детского сада «</a:t>
            </a:r>
            <a:r>
              <a:rPr lang="ru-RU" sz="180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 tooltip="Медвежонок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Медвежонок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(п. Угут) открылась группа кратковременного пребывания по подготовке дошкольников к школе на территории традиционного проживания на угодьях Каюковых, закреплённого за Сургутским районом.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3DC1F40-7A18-8A1A-1474-ABE02E3D0F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678" y="342499"/>
            <a:ext cx="4629752" cy="617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43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E99667-76A0-FF7E-6334-4CF235BDDA1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/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6895DB79-902D-577D-3978-EF1556FA4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1297004"/>
            <a:ext cx="3932237" cy="3811588"/>
          </a:xfrm>
        </p:spPr>
        <p:txBody>
          <a:bodyPr/>
          <a:lstStyle/>
          <a:p>
            <a:pPr algn="just"/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40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 tooltip="Стойбищная школа-са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Стойбищная школа-сад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– пилотный образовательный проект для получения дошкольного образования детьми из числа коренных малочисленных народов Севера, проживающих на Территории Традиционного Природопользования.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030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EC422-103A-30AF-2142-C84CD659B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83439"/>
          </a:xfrm>
        </p:spPr>
        <p:txBody>
          <a:bodyPr>
            <a:normAutofit/>
          </a:bodyPr>
          <a:lstStyle/>
          <a:p>
            <a:r>
              <a:rPr lang="ru-RU" sz="4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проекта: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2A5B62-57C0-7B77-EA6B-567C736878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05802"/>
            <a:ext cx="9144000" cy="3351998"/>
          </a:xfrm>
        </p:spPr>
        <p:txBody>
          <a:bodyPr/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Создание условий для развития новой формы дошкольного образования для детей из числа коренных малочисленных народов Севера, проживающих в отдаленных территориях сельского поселения Угут, не имеющих возможности посещать дошкольное образовательное учреждение, с использованием дистанционных информационно-образовательных технологий на основе включения родителей в образовательную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2829878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4C058CF6-DA2C-5F68-8B0A-628FA952B0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386" y="558015"/>
            <a:ext cx="7173382" cy="5380037"/>
          </a:xfrm>
        </p:spPr>
      </p:pic>
    </p:spTree>
    <p:extLst>
      <p:ext uri="{BB962C8B-B14F-4D97-AF65-F5344CB8AC3E}">
        <p14:creationId xmlns:p14="http://schemas.microsoft.com/office/powerpoint/2010/main" val="4104244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A1D9A8-C97B-C9A4-FB76-61AF5FDEE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248515" cy="591954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4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проекта: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2F1465-1630-AD1E-9321-600AEFDB4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049154"/>
            <a:ext cx="10248515" cy="4860758"/>
          </a:xfrm>
        </p:spPr>
        <p:txBody>
          <a:bodyPr>
            <a:normAutofit/>
          </a:bodyPr>
          <a:lstStyle/>
          <a:p>
            <a:pPr marL="342900" indent="-342900" algn="just">
              <a:buAutoNum type="arabicPeriod"/>
            </a:pPr>
            <a:r>
              <a:rPr lang="ru-RU" sz="2800" b="1" dirty="0">
                <a:solidFill>
                  <a:srgbClr val="002060"/>
                </a:solidFill>
              </a:rPr>
              <a:t>Обеспечение территориальной доступности в получении дошкольного образования на территории Юрт Каюковых</a:t>
            </a:r>
          </a:p>
          <a:p>
            <a:pPr marL="342900" indent="-342900" algn="just">
              <a:buAutoNum type="arabicPeriod"/>
            </a:pPr>
            <a:r>
              <a:rPr lang="ru-RU" sz="2800" b="1" dirty="0">
                <a:solidFill>
                  <a:srgbClr val="002060"/>
                </a:solidFill>
              </a:rPr>
              <a:t>Выравнивание стартовых возможностей детей дошкольного возраста для получения дальнейшего образования</a:t>
            </a:r>
          </a:p>
          <a:p>
            <a:pPr marL="342900" indent="-342900" algn="just">
              <a:buAutoNum type="arabicPeriod"/>
            </a:pPr>
            <a:r>
              <a:rPr lang="ru-RU" sz="2800" b="1" dirty="0">
                <a:solidFill>
                  <a:srgbClr val="002060"/>
                </a:solidFill>
              </a:rPr>
              <a:t>Внедрение в образовательный процесс новой формы дошкольного образования с использованием дистанционных информационно-образовательных технологий платформы «Мобильное электронное образование»</a:t>
            </a:r>
          </a:p>
        </p:txBody>
      </p:sp>
    </p:spTree>
    <p:extLst>
      <p:ext uri="{BB962C8B-B14F-4D97-AF65-F5344CB8AC3E}">
        <p14:creationId xmlns:p14="http://schemas.microsoft.com/office/powerpoint/2010/main" val="3523667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4478D4-E8B5-09BE-3551-E0267BBED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700903" cy="688206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Материально-технические условия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BD7A6D-8353-522C-CFB1-FC9963E99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67562" y="1453415"/>
            <a:ext cx="4203850" cy="2781701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</a:rPr>
              <a:t>Основной формой получения дошкольного образования является дистанционная форма обучения.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EA7FB3-0251-75A7-25B1-15217F61C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219" y="1358731"/>
            <a:ext cx="3655219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87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86D28B8-235F-24CA-5D12-429D52DE4D7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>
          <a:xfrm>
            <a:off x="5460492" y="992187"/>
            <a:ext cx="6172200" cy="487362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79A46B-1226-DA1A-6627-65200C0BD3ED}"/>
              </a:ext>
            </a:extLst>
          </p:cNvPr>
          <p:cNvSpPr txBox="1"/>
          <p:nvPr/>
        </p:nvSpPr>
        <p:spPr>
          <a:xfrm>
            <a:off x="1243584" y="1609344"/>
            <a:ext cx="39502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Родителям выданы ноутбуки, цифровой ключ для доступа к образовательной платформе «Мобильное электронное образование», методические пособия, игрушки.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78336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301</Words>
  <Application>Microsoft Office PowerPoint</Application>
  <PresentationFormat>Широкоэкранный</PresentationFormat>
  <Paragraphs>25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Сургутский район, с. Угут  МБДОУ детский сад «Медвежонок», Стойбищная школа-сад «Ай-пупэли».</vt:lpstr>
      <vt:lpstr>Презентация PowerPoint</vt:lpstr>
      <vt:lpstr>Презентация PowerPoint</vt:lpstr>
      <vt:lpstr>Презентация PowerPoint</vt:lpstr>
      <vt:lpstr>Цель проекта:</vt:lpstr>
      <vt:lpstr>Презентация PowerPoint</vt:lpstr>
      <vt:lpstr>Задачи проекта:</vt:lpstr>
      <vt:lpstr>Материально-технические условия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Сургутский район, с.Угут  МБДОУ детский сад «Медвежонок», Стойбищная школа-сад «Ай-пупэли».</dc:title>
  <dc:creator>PC</dc:creator>
  <cp:lastModifiedBy>1</cp:lastModifiedBy>
  <cp:revision>5</cp:revision>
  <dcterms:created xsi:type="dcterms:W3CDTF">2023-05-16T07:09:06Z</dcterms:created>
  <dcterms:modified xsi:type="dcterms:W3CDTF">2023-05-18T12:10:01Z</dcterms:modified>
</cp:coreProperties>
</file>