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E1D2BAA8-FF6F-45F8-83FA-2B019B5BFAD8}">
          <p14:sldIdLst>
            <p14:sldId id="256"/>
            <p14:sldId id="258"/>
            <p14:sldId id="260"/>
            <p14:sldId id="259"/>
            <p14:sldId id="257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7" d="100"/>
          <a:sy n="87" d="100"/>
        </p:scale>
        <p:origin x="25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D4FD-C625-4EB3-843D-9E9728FF2369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8BC1-60A1-4D05-A703-BEC7215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5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D4FD-C625-4EB3-843D-9E9728FF2369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8BC1-60A1-4D05-A703-BEC7215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45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D4FD-C625-4EB3-843D-9E9728FF2369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8BC1-60A1-4D05-A703-BEC7215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86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D4FD-C625-4EB3-843D-9E9728FF2369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8BC1-60A1-4D05-A703-BEC7215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757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D4FD-C625-4EB3-843D-9E9728FF2369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8BC1-60A1-4D05-A703-BEC7215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63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D4FD-C625-4EB3-843D-9E9728FF2369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8BC1-60A1-4D05-A703-BEC7215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40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D4FD-C625-4EB3-843D-9E9728FF2369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8BC1-60A1-4D05-A703-BEC7215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569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D4FD-C625-4EB3-843D-9E9728FF2369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8BC1-60A1-4D05-A703-BEC7215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779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D4FD-C625-4EB3-843D-9E9728FF2369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8BC1-60A1-4D05-A703-BEC7215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158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D4FD-C625-4EB3-843D-9E9728FF2369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8BC1-60A1-4D05-A703-BEC7215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56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D4FD-C625-4EB3-843D-9E9728FF2369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B8BC1-60A1-4D05-A703-BEC7215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154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CD4FD-C625-4EB3-843D-9E9728FF2369}" type="datetimeFigureOut">
              <a:rPr lang="ru-RU" smtClean="0"/>
              <a:t>22.05.2023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B8BC1-60A1-4D05-A703-BEC721588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99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hantimansiysk.bezformata.com/word/stojbishnaya-shkola-sad/14089814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4773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Краткая презентация итогов реализации проекта «Стойбищная школа-сад «</a:t>
            </a:r>
            <a:r>
              <a:rPr lang="ru-RU" b="1" dirty="0" err="1" smtClean="0"/>
              <a:t>Ньэврэм</a:t>
            </a:r>
            <a:r>
              <a:rPr lang="ru-RU" b="1" dirty="0" smtClean="0"/>
              <a:t> </a:t>
            </a:r>
            <a:r>
              <a:rPr lang="ru-RU" b="1" dirty="0" err="1" smtClean="0"/>
              <a:t>моньчь</a:t>
            </a:r>
            <a:r>
              <a:rPr lang="ru-RU" b="1" dirty="0" smtClean="0"/>
              <a:t>»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859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0240" y="239195"/>
            <a:ext cx="5199042" cy="6503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«</a:t>
            </a:r>
            <a:r>
              <a:rPr lang="ru-RU" sz="2400" dirty="0">
                <a:hlinkClick r:id="rId2" tooltip="Стойбищная школа-сад"/>
              </a:rPr>
              <a:t>Стойбищная школа-сад</a:t>
            </a:r>
            <a:r>
              <a:rPr lang="ru-RU" sz="2400" dirty="0"/>
              <a:t>» – образовательный проект для получения дошкольного образования детьми из числа коренных малочисленных народов Севера, проживающих на ТТП.</a:t>
            </a:r>
          </a:p>
          <a:p>
            <a:pPr marL="0" indent="0">
              <a:buNone/>
            </a:pPr>
            <a:r>
              <a:rPr lang="ru-RU" sz="2400" dirty="0"/>
              <a:t>В основу этой формы образования положен принцип традиционного семейного воспитания детей дошкольного возраста, направленный на преемственность поколений, расширение кругозора детей, накопление ими социального опыта взаимодействия со сверстниками и взрослыми – из числа ближайшего окружения и педагогами – в осуществлении разнообразной детской деятельности и культурных практик.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AutoShape 2" descr="https://gorod-detstva.caduk.ru/images/p557_img_5581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gorod-detstva.caduk.ru/images/p557_img_55814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s://gorod-detstva.caduk.ru/images/p557_img_55814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https://gorod-detstva.caduk.ru/images/p557_img_55814.jp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7017" y="0"/>
            <a:ext cx="66849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219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422" y="354108"/>
            <a:ext cx="11644829" cy="1325563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сентябре 2022г. приняли участие в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XVII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Международной выставке-ярмарке «СОКРОВИЩА СЕВЕРА – Мастера и художники России - 2022» в г. Москва.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422" y="1916936"/>
            <a:ext cx="11644829" cy="4613748"/>
          </a:xfrm>
        </p:spPr>
      </p:pic>
    </p:spTree>
    <p:extLst>
      <p:ext uri="{BB962C8B-B14F-4D97-AF65-F5344CB8AC3E}">
        <p14:creationId xmlns:p14="http://schemas.microsoft.com/office/powerpoint/2010/main" val="1014660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4956672" cy="5969574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 марта 2023 г. на церемонии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открытия Года педагога и наставника «Учить. Вдохновлять. Развивать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в г. Ханты-Мансийске наш педагог Башукова Ю.В. представила проект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«Стойбищная школа-сад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5542" y="188071"/>
            <a:ext cx="4186410" cy="6323682"/>
          </a:xfrm>
        </p:spPr>
      </p:pic>
    </p:spTree>
    <p:extLst>
      <p:ext uri="{BB962C8B-B14F-4D97-AF65-F5344CB8AC3E}">
        <p14:creationId xmlns:p14="http://schemas.microsoft.com/office/powerpoint/2010/main" val="4285468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1593" y="459533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В марте 2023г. В рамках </a:t>
            </a:r>
          </a:p>
          <a:p>
            <a:pPr marL="0" indent="0">
              <a:buNone/>
            </a:pPr>
            <a:r>
              <a:rPr lang="ru-RU" dirty="0" smtClean="0"/>
              <a:t>сотрудничества МБДОУ </a:t>
            </a:r>
          </a:p>
          <a:p>
            <a:pPr marL="0" indent="0">
              <a:buNone/>
            </a:pPr>
            <a:r>
              <a:rPr lang="ru-RU" dirty="0" smtClean="0"/>
              <a:t>детский сад «Город детства» </a:t>
            </a:r>
          </a:p>
          <a:p>
            <a:pPr marL="0" indent="0">
              <a:buNone/>
            </a:pPr>
            <a:r>
              <a:rPr lang="ru-RU" dirty="0" smtClean="0"/>
              <a:t>посетили гости – сотрудники </a:t>
            </a:r>
          </a:p>
          <a:p>
            <a:pPr marL="0" indent="0">
              <a:buNone/>
            </a:pPr>
            <a:r>
              <a:rPr lang="ru-RU" dirty="0" smtClean="0"/>
              <a:t>«Обско-угорского института </a:t>
            </a:r>
          </a:p>
          <a:p>
            <a:pPr marL="0" indent="0">
              <a:buNone/>
            </a:pPr>
            <a:r>
              <a:rPr lang="ru-RU" dirty="0" smtClean="0"/>
              <a:t>прикладных исследований и </a:t>
            </a:r>
          </a:p>
          <a:p>
            <a:pPr marL="0" indent="0">
              <a:buNone/>
            </a:pPr>
            <a:r>
              <a:rPr lang="ru-RU" dirty="0" smtClean="0"/>
              <a:t>разработок» по вопросам </a:t>
            </a:r>
          </a:p>
          <a:p>
            <a:pPr marL="0" indent="0">
              <a:buNone/>
            </a:pPr>
            <a:r>
              <a:rPr lang="ru-RU" dirty="0" smtClean="0"/>
              <a:t>реализации образовательного </a:t>
            </a:r>
          </a:p>
          <a:p>
            <a:pPr marL="0" indent="0">
              <a:buNone/>
            </a:pPr>
            <a:r>
              <a:rPr lang="ru-RU" dirty="0" smtClean="0"/>
              <a:t>проекта «Стойбищная школа-</a:t>
            </a:r>
          </a:p>
          <a:p>
            <a:pPr marL="0" indent="0">
              <a:buNone/>
            </a:pPr>
            <a:r>
              <a:rPr lang="ru-RU" dirty="0" smtClean="0"/>
              <a:t>сад» и оказали учебно-</a:t>
            </a:r>
          </a:p>
          <a:p>
            <a:pPr marL="0" indent="0">
              <a:buNone/>
            </a:pPr>
            <a:r>
              <a:rPr lang="ru-RU" dirty="0" smtClean="0"/>
              <a:t>методическую поддержку!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1995" y="459533"/>
            <a:ext cx="6731306" cy="5552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46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3453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Задачи по </a:t>
            </a:r>
            <a:r>
              <a:rPr lang="ru-RU" b="1" dirty="0"/>
              <a:t>реализации проекта (программы) </a:t>
            </a:r>
            <a:r>
              <a:rPr lang="ru-RU" b="1" dirty="0" smtClean="0"/>
              <a:t>на 2023-2024 </a:t>
            </a:r>
            <a:r>
              <a:rPr lang="ru-RU" b="1" dirty="0"/>
              <a:t>учебный год </a:t>
            </a:r>
          </a:p>
          <a:p>
            <a:r>
              <a:rPr lang="ru-RU" dirty="0"/>
              <a:t>	развитие кадрового потенциала педагогов дошкольного образования;</a:t>
            </a:r>
          </a:p>
          <a:p>
            <a:r>
              <a:rPr lang="ru-RU" dirty="0"/>
              <a:t>	создание информационно-методической базы по результатам реализации проекта;</a:t>
            </a:r>
          </a:p>
          <a:p>
            <a:r>
              <a:rPr lang="ru-RU" dirty="0"/>
              <a:t>	создание условий для социализации детей из числа КМНС, проживающих в местах ТТП, и развития у них высоких нравственных качеств, становления высокоразвитой культурной личности.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05477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185</Words>
  <Application>Microsoft Office PowerPoint</Application>
  <PresentationFormat>Широкоэкранный</PresentationFormat>
  <Paragraphs>20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        Краткая презентация итогов реализации проекта «Стойбищная школа-сад «Ньэврэм моньчь»</vt:lpstr>
      <vt:lpstr>Презентация PowerPoint</vt:lpstr>
      <vt:lpstr>В сентябре 2022г. приняли участие в XVII Международной выставке-ярмарке «СОКРОВИЩА СЕВЕРА – Мастера и художники России - 2022» в г. Москва.</vt:lpstr>
      <vt:lpstr>01 марта 2023 г. на церемонии открытия Года педагога и наставника «Учить. Вдохновлять. Развивать» в г. Ханты-Мансийске наш педагог Башукова Ю.В. представила проект «Стойбищная школа-сад».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Краткая презентация итогов реализации проекта «Стойбищная школа-сад «Ньэврэм моньчь»</dc:title>
  <dc:creator>1</dc:creator>
  <cp:lastModifiedBy>1</cp:lastModifiedBy>
  <cp:revision>7</cp:revision>
  <dcterms:created xsi:type="dcterms:W3CDTF">2023-05-22T09:30:19Z</dcterms:created>
  <dcterms:modified xsi:type="dcterms:W3CDTF">2023-05-22T11:46:12Z</dcterms:modified>
</cp:coreProperties>
</file>