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9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69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2372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504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410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309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684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7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55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28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0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6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57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97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71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8FC58-DBCD-4831-9716-7CEB7F2FCC55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C52E7D-F6EC-4201-9811-AACDEE1C9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84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ТВОЙ ПАРУС В МИРЕ ПРОФЕССИЙ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Конкурс творческих работ для обучающихся специальных коррекционных школ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62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0" y="2759586"/>
            <a:ext cx="6096000" cy="22419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Цель: Привлечение внимания подростков, педагогов и родителей к вопросу эффективного профессионального самоопределения.</a:t>
            </a:r>
            <a:endParaRPr lang="ru-RU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7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0353" y="266596"/>
            <a:ext cx="8273143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Задачи:</a:t>
            </a:r>
          </a:p>
          <a:p>
            <a:pPr marL="342900" lvl="0" indent="-342900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социально-профессиональной адаптации обучающихся с ограниченными возможностями здоровья в условиях инклюзивного профессионального образования</a:t>
            </a:r>
          </a:p>
          <a:p>
            <a:pPr marL="342900" lvl="0" indent="-342900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Расширение информационной среды профориентации и профессиональной адаптации школьников с ограниченными возможностями здоровья.</a:t>
            </a:r>
          </a:p>
          <a:p>
            <a:pPr marL="342900" lvl="0" indent="-342900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Профессиональная адаптация обучающихся с ограниченными возможностями здоровья средствами создания видеороликов о получаемой профессии.</a:t>
            </a:r>
          </a:p>
          <a:p>
            <a:pPr marL="342900" lvl="0" indent="-342900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Привлечение внимания к теме профессиональной инклюзии.</a:t>
            </a:r>
          </a:p>
          <a:p>
            <a:pPr marL="342900" lvl="0" indent="-342900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творческой профессиональной направленности школьников с ограниченными возможностями здоровья.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5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Номинации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454545"/>
                </a:solidFill>
                <a:latin typeface="Roboto"/>
              </a:rPr>
              <a:t> «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Моя будущая профессия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»</a:t>
            </a:r>
          </a:p>
          <a:p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«Время выбирать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»</a:t>
            </a:r>
          </a:p>
          <a:p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«Шаг к мечте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»</a:t>
            </a:r>
          </a:p>
          <a:p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«Моя будущая профессия (эссе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)»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8138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88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Roboto</vt:lpstr>
      <vt:lpstr>Times New Roman</vt:lpstr>
      <vt:lpstr>Wingdings 3</vt:lpstr>
      <vt:lpstr>Легкий дым</vt:lpstr>
      <vt:lpstr>ТВОЙ ПАРУС В МИРЕ ПРОФЕССИЙ</vt:lpstr>
      <vt:lpstr>Презентация PowerPoint</vt:lpstr>
      <vt:lpstr>Презентация PowerPoint</vt:lpstr>
      <vt:lpstr>Номинации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ТВОЙ ПАРУС В МИРЕ ПРОФЕССИЙ</dc:title>
  <dc:creator>Метод кабинет</dc:creator>
  <cp:lastModifiedBy>Метод кабинет</cp:lastModifiedBy>
  <cp:revision>1</cp:revision>
  <dcterms:created xsi:type="dcterms:W3CDTF">2023-06-15T09:39:18Z</dcterms:created>
  <dcterms:modified xsi:type="dcterms:W3CDTF">2023-06-15T09:46:05Z</dcterms:modified>
</cp:coreProperties>
</file>