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7" r:id="rId5"/>
    <p:sldId id="260" r:id="rId6"/>
    <p:sldId id="264" r:id="rId7"/>
    <p:sldId id="261" r:id="rId8"/>
    <p:sldId id="273" r:id="rId9"/>
    <p:sldId id="265" r:id="rId10"/>
    <p:sldId id="266" r:id="rId11"/>
    <p:sldId id="270" r:id="rId12"/>
    <p:sldId id="271" r:id="rId13"/>
    <p:sldId id="280" r:id="rId14"/>
    <p:sldId id="281" r:id="rId15"/>
    <p:sldId id="282" r:id="rId16"/>
    <p:sldId id="283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5B97"/>
    <a:srgbClr val="A896C0"/>
    <a:srgbClr val="8B72AA"/>
    <a:srgbClr val="000082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2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3;&#1072;&#1090;&#1072;&#1083;&#1100;&#1103;\Desktop\&#1051;&#1080;&#1089;&#1090;%20Microsoft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9745185007933596E-2"/>
          <c:y val="8.0835925637892159E-2"/>
          <c:w val="0.90050962998413286"/>
          <c:h val="0.83832814872421568"/>
        </c:manualLayout>
      </c:layout>
      <c:pie3DChart>
        <c:varyColors val="1"/>
        <c:ser>
          <c:idx val="0"/>
          <c:order val="0"/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cat>
            <c:strRef>
              <c:f>Лист1!$A$6:$A$9</c:f>
              <c:strCache>
                <c:ptCount val="4"/>
                <c:pt idx="0">
                  <c:v>высшая</c:v>
                </c:pt>
                <c:pt idx="1">
                  <c:v>первая</c:v>
                </c:pt>
                <c:pt idx="2">
                  <c:v>соответствие</c:v>
                </c:pt>
                <c:pt idx="3">
                  <c:v>не имеют категории</c:v>
                </c:pt>
              </c:strCache>
            </c:strRef>
          </c:cat>
          <c:val>
            <c:numRef>
              <c:f>Лист1!$B$6:$B$9</c:f>
              <c:numCache>
                <c:formatCode>General</c:formatCode>
                <c:ptCount val="4"/>
                <c:pt idx="0">
                  <c:v>25</c:v>
                </c:pt>
                <c:pt idx="1">
                  <c:v>10</c:v>
                </c:pt>
                <c:pt idx="2">
                  <c:v>8</c:v>
                </c:pt>
                <c:pt idx="3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C49D5F-1B9E-4A2A-B20C-BBC15229E100}" type="doc">
      <dgm:prSet loTypeId="urn:microsoft.com/office/officeart/2005/8/layout/chevron2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403642A-66B2-45A0-8E9B-4BF5EC46ED9E}">
      <dgm:prSet phldrT="[Текст]" phldr="1" custT="1"/>
      <dgm:spPr/>
      <dgm:t>
        <a:bodyPr/>
        <a:lstStyle/>
        <a:p>
          <a:endParaRPr lang="ru-RU" sz="2400" dirty="0"/>
        </a:p>
      </dgm:t>
    </dgm:pt>
    <dgm:pt modelId="{68743B94-E247-439D-A82A-25571C6B2610}" type="parTrans" cxnId="{32AFAE8F-C18B-4C51-B7BB-99715067542D}">
      <dgm:prSet/>
      <dgm:spPr/>
      <dgm:t>
        <a:bodyPr/>
        <a:lstStyle/>
        <a:p>
          <a:endParaRPr lang="ru-RU" sz="2000"/>
        </a:p>
      </dgm:t>
    </dgm:pt>
    <dgm:pt modelId="{8D726C19-08AE-41F7-9743-FF87594700C9}" type="sibTrans" cxnId="{32AFAE8F-C18B-4C51-B7BB-99715067542D}">
      <dgm:prSet/>
      <dgm:spPr/>
      <dgm:t>
        <a:bodyPr/>
        <a:lstStyle/>
        <a:p>
          <a:endParaRPr lang="ru-RU" sz="2000"/>
        </a:p>
      </dgm:t>
    </dgm:pt>
    <dgm:pt modelId="{F4758C0B-F81B-4813-AB17-B21B37B969EB}">
      <dgm:prSet phldrT="[Текст]" custT="1"/>
      <dgm:spPr/>
      <dgm:t>
        <a:bodyPr/>
        <a:lstStyle/>
        <a:p>
          <a:r>
            <a:rPr lang="ru-RU" sz="1600" dirty="0" smtClean="0"/>
            <a:t>Обеспечивает работу по координации, проектированию, организации профессионального развития наставляемого</a:t>
          </a:r>
          <a:endParaRPr lang="ru-RU" sz="1600" dirty="0"/>
        </a:p>
      </dgm:t>
    </dgm:pt>
    <dgm:pt modelId="{F9E14AA8-E72A-4543-A831-456F2273C1D4}" type="parTrans" cxnId="{267835B4-B33B-4144-9614-71E7759CA8F4}">
      <dgm:prSet/>
      <dgm:spPr/>
      <dgm:t>
        <a:bodyPr/>
        <a:lstStyle/>
        <a:p>
          <a:endParaRPr lang="ru-RU" sz="2000"/>
        </a:p>
      </dgm:t>
    </dgm:pt>
    <dgm:pt modelId="{00676E26-69C9-46EF-B3C4-5F6475B40296}" type="sibTrans" cxnId="{267835B4-B33B-4144-9614-71E7759CA8F4}">
      <dgm:prSet/>
      <dgm:spPr/>
      <dgm:t>
        <a:bodyPr/>
        <a:lstStyle/>
        <a:p>
          <a:endParaRPr lang="ru-RU" sz="2000"/>
        </a:p>
      </dgm:t>
    </dgm:pt>
    <dgm:pt modelId="{A862B2B6-13D5-4CFE-99F5-168C60685C7C}">
      <dgm:prSet phldrT="[Текст]" phldr="1" custT="1"/>
      <dgm:spPr/>
      <dgm:t>
        <a:bodyPr/>
        <a:lstStyle/>
        <a:p>
          <a:endParaRPr lang="ru-RU" sz="2400" dirty="0"/>
        </a:p>
      </dgm:t>
    </dgm:pt>
    <dgm:pt modelId="{B0707206-655F-444C-A5A0-F69851B9631B}" type="parTrans" cxnId="{A152B7D7-6872-44AE-BF53-AC1E80051B90}">
      <dgm:prSet/>
      <dgm:spPr/>
      <dgm:t>
        <a:bodyPr/>
        <a:lstStyle/>
        <a:p>
          <a:endParaRPr lang="ru-RU" sz="2000"/>
        </a:p>
      </dgm:t>
    </dgm:pt>
    <dgm:pt modelId="{8C84BED3-73DD-48E0-A2FC-9A157F16FDC9}" type="sibTrans" cxnId="{A152B7D7-6872-44AE-BF53-AC1E80051B90}">
      <dgm:prSet/>
      <dgm:spPr/>
      <dgm:t>
        <a:bodyPr/>
        <a:lstStyle/>
        <a:p>
          <a:endParaRPr lang="ru-RU" sz="2000"/>
        </a:p>
      </dgm:t>
    </dgm:pt>
    <dgm:pt modelId="{B3F1433F-9854-469F-94BE-0EAF4921DC32}">
      <dgm:prSet phldrT="[Текст]" custT="1"/>
      <dgm:spPr/>
      <dgm:t>
        <a:bodyPr/>
        <a:lstStyle/>
        <a:p>
          <a:r>
            <a:rPr lang="ru-RU" sz="1600" dirty="0" smtClean="0"/>
            <a:t>Выявляет профессиональные дефициты наставляемого</a:t>
          </a:r>
          <a:endParaRPr lang="ru-RU" sz="1600" dirty="0"/>
        </a:p>
      </dgm:t>
    </dgm:pt>
    <dgm:pt modelId="{601A7D77-758A-430D-8189-B83E2F369040}" type="parTrans" cxnId="{CD0D9FDE-5101-49F5-81FC-CA1B61F9786F}">
      <dgm:prSet/>
      <dgm:spPr/>
      <dgm:t>
        <a:bodyPr/>
        <a:lstStyle/>
        <a:p>
          <a:endParaRPr lang="ru-RU" sz="2000"/>
        </a:p>
      </dgm:t>
    </dgm:pt>
    <dgm:pt modelId="{BA70ACDA-0865-4BE1-89AF-854B811B7032}" type="sibTrans" cxnId="{CD0D9FDE-5101-49F5-81FC-CA1B61F9786F}">
      <dgm:prSet/>
      <dgm:spPr/>
      <dgm:t>
        <a:bodyPr/>
        <a:lstStyle/>
        <a:p>
          <a:endParaRPr lang="ru-RU" sz="2000"/>
        </a:p>
      </dgm:t>
    </dgm:pt>
    <dgm:pt modelId="{97703372-2DB7-4671-AE75-337D0137E1B1}">
      <dgm:prSet phldrT="[Текст]" phldr="1" custT="1"/>
      <dgm:spPr/>
      <dgm:t>
        <a:bodyPr/>
        <a:lstStyle/>
        <a:p>
          <a:endParaRPr lang="ru-RU" sz="2400"/>
        </a:p>
      </dgm:t>
    </dgm:pt>
    <dgm:pt modelId="{4E74FD84-5AD2-4889-9746-EF41E3AFC47A}" type="parTrans" cxnId="{31209E53-983B-4930-B12A-BBA7F4092B27}">
      <dgm:prSet/>
      <dgm:spPr/>
      <dgm:t>
        <a:bodyPr/>
        <a:lstStyle/>
        <a:p>
          <a:endParaRPr lang="ru-RU" sz="2000"/>
        </a:p>
      </dgm:t>
    </dgm:pt>
    <dgm:pt modelId="{E8259402-EB9B-4C74-8E7B-303964C89552}" type="sibTrans" cxnId="{31209E53-983B-4930-B12A-BBA7F4092B27}">
      <dgm:prSet/>
      <dgm:spPr/>
      <dgm:t>
        <a:bodyPr/>
        <a:lstStyle/>
        <a:p>
          <a:endParaRPr lang="ru-RU" sz="2000"/>
        </a:p>
      </dgm:t>
    </dgm:pt>
    <dgm:pt modelId="{04CC9EC8-9A31-469B-ADD2-400CD69557B3}">
      <dgm:prSet phldrT="[Текст]" custT="1"/>
      <dgm:spPr/>
      <dgm:t>
        <a:bodyPr/>
        <a:lstStyle/>
        <a:p>
          <a:r>
            <a:rPr lang="ru-RU" sz="1600" dirty="0" smtClean="0"/>
            <a:t>Проектирует образовательную траекторию</a:t>
          </a:r>
          <a:endParaRPr lang="ru-RU" sz="1600" dirty="0"/>
        </a:p>
      </dgm:t>
    </dgm:pt>
    <dgm:pt modelId="{BE03084C-2803-4583-B05E-ECA891F54B79}" type="parTrans" cxnId="{66B58938-2276-473E-94E6-BAA187D25475}">
      <dgm:prSet/>
      <dgm:spPr/>
      <dgm:t>
        <a:bodyPr/>
        <a:lstStyle/>
        <a:p>
          <a:endParaRPr lang="ru-RU" sz="2000"/>
        </a:p>
      </dgm:t>
    </dgm:pt>
    <dgm:pt modelId="{241D030C-5291-4F6C-AA2C-888A92E5C612}" type="sibTrans" cxnId="{66B58938-2276-473E-94E6-BAA187D25475}">
      <dgm:prSet/>
      <dgm:spPr/>
      <dgm:t>
        <a:bodyPr/>
        <a:lstStyle/>
        <a:p>
          <a:endParaRPr lang="ru-RU" sz="2000"/>
        </a:p>
      </dgm:t>
    </dgm:pt>
    <dgm:pt modelId="{A7A27A7F-D995-4936-9A1F-D102FB3C09C4}">
      <dgm:prSet phldrT="[Текст]" phldr="1" custT="1"/>
      <dgm:spPr/>
      <dgm:t>
        <a:bodyPr/>
        <a:lstStyle/>
        <a:p>
          <a:endParaRPr lang="ru-RU" sz="2400"/>
        </a:p>
      </dgm:t>
    </dgm:pt>
    <dgm:pt modelId="{DD5B1B42-828E-4425-9F60-42990E3BDF1A}" type="parTrans" cxnId="{9A7B61E1-6F53-4235-82A1-D709EABF5FE0}">
      <dgm:prSet/>
      <dgm:spPr/>
      <dgm:t>
        <a:bodyPr/>
        <a:lstStyle/>
        <a:p>
          <a:endParaRPr lang="ru-RU" sz="2000"/>
        </a:p>
      </dgm:t>
    </dgm:pt>
    <dgm:pt modelId="{1607F8D9-272B-48E5-B6F4-4C7ECA6EAADA}" type="sibTrans" cxnId="{9A7B61E1-6F53-4235-82A1-D709EABF5FE0}">
      <dgm:prSet/>
      <dgm:spPr/>
      <dgm:t>
        <a:bodyPr/>
        <a:lstStyle/>
        <a:p>
          <a:endParaRPr lang="ru-RU" sz="2000"/>
        </a:p>
      </dgm:t>
    </dgm:pt>
    <dgm:pt modelId="{AC45FEB3-B838-4EBB-B3F2-0A038E99449F}">
      <dgm:prSet phldrT="[Текст]" phldr="1" custT="1"/>
      <dgm:spPr/>
      <dgm:t>
        <a:bodyPr/>
        <a:lstStyle/>
        <a:p>
          <a:endParaRPr lang="ru-RU" sz="2400"/>
        </a:p>
      </dgm:t>
    </dgm:pt>
    <dgm:pt modelId="{E6FB367C-592D-46C7-A4B7-C3E6D4BE93FA}" type="parTrans" cxnId="{EBA25C42-ECBA-43EE-A549-281B5E74E867}">
      <dgm:prSet/>
      <dgm:spPr/>
      <dgm:t>
        <a:bodyPr/>
        <a:lstStyle/>
        <a:p>
          <a:endParaRPr lang="ru-RU" sz="2000"/>
        </a:p>
      </dgm:t>
    </dgm:pt>
    <dgm:pt modelId="{C4125620-9BEC-4B56-9D3A-A299C08BCBA2}" type="sibTrans" cxnId="{EBA25C42-ECBA-43EE-A549-281B5E74E867}">
      <dgm:prSet/>
      <dgm:spPr/>
      <dgm:t>
        <a:bodyPr/>
        <a:lstStyle/>
        <a:p>
          <a:endParaRPr lang="ru-RU" sz="2000"/>
        </a:p>
      </dgm:t>
    </dgm:pt>
    <dgm:pt modelId="{FCC98172-3F4C-4653-BDD7-2069CF6357F7}">
      <dgm:prSet phldrT="[Текст]" phldr="1" custT="1"/>
      <dgm:spPr/>
      <dgm:t>
        <a:bodyPr/>
        <a:lstStyle/>
        <a:p>
          <a:endParaRPr lang="ru-RU" sz="2400"/>
        </a:p>
      </dgm:t>
    </dgm:pt>
    <dgm:pt modelId="{DC5776EB-280E-48CD-95AE-959A8927268D}" type="parTrans" cxnId="{22B8CFFD-CB3E-4178-9038-FD89E69106DE}">
      <dgm:prSet/>
      <dgm:spPr/>
      <dgm:t>
        <a:bodyPr/>
        <a:lstStyle/>
        <a:p>
          <a:endParaRPr lang="ru-RU" sz="2000"/>
        </a:p>
      </dgm:t>
    </dgm:pt>
    <dgm:pt modelId="{7957F0A4-4422-42B1-A91B-4EC8E72A2BBA}" type="sibTrans" cxnId="{22B8CFFD-CB3E-4178-9038-FD89E69106DE}">
      <dgm:prSet/>
      <dgm:spPr/>
      <dgm:t>
        <a:bodyPr/>
        <a:lstStyle/>
        <a:p>
          <a:endParaRPr lang="ru-RU" sz="2000"/>
        </a:p>
      </dgm:t>
    </dgm:pt>
    <dgm:pt modelId="{D4D1DC13-459D-44C5-9F61-3CEC985D73E8}">
      <dgm:prSet custT="1"/>
      <dgm:spPr/>
      <dgm:t>
        <a:bodyPr/>
        <a:lstStyle/>
        <a:p>
          <a:r>
            <a:rPr lang="ru-RU" sz="1600" dirty="0" smtClean="0"/>
            <a:t>Организует ментор-сессии, мастер-классы</a:t>
          </a:r>
          <a:endParaRPr lang="ru-RU" sz="1600" dirty="0"/>
        </a:p>
      </dgm:t>
    </dgm:pt>
    <dgm:pt modelId="{A512B2A6-E1B3-446B-98A5-5688F8A19CA3}" type="parTrans" cxnId="{1EC796CC-32B8-42E2-A5C1-70307B9CFA68}">
      <dgm:prSet/>
      <dgm:spPr/>
      <dgm:t>
        <a:bodyPr/>
        <a:lstStyle/>
        <a:p>
          <a:endParaRPr lang="ru-RU" sz="2000"/>
        </a:p>
      </dgm:t>
    </dgm:pt>
    <dgm:pt modelId="{22DAC5BC-F9D1-4AB4-9BDC-0436B1D7EBD1}" type="sibTrans" cxnId="{1EC796CC-32B8-42E2-A5C1-70307B9CFA68}">
      <dgm:prSet/>
      <dgm:spPr/>
      <dgm:t>
        <a:bodyPr/>
        <a:lstStyle/>
        <a:p>
          <a:endParaRPr lang="ru-RU" sz="2000"/>
        </a:p>
      </dgm:t>
    </dgm:pt>
    <dgm:pt modelId="{D1471BEA-5E41-4105-A42A-4CF802A4EFA3}">
      <dgm:prSet custT="1"/>
      <dgm:spPr/>
      <dgm:t>
        <a:bodyPr/>
        <a:lstStyle/>
        <a:p>
          <a:r>
            <a:rPr lang="ru-RU" sz="1600" dirty="0" smtClean="0"/>
            <a:t>Осуществляет методическую и психологическую поддержку</a:t>
          </a:r>
          <a:endParaRPr lang="ru-RU" sz="1600" dirty="0"/>
        </a:p>
      </dgm:t>
    </dgm:pt>
    <dgm:pt modelId="{C26688C0-5293-4FC6-9C4E-77928D947266}" type="parTrans" cxnId="{B7A1C110-8B48-4FFE-B9CB-36CF7DFB49CB}">
      <dgm:prSet/>
      <dgm:spPr/>
      <dgm:t>
        <a:bodyPr/>
        <a:lstStyle/>
        <a:p>
          <a:endParaRPr lang="ru-RU" sz="2000"/>
        </a:p>
      </dgm:t>
    </dgm:pt>
    <dgm:pt modelId="{FEBE66CF-85E2-437B-842A-7EC63D6ED6BA}" type="sibTrans" cxnId="{B7A1C110-8B48-4FFE-B9CB-36CF7DFB49CB}">
      <dgm:prSet/>
      <dgm:spPr/>
      <dgm:t>
        <a:bodyPr/>
        <a:lstStyle/>
        <a:p>
          <a:endParaRPr lang="ru-RU" sz="2000"/>
        </a:p>
      </dgm:t>
    </dgm:pt>
    <dgm:pt modelId="{49B3D94C-3238-481E-A5DA-A36F63F680D8}">
      <dgm:prSet custT="1"/>
      <dgm:spPr/>
      <dgm:t>
        <a:bodyPr/>
        <a:lstStyle/>
        <a:p>
          <a:r>
            <a:rPr lang="ru-RU" sz="1600" dirty="0" smtClean="0"/>
            <a:t>Контролирует и анализирует успешность реализации индивидуальной образовательной траектории наставляемого </a:t>
          </a:r>
          <a:endParaRPr lang="ru-RU" sz="1600" dirty="0"/>
        </a:p>
      </dgm:t>
    </dgm:pt>
    <dgm:pt modelId="{59F6A069-34D1-446A-857B-F8A05343F19A}" type="parTrans" cxnId="{E52BFF9D-5B45-4C02-B27F-FA42FCE2357C}">
      <dgm:prSet/>
      <dgm:spPr/>
      <dgm:t>
        <a:bodyPr/>
        <a:lstStyle/>
        <a:p>
          <a:endParaRPr lang="ru-RU" sz="2000"/>
        </a:p>
      </dgm:t>
    </dgm:pt>
    <dgm:pt modelId="{033788AD-08C1-4584-BCE2-610D8D326C81}" type="sibTrans" cxnId="{E52BFF9D-5B45-4C02-B27F-FA42FCE2357C}">
      <dgm:prSet/>
      <dgm:spPr/>
      <dgm:t>
        <a:bodyPr/>
        <a:lstStyle/>
        <a:p>
          <a:endParaRPr lang="ru-RU" sz="2000"/>
        </a:p>
      </dgm:t>
    </dgm:pt>
    <dgm:pt modelId="{ED5F1325-A351-4153-86C6-A0B108181851}" type="pres">
      <dgm:prSet presAssocID="{83C49D5F-1B9E-4A2A-B20C-BBC15229E10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7CFD80-BE58-40FB-B88F-F58F7A67486B}" type="pres">
      <dgm:prSet presAssocID="{C403642A-66B2-45A0-8E9B-4BF5EC46ED9E}" presName="composite" presStyleCnt="0"/>
      <dgm:spPr/>
      <dgm:t>
        <a:bodyPr/>
        <a:lstStyle/>
        <a:p>
          <a:endParaRPr lang="ru-RU"/>
        </a:p>
      </dgm:t>
    </dgm:pt>
    <dgm:pt modelId="{3A5A5CC5-CB07-4B5B-AC0B-8EC155BB77AC}" type="pres">
      <dgm:prSet presAssocID="{C403642A-66B2-45A0-8E9B-4BF5EC46ED9E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DDD687-ED97-4BF5-A9F6-549931F4A397}" type="pres">
      <dgm:prSet presAssocID="{C403642A-66B2-45A0-8E9B-4BF5EC46ED9E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B48ED2-6A22-47B3-97CD-47DD88EF58A5}" type="pres">
      <dgm:prSet presAssocID="{8D726C19-08AE-41F7-9743-FF87594700C9}" presName="sp" presStyleCnt="0"/>
      <dgm:spPr/>
      <dgm:t>
        <a:bodyPr/>
        <a:lstStyle/>
        <a:p>
          <a:endParaRPr lang="ru-RU"/>
        </a:p>
      </dgm:t>
    </dgm:pt>
    <dgm:pt modelId="{FE4E27CA-D49D-4FAB-AF8D-3FC89E5B0DDD}" type="pres">
      <dgm:prSet presAssocID="{A862B2B6-13D5-4CFE-99F5-168C60685C7C}" presName="composite" presStyleCnt="0"/>
      <dgm:spPr/>
      <dgm:t>
        <a:bodyPr/>
        <a:lstStyle/>
        <a:p>
          <a:endParaRPr lang="ru-RU"/>
        </a:p>
      </dgm:t>
    </dgm:pt>
    <dgm:pt modelId="{0808C4C9-2C96-4B80-836A-D330BA34F24F}" type="pres">
      <dgm:prSet presAssocID="{A862B2B6-13D5-4CFE-99F5-168C60685C7C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7FE5EE-D533-4AF8-AC75-B24441EC67B3}" type="pres">
      <dgm:prSet presAssocID="{A862B2B6-13D5-4CFE-99F5-168C60685C7C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4DE975-3319-46E2-AE0B-1A789AF1867D}" type="pres">
      <dgm:prSet presAssocID="{8C84BED3-73DD-48E0-A2FC-9A157F16FDC9}" presName="sp" presStyleCnt="0"/>
      <dgm:spPr/>
      <dgm:t>
        <a:bodyPr/>
        <a:lstStyle/>
        <a:p>
          <a:endParaRPr lang="ru-RU"/>
        </a:p>
      </dgm:t>
    </dgm:pt>
    <dgm:pt modelId="{A4352B3C-F564-45B9-8A61-29CF85943224}" type="pres">
      <dgm:prSet presAssocID="{97703372-2DB7-4671-AE75-337D0137E1B1}" presName="composite" presStyleCnt="0"/>
      <dgm:spPr/>
      <dgm:t>
        <a:bodyPr/>
        <a:lstStyle/>
        <a:p>
          <a:endParaRPr lang="ru-RU"/>
        </a:p>
      </dgm:t>
    </dgm:pt>
    <dgm:pt modelId="{273FE80C-2704-4460-A288-3A2380675D75}" type="pres">
      <dgm:prSet presAssocID="{97703372-2DB7-4671-AE75-337D0137E1B1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22FB2-39D0-4808-BC47-C2FB947BACA5}" type="pres">
      <dgm:prSet presAssocID="{97703372-2DB7-4671-AE75-337D0137E1B1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80B19-0EF4-47E3-A452-C8C84CFA90E0}" type="pres">
      <dgm:prSet presAssocID="{E8259402-EB9B-4C74-8E7B-303964C89552}" presName="sp" presStyleCnt="0"/>
      <dgm:spPr/>
      <dgm:t>
        <a:bodyPr/>
        <a:lstStyle/>
        <a:p>
          <a:endParaRPr lang="ru-RU"/>
        </a:p>
      </dgm:t>
    </dgm:pt>
    <dgm:pt modelId="{CE627C3E-63F7-4179-B6F8-EC23FE208A2C}" type="pres">
      <dgm:prSet presAssocID="{A7A27A7F-D995-4936-9A1F-D102FB3C09C4}" presName="composite" presStyleCnt="0"/>
      <dgm:spPr/>
      <dgm:t>
        <a:bodyPr/>
        <a:lstStyle/>
        <a:p>
          <a:endParaRPr lang="ru-RU"/>
        </a:p>
      </dgm:t>
    </dgm:pt>
    <dgm:pt modelId="{C8785543-50D3-48E3-AE5D-349F107DD1CC}" type="pres">
      <dgm:prSet presAssocID="{A7A27A7F-D995-4936-9A1F-D102FB3C09C4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5F4228-CE8E-454E-AA57-CEE851FA0696}" type="pres">
      <dgm:prSet presAssocID="{A7A27A7F-D995-4936-9A1F-D102FB3C09C4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7071D1-D29D-4FE6-A26E-9DE9FB67074C}" type="pres">
      <dgm:prSet presAssocID="{1607F8D9-272B-48E5-B6F4-4C7ECA6EAADA}" presName="sp" presStyleCnt="0"/>
      <dgm:spPr/>
      <dgm:t>
        <a:bodyPr/>
        <a:lstStyle/>
        <a:p>
          <a:endParaRPr lang="ru-RU"/>
        </a:p>
      </dgm:t>
    </dgm:pt>
    <dgm:pt modelId="{9909C642-D781-4852-996A-F697D5B3E30A}" type="pres">
      <dgm:prSet presAssocID="{AC45FEB3-B838-4EBB-B3F2-0A038E99449F}" presName="composite" presStyleCnt="0"/>
      <dgm:spPr/>
      <dgm:t>
        <a:bodyPr/>
        <a:lstStyle/>
        <a:p>
          <a:endParaRPr lang="ru-RU"/>
        </a:p>
      </dgm:t>
    </dgm:pt>
    <dgm:pt modelId="{4759B95F-778F-4888-ACD9-CE196EEE0705}" type="pres">
      <dgm:prSet presAssocID="{AC45FEB3-B838-4EBB-B3F2-0A038E99449F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0C796D-E306-4505-AB8A-CCCA33592634}" type="pres">
      <dgm:prSet presAssocID="{AC45FEB3-B838-4EBB-B3F2-0A038E99449F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2C9EEE-0644-4BDB-B658-419A9A70EA28}" type="pres">
      <dgm:prSet presAssocID="{C4125620-9BEC-4B56-9D3A-A299C08BCBA2}" presName="sp" presStyleCnt="0"/>
      <dgm:spPr/>
      <dgm:t>
        <a:bodyPr/>
        <a:lstStyle/>
        <a:p>
          <a:endParaRPr lang="ru-RU"/>
        </a:p>
      </dgm:t>
    </dgm:pt>
    <dgm:pt modelId="{A9D4F159-0038-4100-B595-9B73458A26F3}" type="pres">
      <dgm:prSet presAssocID="{FCC98172-3F4C-4653-BDD7-2069CF6357F7}" presName="composite" presStyleCnt="0"/>
      <dgm:spPr/>
      <dgm:t>
        <a:bodyPr/>
        <a:lstStyle/>
        <a:p>
          <a:endParaRPr lang="ru-RU"/>
        </a:p>
      </dgm:t>
    </dgm:pt>
    <dgm:pt modelId="{9C8B3294-B1F4-4E10-B42B-94301BB0D77C}" type="pres">
      <dgm:prSet presAssocID="{FCC98172-3F4C-4653-BDD7-2069CF6357F7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FA153E-A986-4A28-85F0-A0C8570BCC27}" type="pres">
      <dgm:prSet presAssocID="{FCC98172-3F4C-4653-BDD7-2069CF6357F7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FFF965-4290-434D-90F5-36D380B2CB13}" type="presOf" srcId="{04CC9EC8-9A31-469B-ADD2-400CD69557B3}" destId="{F2622FB2-39D0-4808-BC47-C2FB947BACA5}" srcOrd="0" destOrd="0" presId="urn:microsoft.com/office/officeart/2005/8/layout/chevron2"/>
    <dgm:cxn modelId="{3875063A-EB14-4A1E-8F06-BCFF44CD6AE9}" type="presOf" srcId="{A7A27A7F-D995-4936-9A1F-D102FB3C09C4}" destId="{C8785543-50D3-48E3-AE5D-349F107DD1CC}" srcOrd="0" destOrd="0" presId="urn:microsoft.com/office/officeart/2005/8/layout/chevron2"/>
    <dgm:cxn modelId="{0E7DDC56-FE46-44D5-9EB3-6B163F1A7A7E}" type="presOf" srcId="{FCC98172-3F4C-4653-BDD7-2069CF6357F7}" destId="{9C8B3294-B1F4-4E10-B42B-94301BB0D77C}" srcOrd="0" destOrd="0" presId="urn:microsoft.com/office/officeart/2005/8/layout/chevron2"/>
    <dgm:cxn modelId="{36092F11-9325-4075-8995-CA0FD6B798CE}" type="presOf" srcId="{D4D1DC13-459D-44C5-9F61-3CEC985D73E8}" destId="{C75F4228-CE8E-454E-AA57-CEE851FA0696}" srcOrd="0" destOrd="0" presId="urn:microsoft.com/office/officeart/2005/8/layout/chevron2"/>
    <dgm:cxn modelId="{E2125445-18A0-412B-97BD-40577ECE889D}" type="presOf" srcId="{83C49D5F-1B9E-4A2A-B20C-BBC15229E100}" destId="{ED5F1325-A351-4153-86C6-A0B108181851}" srcOrd="0" destOrd="0" presId="urn:microsoft.com/office/officeart/2005/8/layout/chevron2"/>
    <dgm:cxn modelId="{31209E53-983B-4930-B12A-BBA7F4092B27}" srcId="{83C49D5F-1B9E-4A2A-B20C-BBC15229E100}" destId="{97703372-2DB7-4671-AE75-337D0137E1B1}" srcOrd="2" destOrd="0" parTransId="{4E74FD84-5AD2-4889-9746-EF41E3AFC47A}" sibTransId="{E8259402-EB9B-4C74-8E7B-303964C89552}"/>
    <dgm:cxn modelId="{8FEE6C93-1C72-4B8B-8B53-7296C9AA4D64}" type="presOf" srcId="{A862B2B6-13D5-4CFE-99F5-168C60685C7C}" destId="{0808C4C9-2C96-4B80-836A-D330BA34F24F}" srcOrd="0" destOrd="0" presId="urn:microsoft.com/office/officeart/2005/8/layout/chevron2"/>
    <dgm:cxn modelId="{2369D86C-5848-407D-A20B-9C0C7D8CA0E0}" type="presOf" srcId="{D1471BEA-5E41-4105-A42A-4CF802A4EFA3}" destId="{450C796D-E306-4505-AB8A-CCCA33592634}" srcOrd="0" destOrd="0" presId="urn:microsoft.com/office/officeart/2005/8/layout/chevron2"/>
    <dgm:cxn modelId="{9729359D-0B51-440D-8EA5-124ADA34FA27}" type="presOf" srcId="{F4758C0B-F81B-4813-AB17-B21B37B969EB}" destId="{9FDDD687-ED97-4BF5-A9F6-549931F4A397}" srcOrd="0" destOrd="0" presId="urn:microsoft.com/office/officeart/2005/8/layout/chevron2"/>
    <dgm:cxn modelId="{B7A1C110-8B48-4FFE-B9CB-36CF7DFB49CB}" srcId="{AC45FEB3-B838-4EBB-B3F2-0A038E99449F}" destId="{D1471BEA-5E41-4105-A42A-4CF802A4EFA3}" srcOrd="0" destOrd="0" parTransId="{C26688C0-5293-4FC6-9C4E-77928D947266}" sibTransId="{FEBE66CF-85E2-437B-842A-7EC63D6ED6BA}"/>
    <dgm:cxn modelId="{CD0D9FDE-5101-49F5-81FC-CA1B61F9786F}" srcId="{A862B2B6-13D5-4CFE-99F5-168C60685C7C}" destId="{B3F1433F-9854-469F-94BE-0EAF4921DC32}" srcOrd="0" destOrd="0" parTransId="{601A7D77-758A-430D-8189-B83E2F369040}" sibTransId="{BA70ACDA-0865-4BE1-89AF-854B811B7032}"/>
    <dgm:cxn modelId="{EBA25C42-ECBA-43EE-A549-281B5E74E867}" srcId="{83C49D5F-1B9E-4A2A-B20C-BBC15229E100}" destId="{AC45FEB3-B838-4EBB-B3F2-0A038E99449F}" srcOrd="4" destOrd="0" parTransId="{E6FB367C-592D-46C7-A4B7-C3E6D4BE93FA}" sibTransId="{C4125620-9BEC-4B56-9D3A-A299C08BCBA2}"/>
    <dgm:cxn modelId="{22B8CFFD-CB3E-4178-9038-FD89E69106DE}" srcId="{83C49D5F-1B9E-4A2A-B20C-BBC15229E100}" destId="{FCC98172-3F4C-4653-BDD7-2069CF6357F7}" srcOrd="5" destOrd="0" parTransId="{DC5776EB-280E-48CD-95AE-959A8927268D}" sibTransId="{7957F0A4-4422-42B1-A91B-4EC8E72A2BBA}"/>
    <dgm:cxn modelId="{0147099E-34F5-41AC-A62B-120DB06DE8FF}" type="presOf" srcId="{B3F1433F-9854-469F-94BE-0EAF4921DC32}" destId="{1C7FE5EE-D533-4AF8-AC75-B24441EC67B3}" srcOrd="0" destOrd="0" presId="urn:microsoft.com/office/officeart/2005/8/layout/chevron2"/>
    <dgm:cxn modelId="{E52BFF9D-5B45-4C02-B27F-FA42FCE2357C}" srcId="{FCC98172-3F4C-4653-BDD7-2069CF6357F7}" destId="{49B3D94C-3238-481E-A5DA-A36F63F680D8}" srcOrd="0" destOrd="0" parTransId="{59F6A069-34D1-446A-857B-F8A05343F19A}" sibTransId="{033788AD-08C1-4584-BCE2-610D8D326C81}"/>
    <dgm:cxn modelId="{8D85EA01-9810-4FD3-AAB9-35CFACFB6DC2}" type="presOf" srcId="{97703372-2DB7-4671-AE75-337D0137E1B1}" destId="{273FE80C-2704-4460-A288-3A2380675D75}" srcOrd="0" destOrd="0" presId="urn:microsoft.com/office/officeart/2005/8/layout/chevron2"/>
    <dgm:cxn modelId="{32AFAE8F-C18B-4C51-B7BB-99715067542D}" srcId="{83C49D5F-1B9E-4A2A-B20C-BBC15229E100}" destId="{C403642A-66B2-45A0-8E9B-4BF5EC46ED9E}" srcOrd="0" destOrd="0" parTransId="{68743B94-E247-439D-A82A-25571C6B2610}" sibTransId="{8D726C19-08AE-41F7-9743-FF87594700C9}"/>
    <dgm:cxn modelId="{1EC796CC-32B8-42E2-A5C1-70307B9CFA68}" srcId="{A7A27A7F-D995-4936-9A1F-D102FB3C09C4}" destId="{D4D1DC13-459D-44C5-9F61-3CEC985D73E8}" srcOrd="0" destOrd="0" parTransId="{A512B2A6-E1B3-446B-98A5-5688F8A19CA3}" sibTransId="{22DAC5BC-F9D1-4AB4-9BDC-0436B1D7EBD1}"/>
    <dgm:cxn modelId="{93E33CBB-A0B5-46E9-8BC3-464D5D25C50D}" type="presOf" srcId="{49B3D94C-3238-481E-A5DA-A36F63F680D8}" destId="{1BFA153E-A986-4A28-85F0-A0C8570BCC27}" srcOrd="0" destOrd="0" presId="urn:microsoft.com/office/officeart/2005/8/layout/chevron2"/>
    <dgm:cxn modelId="{DB7FD4D5-0073-4EAF-BB6E-CA09D020C621}" type="presOf" srcId="{AC45FEB3-B838-4EBB-B3F2-0A038E99449F}" destId="{4759B95F-778F-4888-ACD9-CE196EEE0705}" srcOrd="0" destOrd="0" presId="urn:microsoft.com/office/officeart/2005/8/layout/chevron2"/>
    <dgm:cxn modelId="{66B58938-2276-473E-94E6-BAA187D25475}" srcId="{97703372-2DB7-4671-AE75-337D0137E1B1}" destId="{04CC9EC8-9A31-469B-ADD2-400CD69557B3}" srcOrd="0" destOrd="0" parTransId="{BE03084C-2803-4583-B05E-ECA891F54B79}" sibTransId="{241D030C-5291-4F6C-AA2C-888A92E5C612}"/>
    <dgm:cxn modelId="{267835B4-B33B-4144-9614-71E7759CA8F4}" srcId="{C403642A-66B2-45A0-8E9B-4BF5EC46ED9E}" destId="{F4758C0B-F81B-4813-AB17-B21B37B969EB}" srcOrd="0" destOrd="0" parTransId="{F9E14AA8-E72A-4543-A831-456F2273C1D4}" sibTransId="{00676E26-69C9-46EF-B3C4-5F6475B40296}"/>
    <dgm:cxn modelId="{A152B7D7-6872-44AE-BF53-AC1E80051B90}" srcId="{83C49D5F-1B9E-4A2A-B20C-BBC15229E100}" destId="{A862B2B6-13D5-4CFE-99F5-168C60685C7C}" srcOrd="1" destOrd="0" parTransId="{B0707206-655F-444C-A5A0-F69851B9631B}" sibTransId="{8C84BED3-73DD-48E0-A2FC-9A157F16FDC9}"/>
    <dgm:cxn modelId="{9A7B61E1-6F53-4235-82A1-D709EABF5FE0}" srcId="{83C49D5F-1B9E-4A2A-B20C-BBC15229E100}" destId="{A7A27A7F-D995-4936-9A1F-D102FB3C09C4}" srcOrd="3" destOrd="0" parTransId="{DD5B1B42-828E-4425-9F60-42990E3BDF1A}" sibTransId="{1607F8D9-272B-48E5-B6F4-4C7ECA6EAADA}"/>
    <dgm:cxn modelId="{A594F4E0-C962-4589-BCBC-6A7A858A9BCD}" type="presOf" srcId="{C403642A-66B2-45A0-8E9B-4BF5EC46ED9E}" destId="{3A5A5CC5-CB07-4B5B-AC0B-8EC155BB77AC}" srcOrd="0" destOrd="0" presId="urn:microsoft.com/office/officeart/2005/8/layout/chevron2"/>
    <dgm:cxn modelId="{D3306B67-01F1-4308-AEFE-D4793100B258}" type="presParOf" srcId="{ED5F1325-A351-4153-86C6-A0B108181851}" destId="{867CFD80-BE58-40FB-B88F-F58F7A67486B}" srcOrd="0" destOrd="0" presId="urn:microsoft.com/office/officeart/2005/8/layout/chevron2"/>
    <dgm:cxn modelId="{69DA661B-662B-4A55-B668-DEE38983EE19}" type="presParOf" srcId="{867CFD80-BE58-40FB-B88F-F58F7A67486B}" destId="{3A5A5CC5-CB07-4B5B-AC0B-8EC155BB77AC}" srcOrd="0" destOrd="0" presId="urn:microsoft.com/office/officeart/2005/8/layout/chevron2"/>
    <dgm:cxn modelId="{78FE13CD-F3E6-44E5-A743-99AEBD2948AB}" type="presParOf" srcId="{867CFD80-BE58-40FB-B88F-F58F7A67486B}" destId="{9FDDD687-ED97-4BF5-A9F6-549931F4A397}" srcOrd="1" destOrd="0" presId="urn:microsoft.com/office/officeart/2005/8/layout/chevron2"/>
    <dgm:cxn modelId="{8C0F3650-7DF6-4B0D-BA51-7783488D5426}" type="presParOf" srcId="{ED5F1325-A351-4153-86C6-A0B108181851}" destId="{7EB48ED2-6A22-47B3-97CD-47DD88EF58A5}" srcOrd="1" destOrd="0" presId="urn:microsoft.com/office/officeart/2005/8/layout/chevron2"/>
    <dgm:cxn modelId="{DEC1303F-2AA2-4472-8C61-E3D8F533080F}" type="presParOf" srcId="{ED5F1325-A351-4153-86C6-A0B108181851}" destId="{FE4E27CA-D49D-4FAB-AF8D-3FC89E5B0DDD}" srcOrd="2" destOrd="0" presId="urn:microsoft.com/office/officeart/2005/8/layout/chevron2"/>
    <dgm:cxn modelId="{5E77A180-572F-46B7-BA81-85DEC4C8DAAF}" type="presParOf" srcId="{FE4E27CA-D49D-4FAB-AF8D-3FC89E5B0DDD}" destId="{0808C4C9-2C96-4B80-836A-D330BA34F24F}" srcOrd="0" destOrd="0" presId="urn:microsoft.com/office/officeart/2005/8/layout/chevron2"/>
    <dgm:cxn modelId="{57AE36E9-6247-4B9D-A692-CFA497F7ED9E}" type="presParOf" srcId="{FE4E27CA-D49D-4FAB-AF8D-3FC89E5B0DDD}" destId="{1C7FE5EE-D533-4AF8-AC75-B24441EC67B3}" srcOrd="1" destOrd="0" presId="urn:microsoft.com/office/officeart/2005/8/layout/chevron2"/>
    <dgm:cxn modelId="{526649F1-47BA-4806-906D-C0877930963F}" type="presParOf" srcId="{ED5F1325-A351-4153-86C6-A0B108181851}" destId="{FD4DE975-3319-46E2-AE0B-1A789AF1867D}" srcOrd="3" destOrd="0" presId="urn:microsoft.com/office/officeart/2005/8/layout/chevron2"/>
    <dgm:cxn modelId="{A69B843B-95A5-4D51-AD3C-7A251C304F05}" type="presParOf" srcId="{ED5F1325-A351-4153-86C6-A0B108181851}" destId="{A4352B3C-F564-45B9-8A61-29CF85943224}" srcOrd="4" destOrd="0" presId="urn:microsoft.com/office/officeart/2005/8/layout/chevron2"/>
    <dgm:cxn modelId="{23FD260F-AFDF-4D30-BE1D-88214A01BF30}" type="presParOf" srcId="{A4352B3C-F564-45B9-8A61-29CF85943224}" destId="{273FE80C-2704-4460-A288-3A2380675D75}" srcOrd="0" destOrd="0" presId="urn:microsoft.com/office/officeart/2005/8/layout/chevron2"/>
    <dgm:cxn modelId="{D781C015-C718-4115-AF98-1431EE5A2137}" type="presParOf" srcId="{A4352B3C-F564-45B9-8A61-29CF85943224}" destId="{F2622FB2-39D0-4808-BC47-C2FB947BACA5}" srcOrd="1" destOrd="0" presId="urn:microsoft.com/office/officeart/2005/8/layout/chevron2"/>
    <dgm:cxn modelId="{247DEA0A-A160-48E7-9BA5-C3D30415F0D7}" type="presParOf" srcId="{ED5F1325-A351-4153-86C6-A0B108181851}" destId="{D6C80B19-0EF4-47E3-A452-C8C84CFA90E0}" srcOrd="5" destOrd="0" presId="urn:microsoft.com/office/officeart/2005/8/layout/chevron2"/>
    <dgm:cxn modelId="{46D31A3E-C398-4DF7-8AB3-6EEA0C314BB8}" type="presParOf" srcId="{ED5F1325-A351-4153-86C6-A0B108181851}" destId="{CE627C3E-63F7-4179-B6F8-EC23FE208A2C}" srcOrd="6" destOrd="0" presId="urn:microsoft.com/office/officeart/2005/8/layout/chevron2"/>
    <dgm:cxn modelId="{DC3DF30C-8155-4BED-BB35-FD5C6682D1CC}" type="presParOf" srcId="{CE627C3E-63F7-4179-B6F8-EC23FE208A2C}" destId="{C8785543-50D3-48E3-AE5D-349F107DD1CC}" srcOrd="0" destOrd="0" presId="urn:microsoft.com/office/officeart/2005/8/layout/chevron2"/>
    <dgm:cxn modelId="{A45A1C34-C111-43C6-AC77-443D4B63084E}" type="presParOf" srcId="{CE627C3E-63F7-4179-B6F8-EC23FE208A2C}" destId="{C75F4228-CE8E-454E-AA57-CEE851FA0696}" srcOrd="1" destOrd="0" presId="urn:microsoft.com/office/officeart/2005/8/layout/chevron2"/>
    <dgm:cxn modelId="{67ED1CF3-F2AD-4671-8742-E20EE8552FDF}" type="presParOf" srcId="{ED5F1325-A351-4153-86C6-A0B108181851}" destId="{177071D1-D29D-4FE6-A26E-9DE9FB67074C}" srcOrd="7" destOrd="0" presId="urn:microsoft.com/office/officeart/2005/8/layout/chevron2"/>
    <dgm:cxn modelId="{07FB9718-6019-4653-8A87-E832E0D1F0E7}" type="presParOf" srcId="{ED5F1325-A351-4153-86C6-A0B108181851}" destId="{9909C642-D781-4852-996A-F697D5B3E30A}" srcOrd="8" destOrd="0" presId="urn:microsoft.com/office/officeart/2005/8/layout/chevron2"/>
    <dgm:cxn modelId="{B93BB182-5153-4F72-B2CD-F8553F1ABD00}" type="presParOf" srcId="{9909C642-D781-4852-996A-F697D5B3E30A}" destId="{4759B95F-778F-4888-ACD9-CE196EEE0705}" srcOrd="0" destOrd="0" presId="urn:microsoft.com/office/officeart/2005/8/layout/chevron2"/>
    <dgm:cxn modelId="{07469834-1552-44C1-99A6-F2B4965A215C}" type="presParOf" srcId="{9909C642-D781-4852-996A-F697D5B3E30A}" destId="{450C796D-E306-4505-AB8A-CCCA33592634}" srcOrd="1" destOrd="0" presId="urn:microsoft.com/office/officeart/2005/8/layout/chevron2"/>
    <dgm:cxn modelId="{E2519518-6F10-4C2B-AEB9-FFE48D68D403}" type="presParOf" srcId="{ED5F1325-A351-4153-86C6-A0B108181851}" destId="{6B2C9EEE-0644-4BDB-B658-419A9A70EA28}" srcOrd="9" destOrd="0" presId="urn:microsoft.com/office/officeart/2005/8/layout/chevron2"/>
    <dgm:cxn modelId="{86A88FA4-CBD5-4367-8E5E-0D417C87CF6F}" type="presParOf" srcId="{ED5F1325-A351-4153-86C6-A0B108181851}" destId="{A9D4F159-0038-4100-B595-9B73458A26F3}" srcOrd="10" destOrd="0" presId="urn:microsoft.com/office/officeart/2005/8/layout/chevron2"/>
    <dgm:cxn modelId="{9C35181B-0DD2-4AC6-A97E-E231D0BE6EC8}" type="presParOf" srcId="{A9D4F159-0038-4100-B595-9B73458A26F3}" destId="{9C8B3294-B1F4-4E10-B42B-94301BB0D77C}" srcOrd="0" destOrd="0" presId="urn:microsoft.com/office/officeart/2005/8/layout/chevron2"/>
    <dgm:cxn modelId="{3C1A1857-484B-4D5A-A714-0C3F90A76358}" type="presParOf" srcId="{A9D4F159-0038-4100-B595-9B73458A26F3}" destId="{1BFA153E-A986-4A28-85F0-A0C8570BCC2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C49D5F-1B9E-4A2A-B20C-BBC15229E100}" type="doc">
      <dgm:prSet loTypeId="urn:microsoft.com/office/officeart/2005/8/layout/chevron2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403642A-66B2-45A0-8E9B-4BF5EC46ED9E}">
      <dgm:prSet phldrT="[Текст]" phldr="1" custT="1"/>
      <dgm:spPr/>
      <dgm:t>
        <a:bodyPr/>
        <a:lstStyle/>
        <a:p>
          <a:endParaRPr lang="ru-RU" sz="2400" dirty="0"/>
        </a:p>
      </dgm:t>
    </dgm:pt>
    <dgm:pt modelId="{68743B94-E247-439D-A82A-25571C6B2610}" type="parTrans" cxnId="{32AFAE8F-C18B-4C51-B7BB-99715067542D}">
      <dgm:prSet/>
      <dgm:spPr/>
      <dgm:t>
        <a:bodyPr/>
        <a:lstStyle/>
        <a:p>
          <a:endParaRPr lang="ru-RU" sz="2000"/>
        </a:p>
      </dgm:t>
    </dgm:pt>
    <dgm:pt modelId="{8D726C19-08AE-41F7-9743-FF87594700C9}" type="sibTrans" cxnId="{32AFAE8F-C18B-4C51-B7BB-99715067542D}">
      <dgm:prSet/>
      <dgm:spPr/>
      <dgm:t>
        <a:bodyPr/>
        <a:lstStyle/>
        <a:p>
          <a:endParaRPr lang="ru-RU" sz="2000"/>
        </a:p>
      </dgm:t>
    </dgm:pt>
    <dgm:pt modelId="{F4758C0B-F81B-4813-AB17-B21B37B969EB}">
      <dgm:prSet phldrT="[Текст]" custT="1"/>
      <dgm:spPr/>
      <dgm:t>
        <a:bodyPr/>
        <a:lstStyle/>
        <a:p>
          <a:r>
            <a:rPr lang="ru-RU" sz="1600" dirty="0" smtClean="0"/>
            <a:t> Координирует деятельность педагогических работников в рамках школьного педагогического сообщества (методической кафедры)</a:t>
          </a:r>
          <a:endParaRPr lang="ru-RU" sz="1600" dirty="0"/>
        </a:p>
      </dgm:t>
    </dgm:pt>
    <dgm:pt modelId="{F9E14AA8-E72A-4543-A831-456F2273C1D4}" type="parTrans" cxnId="{267835B4-B33B-4144-9614-71E7759CA8F4}">
      <dgm:prSet/>
      <dgm:spPr/>
      <dgm:t>
        <a:bodyPr/>
        <a:lstStyle/>
        <a:p>
          <a:endParaRPr lang="ru-RU" sz="2000"/>
        </a:p>
      </dgm:t>
    </dgm:pt>
    <dgm:pt modelId="{00676E26-69C9-46EF-B3C4-5F6475B40296}" type="sibTrans" cxnId="{267835B4-B33B-4144-9614-71E7759CA8F4}">
      <dgm:prSet/>
      <dgm:spPr/>
      <dgm:t>
        <a:bodyPr/>
        <a:lstStyle/>
        <a:p>
          <a:endParaRPr lang="ru-RU" sz="2000"/>
        </a:p>
      </dgm:t>
    </dgm:pt>
    <dgm:pt modelId="{A862B2B6-13D5-4CFE-99F5-168C60685C7C}">
      <dgm:prSet phldrT="[Текст]" phldr="1" custT="1"/>
      <dgm:spPr/>
      <dgm:t>
        <a:bodyPr/>
        <a:lstStyle/>
        <a:p>
          <a:endParaRPr lang="ru-RU" sz="2400"/>
        </a:p>
      </dgm:t>
    </dgm:pt>
    <dgm:pt modelId="{B0707206-655F-444C-A5A0-F69851B9631B}" type="parTrans" cxnId="{A152B7D7-6872-44AE-BF53-AC1E80051B90}">
      <dgm:prSet/>
      <dgm:spPr/>
      <dgm:t>
        <a:bodyPr/>
        <a:lstStyle/>
        <a:p>
          <a:endParaRPr lang="ru-RU" sz="2000"/>
        </a:p>
      </dgm:t>
    </dgm:pt>
    <dgm:pt modelId="{8C84BED3-73DD-48E0-A2FC-9A157F16FDC9}" type="sibTrans" cxnId="{A152B7D7-6872-44AE-BF53-AC1E80051B90}">
      <dgm:prSet/>
      <dgm:spPr/>
      <dgm:t>
        <a:bodyPr/>
        <a:lstStyle/>
        <a:p>
          <a:endParaRPr lang="ru-RU" sz="2000"/>
        </a:p>
      </dgm:t>
    </dgm:pt>
    <dgm:pt modelId="{B3F1433F-9854-469F-94BE-0EAF4921DC32}">
      <dgm:prSet phldrT="[Текст]" custT="1"/>
      <dgm:spPr/>
      <dgm:t>
        <a:bodyPr/>
        <a:lstStyle/>
        <a:p>
          <a:r>
            <a:rPr lang="ru-RU" sz="1600" dirty="0" smtClean="0"/>
            <a:t> Организует семинары, </a:t>
          </a:r>
          <a:r>
            <a:rPr lang="ru-RU" sz="1600" dirty="0" err="1" smtClean="0"/>
            <a:t>коуч-сессии</a:t>
          </a:r>
          <a:r>
            <a:rPr lang="ru-RU" sz="1600" dirty="0" smtClean="0"/>
            <a:t> в соответствии с Программой развития школы и дорожной картой модели наставничества</a:t>
          </a:r>
          <a:endParaRPr lang="ru-RU" sz="1600" dirty="0"/>
        </a:p>
      </dgm:t>
    </dgm:pt>
    <dgm:pt modelId="{601A7D77-758A-430D-8189-B83E2F369040}" type="parTrans" cxnId="{CD0D9FDE-5101-49F5-81FC-CA1B61F9786F}">
      <dgm:prSet/>
      <dgm:spPr/>
      <dgm:t>
        <a:bodyPr/>
        <a:lstStyle/>
        <a:p>
          <a:endParaRPr lang="ru-RU" sz="2000"/>
        </a:p>
      </dgm:t>
    </dgm:pt>
    <dgm:pt modelId="{BA70ACDA-0865-4BE1-89AF-854B811B7032}" type="sibTrans" cxnId="{CD0D9FDE-5101-49F5-81FC-CA1B61F9786F}">
      <dgm:prSet/>
      <dgm:spPr/>
      <dgm:t>
        <a:bodyPr/>
        <a:lstStyle/>
        <a:p>
          <a:endParaRPr lang="ru-RU" sz="2000"/>
        </a:p>
      </dgm:t>
    </dgm:pt>
    <dgm:pt modelId="{97703372-2DB7-4671-AE75-337D0137E1B1}">
      <dgm:prSet phldrT="[Текст]" phldr="1" custT="1"/>
      <dgm:spPr/>
      <dgm:t>
        <a:bodyPr/>
        <a:lstStyle/>
        <a:p>
          <a:endParaRPr lang="ru-RU" sz="2400"/>
        </a:p>
      </dgm:t>
    </dgm:pt>
    <dgm:pt modelId="{4E74FD84-5AD2-4889-9746-EF41E3AFC47A}" type="parTrans" cxnId="{31209E53-983B-4930-B12A-BBA7F4092B27}">
      <dgm:prSet/>
      <dgm:spPr/>
      <dgm:t>
        <a:bodyPr/>
        <a:lstStyle/>
        <a:p>
          <a:endParaRPr lang="ru-RU" sz="2000"/>
        </a:p>
      </dgm:t>
    </dgm:pt>
    <dgm:pt modelId="{E8259402-EB9B-4C74-8E7B-303964C89552}" type="sibTrans" cxnId="{31209E53-983B-4930-B12A-BBA7F4092B27}">
      <dgm:prSet/>
      <dgm:spPr/>
      <dgm:t>
        <a:bodyPr/>
        <a:lstStyle/>
        <a:p>
          <a:endParaRPr lang="ru-RU" sz="2000"/>
        </a:p>
      </dgm:t>
    </dgm:pt>
    <dgm:pt modelId="{04CC9EC8-9A31-469B-ADD2-400CD69557B3}">
      <dgm:prSet phldrT="[Текст]" custT="1"/>
      <dgm:spPr/>
      <dgm:t>
        <a:bodyPr/>
        <a:lstStyle/>
        <a:p>
          <a:r>
            <a:rPr lang="ru-RU" sz="1600" dirty="0" smtClean="0"/>
            <a:t> Консультирует и осуществляет методическую поддержку  </a:t>
          </a:r>
          <a:endParaRPr lang="ru-RU" sz="1600" dirty="0"/>
        </a:p>
      </dgm:t>
    </dgm:pt>
    <dgm:pt modelId="{BE03084C-2803-4583-B05E-ECA891F54B79}" type="parTrans" cxnId="{66B58938-2276-473E-94E6-BAA187D25475}">
      <dgm:prSet/>
      <dgm:spPr/>
      <dgm:t>
        <a:bodyPr/>
        <a:lstStyle/>
        <a:p>
          <a:endParaRPr lang="ru-RU" sz="2000"/>
        </a:p>
      </dgm:t>
    </dgm:pt>
    <dgm:pt modelId="{241D030C-5291-4F6C-AA2C-888A92E5C612}" type="sibTrans" cxnId="{66B58938-2276-473E-94E6-BAA187D25475}">
      <dgm:prSet/>
      <dgm:spPr/>
      <dgm:t>
        <a:bodyPr/>
        <a:lstStyle/>
        <a:p>
          <a:endParaRPr lang="ru-RU" sz="2000"/>
        </a:p>
      </dgm:t>
    </dgm:pt>
    <dgm:pt modelId="{A7A27A7F-D995-4936-9A1F-D102FB3C09C4}">
      <dgm:prSet phldrT="[Текст]" phldr="1" custT="1"/>
      <dgm:spPr/>
      <dgm:t>
        <a:bodyPr/>
        <a:lstStyle/>
        <a:p>
          <a:endParaRPr lang="ru-RU" sz="2400"/>
        </a:p>
      </dgm:t>
    </dgm:pt>
    <dgm:pt modelId="{DD5B1B42-828E-4425-9F60-42990E3BDF1A}" type="parTrans" cxnId="{9A7B61E1-6F53-4235-82A1-D709EABF5FE0}">
      <dgm:prSet/>
      <dgm:spPr/>
      <dgm:t>
        <a:bodyPr/>
        <a:lstStyle/>
        <a:p>
          <a:endParaRPr lang="ru-RU" sz="2000"/>
        </a:p>
      </dgm:t>
    </dgm:pt>
    <dgm:pt modelId="{1607F8D9-272B-48E5-B6F4-4C7ECA6EAADA}" type="sibTrans" cxnId="{9A7B61E1-6F53-4235-82A1-D709EABF5FE0}">
      <dgm:prSet/>
      <dgm:spPr/>
      <dgm:t>
        <a:bodyPr/>
        <a:lstStyle/>
        <a:p>
          <a:endParaRPr lang="ru-RU" sz="2000"/>
        </a:p>
      </dgm:t>
    </dgm:pt>
    <dgm:pt modelId="{AC45FEB3-B838-4EBB-B3F2-0A038E99449F}">
      <dgm:prSet phldrT="[Текст]" phldr="1" custT="1"/>
      <dgm:spPr/>
      <dgm:t>
        <a:bodyPr/>
        <a:lstStyle/>
        <a:p>
          <a:endParaRPr lang="ru-RU" sz="2400"/>
        </a:p>
      </dgm:t>
    </dgm:pt>
    <dgm:pt modelId="{E6FB367C-592D-46C7-A4B7-C3E6D4BE93FA}" type="parTrans" cxnId="{EBA25C42-ECBA-43EE-A549-281B5E74E867}">
      <dgm:prSet/>
      <dgm:spPr/>
      <dgm:t>
        <a:bodyPr/>
        <a:lstStyle/>
        <a:p>
          <a:endParaRPr lang="ru-RU" sz="2000"/>
        </a:p>
      </dgm:t>
    </dgm:pt>
    <dgm:pt modelId="{C4125620-9BEC-4B56-9D3A-A299C08BCBA2}" type="sibTrans" cxnId="{EBA25C42-ECBA-43EE-A549-281B5E74E867}">
      <dgm:prSet/>
      <dgm:spPr/>
      <dgm:t>
        <a:bodyPr/>
        <a:lstStyle/>
        <a:p>
          <a:endParaRPr lang="ru-RU" sz="2000"/>
        </a:p>
      </dgm:t>
    </dgm:pt>
    <dgm:pt modelId="{FCC98172-3F4C-4653-BDD7-2069CF6357F7}">
      <dgm:prSet phldrT="[Текст]" phldr="1" custT="1"/>
      <dgm:spPr/>
      <dgm:t>
        <a:bodyPr/>
        <a:lstStyle/>
        <a:p>
          <a:endParaRPr lang="ru-RU" sz="2400"/>
        </a:p>
      </dgm:t>
    </dgm:pt>
    <dgm:pt modelId="{DC5776EB-280E-48CD-95AE-959A8927268D}" type="parTrans" cxnId="{22B8CFFD-CB3E-4178-9038-FD89E69106DE}">
      <dgm:prSet/>
      <dgm:spPr/>
      <dgm:t>
        <a:bodyPr/>
        <a:lstStyle/>
        <a:p>
          <a:endParaRPr lang="ru-RU" sz="2000"/>
        </a:p>
      </dgm:t>
    </dgm:pt>
    <dgm:pt modelId="{7957F0A4-4422-42B1-A91B-4EC8E72A2BBA}" type="sibTrans" cxnId="{22B8CFFD-CB3E-4178-9038-FD89E69106DE}">
      <dgm:prSet/>
      <dgm:spPr/>
      <dgm:t>
        <a:bodyPr/>
        <a:lstStyle/>
        <a:p>
          <a:endParaRPr lang="ru-RU" sz="2000"/>
        </a:p>
      </dgm:t>
    </dgm:pt>
    <dgm:pt modelId="{D4D1DC13-459D-44C5-9F61-3CEC985D73E8}">
      <dgm:prSet custT="1"/>
      <dgm:spPr/>
      <dgm:t>
        <a:bodyPr/>
        <a:lstStyle/>
        <a:p>
          <a:pPr marL="85725" indent="-85725"/>
          <a:r>
            <a:rPr lang="ru-RU" sz="1600" dirty="0" smtClean="0"/>
            <a:t> Осуществляет подготовку участников программ наставничества к конкурсам профессионального мастерства, форумам, научно-практическим конференциям и т.д.</a:t>
          </a:r>
          <a:endParaRPr lang="ru-RU" sz="1600" dirty="0"/>
        </a:p>
      </dgm:t>
    </dgm:pt>
    <dgm:pt modelId="{A512B2A6-E1B3-446B-98A5-5688F8A19CA3}" type="parTrans" cxnId="{1EC796CC-32B8-42E2-A5C1-70307B9CFA68}">
      <dgm:prSet/>
      <dgm:spPr/>
      <dgm:t>
        <a:bodyPr/>
        <a:lstStyle/>
        <a:p>
          <a:endParaRPr lang="ru-RU" sz="2000"/>
        </a:p>
      </dgm:t>
    </dgm:pt>
    <dgm:pt modelId="{22DAC5BC-F9D1-4AB4-9BDC-0436B1D7EBD1}" type="sibTrans" cxnId="{1EC796CC-32B8-42E2-A5C1-70307B9CFA68}">
      <dgm:prSet/>
      <dgm:spPr/>
      <dgm:t>
        <a:bodyPr/>
        <a:lstStyle/>
        <a:p>
          <a:endParaRPr lang="ru-RU" sz="2000"/>
        </a:p>
      </dgm:t>
    </dgm:pt>
    <dgm:pt modelId="{D1471BEA-5E41-4105-A42A-4CF802A4EFA3}">
      <dgm:prSet custT="1"/>
      <dgm:spPr/>
      <dgm:t>
        <a:bodyPr/>
        <a:lstStyle/>
        <a:p>
          <a:r>
            <a:rPr lang="ru-RU" sz="1600" dirty="0" smtClean="0"/>
            <a:t> Участвует в мониторинге реализации программ наставничества педагогических работников</a:t>
          </a:r>
          <a:endParaRPr lang="ru-RU" sz="1600" dirty="0"/>
        </a:p>
      </dgm:t>
    </dgm:pt>
    <dgm:pt modelId="{C26688C0-5293-4FC6-9C4E-77928D947266}" type="parTrans" cxnId="{B7A1C110-8B48-4FFE-B9CB-36CF7DFB49CB}">
      <dgm:prSet/>
      <dgm:spPr/>
      <dgm:t>
        <a:bodyPr/>
        <a:lstStyle/>
        <a:p>
          <a:endParaRPr lang="ru-RU" sz="2000"/>
        </a:p>
      </dgm:t>
    </dgm:pt>
    <dgm:pt modelId="{FEBE66CF-85E2-437B-842A-7EC63D6ED6BA}" type="sibTrans" cxnId="{B7A1C110-8B48-4FFE-B9CB-36CF7DFB49CB}">
      <dgm:prSet/>
      <dgm:spPr/>
      <dgm:t>
        <a:bodyPr/>
        <a:lstStyle/>
        <a:p>
          <a:endParaRPr lang="ru-RU" sz="2000"/>
        </a:p>
      </dgm:t>
    </dgm:pt>
    <dgm:pt modelId="{49B3D94C-3238-481E-A5DA-A36F63F680D8}">
      <dgm:prSet custT="1"/>
      <dgm:spPr/>
      <dgm:t>
        <a:bodyPr/>
        <a:lstStyle/>
        <a:p>
          <a:r>
            <a:rPr lang="ru-RU" sz="1600" dirty="0" smtClean="0"/>
            <a:t> Принимает участие в формировании банка лучших практик наставничества педагогических работников</a:t>
          </a:r>
          <a:endParaRPr lang="ru-RU" sz="1600" dirty="0"/>
        </a:p>
      </dgm:t>
    </dgm:pt>
    <dgm:pt modelId="{59F6A069-34D1-446A-857B-F8A05343F19A}" type="parTrans" cxnId="{E52BFF9D-5B45-4C02-B27F-FA42FCE2357C}">
      <dgm:prSet/>
      <dgm:spPr/>
      <dgm:t>
        <a:bodyPr/>
        <a:lstStyle/>
        <a:p>
          <a:endParaRPr lang="ru-RU" sz="2000"/>
        </a:p>
      </dgm:t>
    </dgm:pt>
    <dgm:pt modelId="{033788AD-08C1-4584-BCE2-610D8D326C81}" type="sibTrans" cxnId="{E52BFF9D-5B45-4C02-B27F-FA42FCE2357C}">
      <dgm:prSet/>
      <dgm:spPr/>
      <dgm:t>
        <a:bodyPr/>
        <a:lstStyle/>
        <a:p>
          <a:endParaRPr lang="ru-RU" sz="2000"/>
        </a:p>
      </dgm:t>
    </dgm:pt>
    <dgm:pt modelId="{ED5F1325-A351-4153-86C6-A0B108181851}" type="pres">
      <dgm:prSet presAssocID="{83C49D5F-1B9E-4A2A-B20C-BBC15229E10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7CFD80-BE58-40FB-B88F-F58F7A67486B}" type="pres">
      <dgm:prSet presAssocID="{C403642A-66B2-45A0-8E9B-4BF5EC46ED9E}" presName="composite" presStyleCnt="0"/>
      <dgm:spPr/>
    </dgm:pt>
    <dgm:pt modelId="{3A5A5CC5-CB07-4B5B-AC0B-8EC155BB77AC}" type="pres">
      <dgm:prSet presAssocID="{C403642A-66B2-45A0-8E9B-4BF5EC46ED9E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DDD687-ED97-4BF5-A9F6-549931F4A397}" type="pres">
      <dgm:prSet presAssocID="{C403642A-66B2-45A0-8E9B-4BF5EC46ED9E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B48ED2-6A22-47B3-97CD-47DD88EF58A5}" type="pres">
      <dgm:prSet presAssocID="{8D726C19-08AE-41F7-9743-FF87594700C9}" presName="sp" presStyleCnt="0"/>
      <dgm:spPr/>
    </dgm:pt>
    <dgm:pt modelId="{FE4E27CA-D49D-4FAB-AF8D-3FC89E5B0DDD}" type="pres">
      <dgm:prSet presAssocID="{A862B2B6-13D5-4CFE-99F5-168C60685C7C}" presName="composite" presStyleCnt="0"/>
      <dgm:spPr/>
    </dgm:pt>
    <dgm:pt modelId="{0808C4C9-2C96-4B80-836A-D330BA34F24F}" type="pres">
      <dgm:prSet presAssocID="{A862B2B6-13D5-4CFE-99F5-168C60685C7C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7FE5EE-D533-4AF8-AC75-B24441EC67B3}" type="pres">
      <dgm:prSet presAssocID="{A862B2B6-13D5-4CFE-99F5-168C60685C7C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4DE975-3319-46E2-AE0B-1A789AF1867D}" type="pres">
      <dgm:prSet presAssocID="{8C84BED3-73DD-48E0-A2FC-9A157F16FDC9}" presName="sp" presStyleCnt="0"/>
      <dgm:spPr/>
    </dgm:pt>
    <dgm:pt modelId="{A4352B3C-F564-45B9-8A61-29CF85943224}" type="pres">
      <dgm:prSet presAssocID="{97703372-2DB7-4671-AE75-337D0137E1B1}" presName="composite" presStyleCnt="0"/>
      <dgm:spPr/>
    </dgm:pt>
    <dgm:pt modelId="{273FE80C-2704-4460-A288-3A2380675D75}" type="pres">
      <dgm:prSet presAssocID="{97703372-2DB7-4671-AE75-337D0137E1B1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22FB2-39D0-4808-BC47-C2FB947BACA5}" type="pres">
      <dgm:prSet presAssocID="{97703372-2DB7-4671-AE75-337D0137E1B1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80B19-0EF4-47E3-A452-C8C84CFA90E0}" type="pres">
      <dgm:prSet presAssocID="{E8259402-EB9B-4C74-8E7B-303964C89552}" presName="sp" presStyleCnt="0"/>
      <dgm:spPr/>
    </dgm:pt>
    <dgm:pt modelId="{CE627C3E-63F7-4179-B6F8-EC23FE208A2C}" type="pres">
      <dgm:prSet presAssocID="{A7A27A7F-D995-4936-9A1F-D102FB3C09C4}" presName="composite" presStyleCnt="0"/>
      <dgm:spPr/>
    </dgm:pt>
    <dgm:pt modelId="{C8785543-50D3-48E3-AE5D-349F107DD1CC}" type="pres">
      <dgm:prSet presAssocID="{A7A27A7F-D995-4936-9A1F-D102FB3C09C4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5F4228-CE8E-454E-AA57-CEE851FA0696}" type="pres">
      <dgm:prSet presAssocID="{A7A27A7F-D995-4936-9A1F-D102FB3C09C4}" presName="descendantText" presStyleLbl="alignAcc1" presStyleIdx="3" presStyleCnt="6" custScaleY="1275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7071D1-D29D-4FE6-A26E-9DE9FB67074C}" type="pres">
      <dgm:prSet presAssocID="{1607F8D9-272B-48E5-B6F4-4C7ECA6EAADA}" presName="sp" presStyleCnt="0"/>
      <dgm:spPr/>
    </dgm:pt>
    <dgm:pt modelId="{9909C642-D781-4852-996A-F697D5B3E30A}" type="pres">
      <dgm:prSet presAssocID="{AC45FEB3-B838-4EBB-B3F2-0A038E99449F}" presName="composite" presStyleCnt="0"/>
      <dgm:spPr/>
    </dgm:pt>
    <dgm:pt modelId="{4759B95F-778F-4888-ACD9-CE196EEE0705}" type="pres">
      <dgm:prSet presAssocID="{AC45FEB3-B838-4EBB-B3F2-0A038E99449F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0C796D-E306-4505-AB8A-CCCA33592634}" type="pres">
      <dgm:prSet presAssocID="{AC45FEB3-B838-4EBB-B3F2-0A038E99449F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2C9EEE-0644-4BDB-B658-419A9A70EA28}" type="pres">
      <dgm:prSet presAssocID="{C4125620-9BEC-4B56-9D3A-A299C08BCBA2}" presName="sp" presStyleCnt="0"/>
      <dgm:spPr/>
    </dgm:pt>
    <dgm:pt modelId="{A9D4F159-0038-4100-B595-9B73458A26F3}" type="pres">
      <dgm:prSet presAssocID="{FCC98172-3F4C-4653-BDD7-2069CF6357F7}" presName="composite" presStyleCnt="0"/>
      <dgm:spPr/>
    </dgm:pt>
    <dgm:pt modelId="{9C8B3294-B1F4-4E10-B42B-94301BB0D77C}" type="pres">
      <dgm:prSet presAssocID="{FCC98172-3F4C-4653-BDD7-2069CF6357F7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FA153E-A986-4A28-85F0-A0C8570BCC27}" type="pres">
      <dgm:prSet presAssocID="{FCC98172-3F4C-4653-BDD7-2069CF6357F7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E3D102-BFB1-4D05-91C0-9FE6EEE6B84B}" type="presOf" srcId="{FCC98172-3F4C-4653-BDD7-2069CF6357F7}" destId="{9C8B3294-B1F4-4E10-B42B-94301BB0D77C}" srcOrd="0" destOrd="0" presId="urn:microsoft.com/office/officeart/2005/8/layout/chevron2"/>
    <dgm:cxn modelId="{34FD9F35-0658-4A31-AFE6-18F81D16A4F6}" type="presOf" srcId="{04CC9EC8-9A31-469B-ADD2-400CD69557B3}" destId="{F2622FB2-39D0-4808-BC47-C2FB947BACA5}" srcOrd="0" destOrd="0" presId="urn:microsoft.com/office/officeart/2005/8/layout/chevron2"/>
    <dgm:cxn modelId="{30582087-71A2-4B9F-82ED-70BC16D0AEF2}" type="presOf" srcId="{A7A27A7F-D995-4936-9A1F-D102FB3C09C4}" destId="{C8785543-50D3-48E3-AE5D-349F107DD1CC}" srcOrd="0" destOrd="0" presId="urn:microsoft.com/office/officeart/2005/8/layout/chevron2"/>
    <dgm:cxn modelId="{31209E53-983B-4930-B12A-BBA7F4092B27}" srcId="{83C49D5F-1B9E-4A2A-B20C-BBC15229E100}" destId="{97703372-2DB7-4671-AE75-337D0137E1B1}" srcOrd="2" destOrd="0" parTransId="{4E74FD84-5AD2-4889-9746-EF41E3AFC47A}" sibTransId="{E8259402-EB9B-4C74-8E7B-303964C89552}"/>
    <dgm:cxn modelId="{C5923B21-0071-4178-8848-03F97CDD2021}" type="presOf" srcId="{C403642A-66B2-45A0-8E9B-4BF5EC46ED9E}" destId="{3A5A5CC5-CB07-4B5B-AC0B-8EC155BB77AC}" srcOrd="0" destOrd="0" presId="urn:microsoft.com/office/officeart/2005/8/layout/chevron2"/>
    <dgm:cxn modelId="{B7A1C110-8B48-4FFE-B9CB-36CF7DFB49CB}" srcId="{AC45FEB3-B838-4EBB-B3F2-0A038E99449F}" destId="{D1471BEA-5E41-4105-A42A-4CF802A4EFA3}" srcOrd="0" destOrd="0" parTransId="{C26688C0-5293-4FC6-9C4E-77928D947266}" sibTransId="{FEBE66CF-85E2-437B-842A-7EC63D6ED6BA}"/>
    <dgm:cxn modelId="{1D8F42C1-2B56-45AA-BA09-9D6F79D50267}" type="presOf" srcId="{F4758C0B-F81B-4813-AB17-B21B37B969EB}" destId="{9FDDD687-ED97-4BF5-A9F6-549931F4A397}" srcOrd="0" destOrd="0" presId="urn:microsoft.com/office/officeart/2005/8/layout/chevron2"/>
    <dgm:cxn modelId="{65D22077-BA06-4488-A576-5AEA14AC25D6}" type="presOf" srcId="{D1471BEA-5E41-4105-A42A-4CF802A4EFA3}" destId="{450C796D-E306-4505-AB8A-CCCA33592634}" srcOrd="0" destOrd="0" presId="urn:microsoft.com/office/officeart/2005/8/layout/chevron2"/>
    <dgm:cxn modelId="{CD0D9FDE-5101-49F5-81FC-CA1B61F9786F}" srcId="{A862B2B6-13D5-4CFE-99F5-168C60685C7C}" destId="{B3F1433F-9854-469F-94BE-0EAF4921DC32}" srcOrd="0" destOrd="0" parTransId="{601A7D77-758A-430D-8189-B83E2F369040}" sibTransId="{BA70ACDA-0865-4BE1-89AF-854B811B7032}"/>
    <dgm:cxn modelId="{EBA25C42-ECBA-43EE-A549-281B5E74E867}" srcId="{83C49D5F-1B9E-4A2A-B20C-BBC15229E100}" destId="{AC45FEB3-B838-4EBB-B3F2-0A038E99449F}" srcOrd="4" destOrd="0" parTransId="{E6FB367C-592D-46C7-A4B7-C3E6D4BE93FA}" sibTransId="{C4125620-9BEC-4B56-9D3A-A299C08BCBA2}"/>
    <dgm:cxn modelId="{22B8CFFD-CB3E-4178-9038-FD89E69106DE}" srcId="{83C49D5F-1B9E-4A2A-B20C-BBC15229E100}" destId="{FCC98172-3F4C-4653-BDD7-2069CF6357F7}" srcOrd="5" destOrd="0" parTransId="{DC5776EB-280E-48CD-95AE-959A8927268D}" sibTransId="{7957F0A4-4422-42B1-A91B-4EC8E72A2BBA}"/>
    <dgm:cxn modelId="{E52BFF9D-5B45-4C02-B27F-FA42FCE2357C}" srcId="{FCC98172-3F4C-4653-BDD7-2069CF6357F7}" destId="{49B3D94C-3238-481E-A5DA-A36F63F680D8}" srcOrd="0" destOrd="0" parTransId="{59F6A069-34D1-446A-857B-F8A05343F19A}" sibTransId="{033788AD-08C1-4584-BCE2-610D8D326C81}"/>
    <dgm:cxn modelId="{D073A777-F57A-42C5-88F9-41CCE0419FE3}" type="presOf" srcId="{AC45FEB3-B838-4EBB-B3F2-0A038E99449F}" destId="{4759B95F-778F-4888-ACD9-CE196EEE0705}" srcOrd="0" destOrd="0" presId="urn:microsoft.com/office/officeart/2005/8/layout/chevron2"/>
    <dgm:cxn modelId="{32AFAE8F-C18B-4C51-B7BB-99715067542D}" srcId="{83C49D5F-1B9E-4A2A-B20C-BBC15229E100}" destId="{C403642A-66B2-45A0-8E9B-4BF5EC46ED9E}" srcOrd="0" destOrd="0" parTransId="{68743B94-E247-439D-A82A-25571C6B2610}" sibTransId="{8D726C19-08AE-41F7-9743-FF87594700C9}"/>
    <dgm:cxn modelId="{1EC796CC-32B8-42E2-A5C1-70307B9CFA68}" srcId="{A7A27A7F-D995-4936-9A1F-D102FB3C09C4}" destId="{D4D1DC13-459D-44C5-9F61-3CEC985D73E8}" srcOrd="0" destOrd="0" parTransId="{A512B2A6-E1B3-446B-98A5-5688F8A19CA3}" sibTransId="{22DAC5BC-F9D1-4AB4-9BDC-0436B1D7EBD1}"/>
    <dgm:cxn modelId="{F52E6257-C351-4855-9781-869A1267655A}" type="presOf" srcId="{49B3D94C-3238-481E-A5DA-A36F63F680D8}" destId="{1BFA153E-A986-4A28-85F0-A0C8570BCC27}" srcOrd="0" destOrd="0" presId="urn:microsoft.com/office/officeart/2005/8/layout/chevron2"/>
    <dgm:cxn modelId="{E72D5381-E3E3-43E2-B451-49AD6965B7ED}" type="presOf" srcId="{97703372-2DB7-4671-AE75-337D0137E1B1}" destId="{273FE80C-2704-4460-A288-3A2380675D75}" srcOrd="0" destOrd="0" presId="urn:microsoft.com/office/officeart/2005/8/layout/chevron2"/>
    <dgm:cxn modelId="{66B58938-2276-473E-94E6-BAA187D25475}" srcId="{97703372-2DB7-4671-AE75-337D0137E1B1}" destId="{04CC9EC8-9A31-469B-ADD2-400CD69557B3}" srcOrd="0" destOrd="0" parTransId="{BE03084C-2803-4583-B05E-ECA891F54B79}" sibTransId="{241D030C-5291-4F6C-AA2C-888A92E5C612}"/>
    <dgm:cxn modelId="{267835B4-B33B-4144-9614-71E7759CA8F4}" srcId="{C403642A-66B2-45A0-8E9B-4BF5EC46ED9E}" destId="{F4758C0B-F81B-4813-AB17-B21B37B969EB}" srcOrd="0" destOrd="0" parTransId="{F9E14AA8-E72A-4543-A831-456F2273C1D4}" sibTransId="{00676E26-69C9-46EF-B3C4-5F6475B40296}"/>
    <dgm:cxn modelId="{A152B7D7-6872-44AE-BF53-AC1E80051B90}" srcId="{83C49D5F-1B9E-4A2A-B20C-BBC15229E100}" destId="{A862B2B6-13D5-4CFE-99F5-168C60685C7C}" srcOrd="1" destOrd="0" parTransId="{B0707206-655F-444C-A5A0-F69851B9631B}" sibTransId="{8C84BED3-73DD-48E0-A2FC-9A157F16FDC9}"/>
    <dgm:cxn modelId="{9A7B61E1-6F53-4235-82A1-D709EABF5FE0}" srcId="{83C49D5F-1B9E-4A2A-B20C-BBC15229E100}" destId="{A7A27A7F-D995-4936-9A1F-D102FB3C09C4}" srcOrd="3" destOrd="0" parTransId="{DD5B1B42-828E-4425-9F60-42990E3BDF1A}" sibTransId="{1607F8D9-272B-48E5-B6F4-4C7ECA6EAADA}"/>
    <dgm:cxn modelId="{82850815-10CF-4F16-B97F-E01A6DFF5582}" type="presOf" srcId="{B3F1433F-9854-469F-94BE-0EAF4921DC32}" destId="{1C7FE5EE-D533-4AF8-AC75-B24441EC67B3}" srcOrd="0" destOrd="0" presId="urn:microsoft.com/office/officeart/2005/8/layout/chevron2"/>
    <dgm:cxn modelId="{D2E8AF74-E386-4722-B203-C93FA5A57C92}" type="presOf" srcId="{83C49D5F-1B9E-4A2A-B20C-BBC15229E100}" destId="{ED5F1325-A351-4153-86C6-A0B108181851}" srcOrd="0" destOrd="0" presId="urn:microsoft.com/office/officeart/2005/8/layout/chevron2"/>
    <dgm:cxn modelId="{4EFBBFD3-DB6C-4311-B257-66723FB7BBE4}" type="presOf" srcId="{A862B2B6-13D5-4CFE-99F5-168C60685C7C}" destId="{0808C4C9-2C96-4B80-836A-D330BA34F24F}" srcOrd="0" destOrd="0" presId="urn:microsoft.com/office/officeart/2005/8/layout/chevron2"/>
    <dgm:cxn modelId="{F2D5C6A9-D75D-4491-A6C1-A9C9AAC85108}" type="presOf" srcId="{D4D1DC13-459D-44C5-9F61-3CEC985D73E8}" destId="{C75F4228-CE8E-454E-AA57-CEE851FA0696}" srcOrd="0" destOrd="0" presId="urn:microsoft.com/office/officeart/2005/8/layout/chevron2"/>
    <dgm:cxn modelId="{85783DB6-3F19-4AF5-A01C-1ED08DDD6D64}" type="presParOf" srcId="{ED5F1325-A351-4153-86C6-A0B108181851}" destId="{867CFD80-BE58-40FB-B88F-F58F7A67486B}" srcOrd="0" destOrd="0" presId="urn:microsoft.com/office/officeart/2005/8/layout/chevron2"/>
    <dgm:cxn modelId="{45B675A0-52A0-401E-AB19-711925741714}" type="presParOf" srcId="{867CFD80-BE58-40FB-B88F-F58F7A67486B}" destId="{3A5A5CC5-CB07-4B5B-AC0B-8EC155BB77AC}" srcOrd="0" destOrd="0" presId="urn:microsoft.com/office/officeart/2005/8/layout/chevron2"/>
    <dgm:cxn modelId="{E277EA1D-BA84-4D27-BD30-A10E61320AC7}" type="presParOf" srcId="{867CFD80-BE58-40FB-B88F-F58F7A67486B}" destId="{9FDDD687-ED97-4BF5-A9F6-549931F4A397}" srcOrd="1" destOrd="0" presId="urn:microsoft.com/office/officeart/2005/8/layout/chevron2"/>
    <dgm:cxn modelId="{D2EE9582-F9AA-45DB-B327-D5003B2334CC}" type="presParOf" srcId="{ED5F1325-A351-4153-86C6-A0B108181851}" destId="{7EB48ED2-6A22-47B3-97CD-47DD88EF58A5}" srcOrd="1" destOrd="0" presId="urn:microsoft.com/office/officeart/2005/8/layout/chevron2"/>
    <dgm:cxn modelId="{1012EF28-3C29-4FE2-8363-E427D014D2F1}" type="presParOf" srcId="{ED5F1325-A351-4153-86C6-A0B108181851}" destId="{FE4E27CA-D49D-4FAB-AF8D-3FC89E5B0DDD}" srcOrd="2" destOrd="0" presId="urn:microsoft.com/office/officeart/2005/8/layout/chevron2"/>
    <dgm:cxn modelId="{7E0E7A74-C8EF-4720-8989-329935BFB247}" type="presParOf" srcId="{FE4E27CA-D49D-4FAB-AF8D-3FC89E5B0DDD}" destId="{0808C4C9-2C96-4B80-836A-D330BA34F24F}" srcOrd="0" destOrd="0" presId="urn:microsoft.com/office/officeart/2005/8/layout/chevron2"/>
    <dgm:cxn modelId="{05053677-6CEC-47AC-A8FF-50C4F6A32F51}" type="presParOf" srcId="{FE4E27CA-D49D-4FAB-AF8D-3FC89E5B0DDD}" destId="{1C7FE5EE-D533-4AF8-AC75-B24441EC67B3}" srcOrd="1" destOrd="0" presId="urn:microsoft.com/office/officeart/2005/8/layout/chevron2"/>
    <dgm:cxn modelId="{AEB64A53-9426-4971-B50D-1965C8A73D96}" type="presParOf" srcId="{ED5F1325-A351-4153-86C6-A0B108181851}" destId="{FD4DE975-3319-46E2-AE0B-1A789AF1867D}" srcOrd="3" destOrd="0" presId="urn:microsoft.com/office/officeart/2005/8/layout/chevron2"/>
    <dgm:cxn modelId="{EE2CB2C7-6C66-4F16-BCE5-0C14F3F0FA4B}" type="presParOf" srcId="{ED5F1325-A351-4153-86C6-A0B108181851}" destId="{A4352B3C-F564-45B9-8A61-29CF85943224}" srcOrd="4" destOrd="0" presId="urn:microsoft.com/office/officeart/2005/8/layout/chevron2"/>
    <dgm:cxn modelId="{81E3D114-16DE-4A47-ABC4-AD3148547B3B}" type="presParOf" srcId="{A4352B3C-F564-45B9-8A61-29CF85943224}" destId="{273FE80C-2704-4460-A288-3A2380675D75}" srcOrd="0" destOrd="0" presId="urn:microsoft.com/office/officeart/2005/8/layout/chevron2"/>
    <dgm:cxn modelId="{A8B2721A-ECC6-457B-B0EB-FE0143494292}" type="presParOf" srcId="{A4352B3C-F564-45B9-8A61-29CF85943224}" destId="{F2622FB2-39D0-4808-BC47-C2FB947BACA5}" srcOrd="1" destOrd="0" presId="urn:microsoft.com/office/officeart/2005/8/layout/chevron2"/>
    <dgm:cxn modelId="{B243DF0C-431C-4D5C-BFC0-00F0914E4BB2}" type="presParOf" srcId="{ED5F1325-A351-4153-86C6-A0B108181851}" destId="{D6C80B19-0EF4-47E3-A452-C8C84CFA90E0}" srcOrd="5" destOrd="0" presId="urn:microsoft.com/office/officeart/2005/8/layout/chevron2"/>
    <dgm:cxn modelId="{EBBCE14F-9B0E-4634-B285-BBA5E10DE334}" type="presParOf" srcId="{ED5F1325-A351-4153-86C6-A0B108181851}" destId="{CE627C3E-63F7-4179-B6F8-EC23FE208A2C}" srcOrd="6" destOrd="0" presId="urn:microsoft.com/office/officeart/2005/8/layout/chevron2"/>
    <dgm:cxn modelId="{B2639738-9027-4DE2-A624-5ECBE5BF68ED}" type="presParOf" srcId="{CE627C3E-63F7-4179-B6F8-EC23FE208A2C}" destId="{C8785543-50D3-48E3-AE5D-349F107DD1CC}" srcOrd="0" destOrd="0" presId="urn:microsoft.com/office/officeart/2005/8/layout/chevron2"/>
    <dgm:cxn modelId="{ED892355-2CCE-48E1-967C-C8E31645D2C9}" type="presParOf" srcId="{CE627C3E-63F7-4179-B6F8-EC23FE208A2C}" destId="{C75F4228-CE8E-454E-AA57-CEE851FA0696}" srcOrd="1" destOrd="0" presId="urn:microsoft.com/office/officeart/2005/8/layout/chevron2"/>
    <dgm:cxn modelId="{7DC43DEE-D7BF-40B8-B050-03C1C9E4AFC3}" type="presParOf" srcId="{ED5F1325-A351-4153-86C6-A0B108181851}" destId="{177071D1-D29D-4FE6-A26E-9DE9FB67074C}" srcOrd="7" destOrd="0" presId="urn:microsoft.com/office/officeart/2005/8/layout/chevron2"/>
    <dgm:cxn modelId="{6B01BD51-E3FD-44E2-A03B-0A8F3743BA33}" type="presParOf" srcId="{ED5F1325-A351-4153-86C6-A0B108181851}" destId="{9909C642-D781-4852-996A-F697D5B3E30A}" srcOrd="8" destOrd="0" presId="urn:microsoft.com/office/officeart/2005/8/layout/chevron2"/>
    <dgm:cxn modelId="{CA0E0415-D766-495F-A181-3CCAA9BFFF1B}" type="presParOf" srcId="{9909C642-D781-4852-996A-F697D5B3E30A}" destId="{4759B95F-778F-4888-ACD9-CE196EEE0705}" srcOrd="0" destOrd="0" presId="urn:microsoft.com/office/officeart/2005/8/layout/chevron2"/>
    <dgm:cxn modelId="{80B77D49-1864-4CB2-9569-8824F1D5E8BB}" type="presParOf" srcId="{9909C642-D781-4852-996A-F697D5B3E30A}" destId="{450C796D-E306-4505-AB8A-CCCA33592634}" srcOrd="1" destOrd="0" presId="urn:microsoft.com/office/officeart/2005/8/layout/chevron2"/>
    <dgm:cxn modelId="{560282A2-C733-47D9-B365-63E1A8DA5600}" type="presParOf" srcId="{ED5F1325-A351-4153-86C6-A0B108181851}" destId="{6B2C9EEE-0644-4BDB-B658-419A9A70EA28}" srcOrd="9" destOrd="0" presId="urn:microsoft.com/office/officeart/2005/8/layout/chevron2"/>
    <dgm:cxn modelId="{2095C236-0F3E-4645-8DE5-F70DBD68B9A9}" type="presParOf" srcId="{ED5F1325-A351-4153-86C6-A0B108181851}" destId="{A9D4F159-0038-4100-B595-9B73458A26F3}" srcOrd="10" destOrd="0" presId="urn:microsoft.com/office/officeart/2005/8/layout/chevron2"/>
    <dgm:cxn modelId="{E3B8927A-EB5D-454E-AF42-1749507605C3}" type="presParOf" srcId="{A9D4F159-0038-4100-B595-9B73458A26F3}" destId="{9C8B3294-B1F4-4E10-B42B-94301BB0D77C}" srcOrd="0" destOrd="0" presId="urn:microsoft.com/office/officeart/2005/8/layout/chevron2"/>
    <dgm:cxn modelId="{4E3CE1C1-C03B-4CBF-AE27-2B972C872905}" type="presParOf" srcId="{A9D4F159-0038-4100-B595-9B73458A26F3}" destId="{1BFA153E-A986-4A28-85F0-A0C8570BCC2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C49D5F-1B9E-4A2A-B20C-BBC15229E100}" type="doc">
      <dgm:prSet loTypeId="urn:microsoft.com/office/officeart/2005/8/layout/chevron2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403642A-66B2-45A0-8E9B-4BF5EC46ED9E}">
      <dgm:prSet phldrT="[Текст]" phldr="1" custT="1"/>
      <dgm:spPr/>
      <dgm:t>
        <a:bodyPr/>
        <a:lstStyle/>
        <a:p>
          <a:endParaRPr lang="ru-RU" sz="2400" dirty="0"/>
        </a:p>
      </dgm:t>
    </dgm:pt>
    <dgm:pt modelId="{68743B94-E247-439D-A82A-25571C6B2610}" type="parTrans" cxnId="{32AFAE8F-C18B-4C51-B7BB-99715067542D}">
      <dgm:prSet/>
      <dgm:spPr/>
      <dgm:t>
        <a:bodyPr/>
        <a:lstStyle/>
        <a:p>
          <a:endParaRPr lang="ru-RU" sz="2000"/>
        </a:p>
      </dgm:t>
    </dgm:pt>
    <dgm:pt modelId="{8D726C19-08AE-41F7-9743-FF87594700C9}" type="sibTrans" cxnId="{32AFAE8F-C18B-4C51-B7BB-99715067542D}">
      <dgm:prSet/>
      <dgm:spPr/>
      <dgm:t>
        <a:bodyPr/>
        <a:lstStyle/>
        <a:p>
          <a:endParaRPr lang="ru-RU" sz="2000"/>
        </a:p>
      </dgm:t>
    </dgm:pt>
    <dgm:pt modelId="{F4758C0B-F81B-4813-AB17-B21B37B969EB}">
      <dgm:prSet phldrT="[Текст]" custT="1"/>
      <dgm:spPr/>
      <dgm:t>
        <a:bodyPr/>
        <a:lstStyle/>
        <a:p>
          <a:r>
            <a:rPr lang="ru-RU" sz="1600" dirty="0" smtClean="0"/>
            <a:t>Координирует деятельность школьных педагогических сообществ (методических кафедр</a:t>
          </a:r>
          <a:r>
            <a:rPr lang="ru-RU" sz="1600" dirty="0" smtClean="0"/>
            <a:t>).</a:t>
          </a:r>
          <a:endParaRPr lang="ru-RU" sz="1600" dirty="0"/>
        </a:p>
      </dgm:t>
    </dgm:pt>
    <dgm:pt modelId="{F9E14AA8-E72A-4543-A831-456F2273C1D4}" type="parTrans" cxnId="{267835B4-B33B-4144-9614-71E7759CA8F4}">
      <dgm:prSet/>
      <dgm:spPr/>
      <dgm:t>
        <a:bodyPr/>
        <a:lstStyle/>
        <a:p>
          <a:endParaRPr lang="ru-RU" sz="2000"/>
        </a:p>
      </dgm:t>
    </dgm:pt>
    <dgm:pt modelId="{00676E26-69C9-46EF-B3C4-5F6475B40296}" type="sibTrans" cxnId="{267835B4-B33B-4144-9614-71E7759CA8F4}">
      <dgm:prSet/>
      <dgm:spPr/>
      <dgm:t>
        <a:bodyPr/>
        <a:lstStyle/>
        <a:p>
          <a:endParaRPr lang="ru-RU" sz="2000"/>
        </a:p>
      </dgm:t>
    </dgm:pt>
    <dgm:pt modelId="{A862B2B6-13D5-4CFE-99F5-168C60685C7C}">
      <dgm:prSet phldrT="[Текст]" phldr="1" custT="1"/>
      <dgm:spPr/>
      <dgm:t>
        <a:bodyPr/>
        <a:lstStyle/>
        <a:p>
          <a:endParaRPr lang="ru-RU" sz="2400"/>
        </a:p>
      </dgm:t>
    </dgm:pt>
    <dgm:pt modelId="{B0707206-655F-444C-A5A0-F69851B9631B}" type="parTrans" cxnId="{A152B7D7-6872-44AE-BF53-AC1E80051B90}">
      <dgm:prSet/>
      <dgm:spPr/>
      <dgm:t>
        <a:bodyPr/>
        <a:lstStyle/>
        <a:p>
          <a:endParaRPr lang="ru-RU" sz="2000"/>
        </a:p>
      </dgm:t>
    </dgm:pt>
    <dgm:pt modelId="{8C84BED3-73DD-48E0-A2FC-9A157F16FDC9}" type="sibTrans" cxnId="{A152B7D7-6872-44AE-BF53-AC1E80051B90}">
      <dgm:prSet/>
      <dgm:spPr/>
      <dgm:t>
        <a:bodyPr/>
        <a:lstStyle/>
        <a:p>
          <a:endParaRPr lang="ru-RU" sz="2000"/>
        </a:p>
      </dgm:t>
    </dgm:pt>
    <dgm:pt modelId="{B3F1433F-9854-469F-94BE-0EAF4921DC32}">
      <dgm:prSet phldrT="[Текст]" custT="1"/>
      <dgm:spPr/>
      <dgm:t>
        <a:bodyPr/>
        <a:lstStyle/>
        <a:p>
          <a:r>
            <a:rPr lang="ru-RU" sz="1600" dirty="0" smtClean="0"/>
            <a:t>Организует семинары, </a:t>
          </a:r>
          <a:r>
            <a:rPr lang="ru-RU" sz="1600" dirty="0" err="1" smtClean="0"/>
            <a:t>коуч</a:t>
          </a:r>
          <a:r>
            <a:rPr lang="ru-RU" sz="1600" dirty="0" smtClean="0"/>
            <a:t>-сессии в соответствии с Программой развития школы и дорожной картой модели наставничества</a:t>
          </a:r>
          <a:endParaRPr lang="ru-RU" sz="1600" dirty="0"/>
        </a:p>
      </dgm:t>
    </dgm:pt>
    <dgm:pt modelId="{601A7D77-758A-430D-8189-B83E2F369040}" type="parTrans" cxnId="{CD0D9FDE-5101-49F5-81FC-CA1B61F9786F}">
      <dgm:prSet/>
      <dgm:spPr/>
      <dgm:t>
        <a:bodyPr/>
        <a:lstStyle/>
        <a:p>
          <a:endParaRPr lang="ru-RU" sz="2000"/>
        </a:p>
      </dgm:t>
    </dgm:pt>
    <dgm:pt modelId="{BA70ACDA-0865-4BE1-89AF-854B811B7032}" type="sibTrans" cxnId="{CD0D9FDE-5101-49F5-81FC-CA1B61F9786F}">
      <dgm:prSet/>
      <dgm:spPr/>
      <dgm:t>
        <a:bodyPr/>
        <a:lstStyle/>
        <a:p>
          <a:endParaRPr lang="ru-RU" sz="2000"/>
        </a:p>
      </dgm:t>
    </dgm:pt>
    <dgm:pt modelId="{97703372-2DB7-4671-AE75-337D0137E1B1}">
      <dgm:prSet phldrT="[Текст]" phldr="1" custT="1"/>
      <dgm:spPr/>
      <dgm:t>
        <a:bodyPr/>
        <a:lstStyle/>
        <a:p>
          <a:endParaRPr lang="ru-RU" sz="2400"/>
        </a:p>
      </dgm:t>
    </dgm:pt>
    <dgm:pt modelId="{4E74FD84-5AD2-4889-9746-EF41E3AFC47A}" type="parTrans" cxnId="{31209E53-983B-4930-B12A-BBA7F4092B27}">
      <dgm:prSet/>
      <dgm:spPr/>
      <dgm:t>
        <a:bodyPr/>
        <a:lstStyle/>
        <a:p>
          <a:endParaRPr lang="ru-RU" sz="2000"/>
        </a:p>
      </dgm:t>
    </dgm:pt>
    <dgm:pt modelId="{E8259402-EB9B-4C74-8E7B-303964C89552}" type="sibTrans" cxnId="{31209E53-983B-4930-B12A-BBA7F4092B27}">
      <dgm:prSet/>
      <dgm:spPr/>
      <dgm:t>
        <a:bodyPr/>
        <a:lstStyle/>
        <a:p>
          <a:endParaRPr lang="ru-RU" sz="2000"/>
        </a:p>
      </dgm:t>
    </dgm:pt>
    <dgm:pt modelId="{04CC9EC8-9A31-469B-ADD2-400CD69557B3}">
      <dgm:prSet phldrT="[Текст]" custT="1"/>
      <dgm:spPr/>
      <dgm:t>
        <a:bodyPr/>
        <a:lstStyle/>
        <a:p>
          <a:r>
            <a:rPr lang="ru-RU" sz="1600" dirty="0" smtClean="0"/>
            <a:t>Консультирует и осуществляет методическую поддержку  </a:t>
          </a:r>
          <a:endParaRPr lang="ru-RU" sz="1600" dirty="0"/>
        </a:p>
      </dgm:t>
    </dgm:pt>
    <dgm:pt modelId="{BE03084C-2803-4583-B05E-ECA891F54B79}" type="parTrans" cxnId="{66B58938-2276-473E-94E6-BAA187D25475}">
      <dgm:prSet/>
      <dgm:spPr/>
      <dgm:t>
        <a:bodyPr/>
        <a:lstStyle/>
        <a:p>
          <a:endParaRPr lang="ru-RU" sz="2000"/>
        </a:p>
      </dgm:t>
    </dgm:pt>
    <dgm:pt modelId="{241D030C-5291-4F6C-AA2C-888A92E5C612}" type="sibTrans" cxnId="{66B58938-2276-473E-94E6-BAA187D25475}">
      <dgm:prSet/>
      <dgm:spPr/>
      <dgm:t>
        <a:bodyPr/>
        <a:lstStyle/>
        <a:p>
          <a:endParaRPr lang="ru-RU" sz="2000"/>
        </a:p>
      </dgm:t>
    </dgm:pt>
    <dgm:pt modelId="{A7A27A7F-D995-4936-9A1F-D102FB3C09C4}">
      <dgm:prSet phldrT="[Текст]" phldr="1" custT="1"/>
      <dgm:spPr/>
      <dgm:t>
        <a:bodyPr/>
        <a:lstStyle/>
        <a:p>
          <a:endParaRPr lang="ru-RU" sz="2400"/>
        </a:p>
      </dgm:t>
    </dgm:pt>
    <dgm:pt modelId="{DD5B1B42-828E-4425-9F60-42990E3BDF1A}" type="parTrans" cxnId="{9A7B61E1-6F53-4235-82A1-D709EABF5FE0}">
      <dgm:prSet/>
      <dgm:spPr/>
      <dgm:t>
        <a:bodyPr/>
        <a:lstStyle/>
        <a:p>
          <a:endParaRPr lang="ru-RU" sz="2000"/>
        </a:p>
      </dgm:t>
    </dgm:pt>
    <dgm:pt modelId="{1607F8D9-272B-48E5-B6F4-4C7ECA6EAADA}" type="sibTrans" cxnId="{9A7B61E1-6F53-4235-82A1-D709EABF5FE0}">
      <dgm:prSet/>
      <dgm:spPr/>
      <dgm:t>
        <a:bodyPr/>
        <a:lstStyle/>
        <a:p>
          <a:endParaRPr lang="ru-RU" sz="2000"/>
        </a:p>
      </dgm:t>
    </dgm:pt>
    <dgm:pt modelId="{AC45FEB3-B838-4EBB-B3F2-0A038E99449F}">
      <dgm:prSet phldrT="[Текст]" phldr="1" custT="1"/>
      <dgm:spPr/>
      <dgm:t>
        <a:bodyPr/>
        <a:lstStyle/>
        <a:p>
          <a:endParaRPr lang="ru-RU" sz="2400"/>
        </a:p>
      </dgm:t>
    </dgm:pt>
    <dgm:pt modelId="{E6FB367C-592D-46C7-A4B7-C3E6D4BE93FA}" type="parTrans" cxnId="{EBA25C42-ECBA-43EE-A549-281B5E74E867}">
      <dgm:prSet/>
      <dgm:spPr/>
      <dgm:t>
        <a:bodyPr/>
        <a:lstStyle/>
        <a:p>
          <a:endParaRPr lang="ru-RU" sz="2000"/>
        </a:p>
      </dgm:t>
    </dgm:pt>
    <dgm:pt modelId="{C4125620-9BEC-4B56-9D3A-A299C08BCBA2}" type="sibTrans" cxnId="{EBA25C42-ECBA-43EE-A549-281B5E74E867}">
      <dgm:prSet/>
      <dgm:spPr/>
      <dgm:t>
        <a:bodyPr/>
        <a:lstStyle/>
        <a:p>
          <a:endParaRPr lang="ru-RU" sz="2000"/>
        </a:p>
      </dgm:t>
    </dgm:pt>
    <dgm:pt modelId="{FCC98172-3F4C-4653-BDD7-2069CF6357F7}">
      <dgm:prSet phldrT="[Текст]" phldr="1" custT="1"/>
      <dgm:spPr/>
      <dgm:t>
        <a:bodyPr/>
        <a:lstStyle/>
        <a:p>
          <a:endParaRPr lang="ru-RU" sz="2400" dirty="0"/>
        </a:p>
      </dgm:t>
    </dgm:pt>
    <dgm:pt modelId="{DC5776EB-280E-48CD-95AE-959A8927268D}" type="parTrans" cxnId="{22B8CFFD-CB3E-4178-9038-FD89E69106DE}">
      <dgm:prSet/>
      <dgm:spPr/>
      <dgm:t>
        <a:bodyPr/>
        <a:lstStyle/>
        <a:p>
          <a:endParaRPr lang="ru-RU" sz="2000"/>
        </a:p>
      </dgm:t>
    </dgm:pt>
    <dgm:pt modelId="{7957F0A4-4422-42B1-A91B-4EC8E72A2BBA}" type="sibTrans" cxnId="{22B8CFFD-CB3E-4178-9038-FD89E69106DE}">
      <dgm:prSet/>
      <dgm:spPr/>
      <dgm:t>
        <a:bodyPr/>
        <a:lstStyle/>
        <a:p>
          <a:endParaRPr lang="ru-RU" sz="2000"/>
        </a:p>
      </dgm:t>
    </dgm:pt>
    <dgm:pt modelId="{D4D1DC13-459D-44C5-9F61-3CEC985D73E8}">
      <dgm:prSet custT="1"/>
      <dgm:spPr/>
      <dgm:t>
        <a:bodyPr/>
        <a:lstStyle/>
        <a:p>
          <a:r>
            <a:rPr lang="ru-RU" sz="1600" dirty="0" smtClean="0"/>
            <a:t>Осуществляет подготовку участников программ наставничества к конкурсам профессионального мастерства, форумам, конференциям и т.д.</a:t>
          </a:r>
          <a:endParaRPr lang="ru-RU" sz="1600" dirty="0"/>
        </a:p>
      </dgm:t>
    </dgm:pt>
    <dgm:pt modelId="{A512B2A6-E1B3-446B-98A5-5688F8A19CA3}" type="parTrans" cxnId="{1EC796CC-32B8-42E2-A5C1-70307B9CFA68}">
      <dgm:prSet/>
      <dgm:spPr/>
      <dgm:t>
        <a:bodyPr/>
        <a:lstStyle/>
        <a:p>
          <a:endParaRPr lang="ru-RU" sz="2000"/>
        </a:p>
      </dgm:t>
    </dgm:pt>
    <dgm:pt modelId="{22DAC5BC-F9D1-4AB4-9BDC-0436B1D7EBD1}" type="sibTrans" cxnId="{1EC796CC-32B8-42E2-A5C1-70307B9CFA68}">
      <dgm:prSet/>
      <dgm:spPr/>
      <dgm:t>
        <a:bodyPr/>
        <a:lstStyle/>
        <a:p>
          <a:endParaRPr lang="ru-RU" sz="2000"/>
        </a:p>
      </dgm:t>
    </dgm:pt>
    <dgm:pt modelId="{D1471BEA-5E41-4105-A42A-4CF802A4EFA3}">
      <dgm:prSet custT="1"/>
      <dgm:spPr/>
      <dgm:t>
        <a:bodyPr/>
        <a:lstStyle/>
        <a:p>
          <a:r>
            <a:rPr lang="ru-RU" sz="1600" dirty="0" smtClean="0"/>
            <a:t>Руководит методическим советом. Проводит </a:t>
          </a:r>
          <a:r>
            <a:rPr lang="ru-RU" sz="1600" dirty="0" smtClean="0"/>
            <a:t>стратегические сессии</a:t>
          </a:r>
          <a:endParaRPr lang="ru-RU" sz="1600" dirty="0"/>
        </a:p>
      </dgm:t>
    </dgm:pt>
    <dgm:pt modelId="{C26688C0-5293-4FC6-9C4E-77928D947266}" type="parTrans" cxnId="{B7A1C110-8B48-4FFE-B9CB-36CF7DFB49CB}">
      <dgm:prSet/>
      <dgm:spPr/>
      <dgm:t>
        <a:bodyPr/>
        <a:lstStyle/>
        <a:p>
          <a:endParaRPr lang="ru-RU" sz="2000"/>
        </a:p>
      </dgm:t>
    </dgm:pt>
    <dgm:pt modelId="{FEBE66CF-85E2-437B-842A-7EC63D6ED6BA}" type="sibTrans" cxnId="{B7A1C110-8B48-4FFE-B9CB-36CF7DFB49CB}">
      <dgm:prSet/>
      <dgm:spPr/>
      <dgm:t>
        <a:bodyPr/>
        <a:lstStyle/>
        <a:p>
          <a:endParaRPr lang="ru-RU" sz="2000"/>
        </a:p>
      </dgm:t>
    </dgm:pt>
    <dgm:pt modelId="{49B3D94C-3238-481E-A5DA-A36F63F680D8}">
      <dgm:prSet custT="1"/>
      <dgm:spPr/>
      <dgm:t>
        <a:bodyPr/>
        <a:lstStyle/>
        <a:p>
          <a:r>
            <a:rPr lang="ru-RU" sz="1600" dirty="0" smtClean="0"/>
            <a:t>Отвечает за реализацию программ наставничества в школе. </a:t>
          </a:r>
          <a:r>
            <a:rPr lang="ru-RU" sz="1600" u="sng" dirty="0" smtClean="0"/>
            <a:t>Входит в состав Совета наставников ТО.</a:t>
          </a:r>
          <a:endParaRPr lang="ru-RU" sz="1600" u="sng" dirty="0"/>
        </a:p>
      </dgm:t>
    </dgm:pt>
    <dgm:pt modelId="{59F6A069-34D1-446A-857B-F8A05343F19A}" type="parTrans" cxnId="{E52BFF9D-5B45-4C02-B27F-FA42FCE2357C}">
      <dgm:prSet/>
      <dgm:spPr/>
      <dgm:t>
        <a:bodyPr/>
        <a:lstStyle/>
        <a:p>
          <a:endParaRPr lang="ru-RU" sz="2000"/>
        </a:p>
      </dgm:t>
    </dgm:pt>
    <dgm:pt modelId="{033788AD-08C1-4584-BCE2-610D8D326C81}" type="sibTrans" cxnId="{E52BFF9D-5B45-4C02-B27F-FA42FCE2357C}">
      <dgm:prSet/>
      <dgm:spPr/>
      <dgm:t>
        <a:bodyPr/>
        <a:lstStyle/>
        <a:p>
          <a:endParaRPr lang="ru-RU" sz="2000"/>
        </a:p>
      </dgm:t>
    </dgm:pt>
    <dgm:pt modelId="{ED5F1325-A351-4153-86C6-A0B108181851}" type="pres">
      <dgm:prSet presAssocID="{83C49D5F-1B9E-4A2A-B20C-BBC15229E10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7CFD80-BE58-40FB-B88F-F58F7A67486B}" type="pres">
      <dgm:prSet presAssocID="{C403642A-66B2-45A0-8E9B-4BF5EC46ED9E}" presName="composite" presStyleCnt="0"/>
      <dgm:spPr/>
    </dgm:pt>
    <dgm:pt modelId="{3A5A5CC5-CB07-4B5B-AC0B-8EC155BB77AC}" type="pres">
      <dgm:prSet presAssocID="{C403642A-66B2-45A0-8E9B-4BF5EC46ED9E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DDD687-ED97-4BF5-A9F6-549931F4A397}" type="pres">
      <dgm:prSet presAssocID="{C403642A-66B2-45A0-8E9B-4BF5EC46ED9E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B48ED2-6A22-47B3-97CD-47DD88EF58A5}" type="pres">
      <dgm:prSet presAssocID="{8D726C19-08AE-41F7-9743-FF87594700C9}" presName="sp" presStyleCnt="0"/>
      <dgm:spPr/>
    </dgm:pt>
    <dgm:pt modelId="{FE4E27CA-D49D-4FAB-AF8D-3FC89E5B0DDD}" type="pres">
      <dgm:prSet presAssocID="{A862B2B6-13D5-4CFE-99F5-168C60685C7C}" presName="composite" presStyleCnt="0"/>
      <dgm:spPr/>
    </dgm:pt>
    <dgm:pt modelId="{0808C4C9-2C96-4B80-836A-D330BA34F24F}" type="pres">
      <dgm:prSet presAssocID="{A862B2B6-13D5-4CFE-99F5-168C60685C7C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7FE5EE-D533-4AF8-AC75-B24441EC67B3}" type="pres">
      <dgm:prSet presAssocID="{A862B2B6-13D5-4CFE-99F5-168C60685C7C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4DE975-3319-46E2-AE0B-1A789AF1867D}" type="pres">
      <dgm:prSet presAssocID="{8C84BED3-73DD-48E0-A2FC-9A157F16FDC9}" presName="sp" presStyleCnt="0"/>
      <dgm:spPr/>
    </dgm:pt>
    <dgm:pt modelId="{A4352B3C-F564-45B9-8A61-29CF85943224}" type="pres">
      <dgm:prSet presAssocID="{97703372-2DB7-4671-AE75-337D0137E1B1}" presName="composite" presStyleCnt="0"/>
      <dgm:spPr/>
    </dgm:pt>
    <dgm:pt modelId="{273FE80C-2704-4460-A288-3A2380675D75}" type="pres">
      <dgm:prSet presAssocID="{97703372-2DB7-4671-AE75-337D0137E1B1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22FB2-39D0-4808-BC47-C2FB947BACA5}" type="pres">
      <dgm:prSet presAssocID="{97703372-2DB7-4671-AE75-337D0137E1B1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80B19-0EF4-47E3-A452-C8C84CFA90E0}" type="pres">
      <dgm:prSet presAssocID="{E8259402-EB9B-4C74-8E7B-303964C89552}" presName="sp" presStyleCnt="0"/>
      <dgm:spPr/>
    </dgm:pt>
    <dgm:pt modelId="{CE627C3E-63F7-4179-B6F8-EC23FE208A2C}" type="pres">
      <dgm:prSet presAssocID="{A7A27A7F-D995-4936-9A1F-D102FB3C09C4}" presName="composite" presStyleCnt="0"/>
      <dgm:spPr/>
    </dgm:pt>
    <dgm:pt modelId="{C8785543-50D3-48E3-AE5D-349F107DD1CC}" type="pres">
      <dgm:prSet presAssocID="{A7A27A7F-D995-4936-9A1F-D102FB3C09C4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5F4228-CE8E-454E-AA57-CEE851FA0696}" type="pres">
      <dgm:prSet presAssocID="{A7A27A7F-D995-4936-9A1F-D102FB3C09C4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7071D1-D29D-4FE6-A26E-9DE9FB67074C}" type="pres">
      <dgm:prSet presAssocID="{1607F8D9-272B-48E5-B6F4-4C7ECA6EAADA}" presName="sp" presStyleCnt="0"/>
      <dgm:spPr/>
    </dgm:pt>
    <dgm:pt modelId="{9909C642-D781-4852-996A-F697D5B3E30A}" type="pres">
      <dgm:prSet presAssocID="{AC45FEB3-B838-4EBB-B3F2-0A038E99449F}" presName="composite" presStyleCnt="0"/>
      <dgm:spPr/>
    </dgm:pt>
    <dgm:pt modelId="{4759B95F-778F-4888-ACD9-CE196EEE0705}" type="pres">
      <dgm:prSet presAssocID="{AC45FEB3-B838-4EBB-B3F2-0A038E99449F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0C796D-E306-4505-AB8A-CCCA33592634}" type="pres">
      <dgm:prSet presAssocID="{AC45FEB3-B838-4EBB-B3F2-0A038E99449F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2C9EEE-0644-4BDB-B658-419A9A70EA28}" type="pres">
      <dgm:prSet presAssocID="{C4125620-9BEC-4B56-9D3A-A299C08BCBA2}" presName="sp" presStyleCnt="0"/>
      <dgm:spPr/>
    </dgm:pt>
    <dgm:pt modelId="{A9D4F159-0038-4100-B595-9B73458A26F3}" type="pres">
      <dgm:prSet presAssocID="{FCC98172-3F4C-4653-BDD7-2069CF6357F7}" presName="composite" presStyleCnt="0"/>
      <dgm:spPr/>
    </dgm:pt>
    <dgm:pt modelId="{9C8B3294-B1F4-4E10-B42B-94301BB0D77C}" type="pres">
      <dgm:prSet presAssocID="{FCC98172-3F4C-4653-BDD7-2069CF6357F7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FA153E-A986-4A28-85F0-A0C8570BCC27}" type="pres">
      <dgm:prSet presAssocID="{FCC98172-3F4C-4653-BDD7-2069CF6357F7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D4EC0D-7D39-494F-ACD0-892D96F97C63}" type="presOf" srcId="{F4758C0B-F81B-4813-AB17-B21B37B969EB}" destId="{9FDDD687-ED97-4BF5-A9F6-549931F4A397}" srcOrd="0" destOrd="0" presId="urn:microsoft.com/office/officeart/2005/8/layout/chevron2"/>
    <dgm:cxn modelId="{FD79DE2E-A218-4FD0-B653-C0B996DBD11C}" type="presOf" srcId="{A7A27A7F-D995-4936-9A1F-D102FB3C09C4}" destId="{C8785543-50D3-48E3-AE5D-349F107DD1CC}" srcOrd="0" destOrd="0" presId="urn:microsoft.com/office/officeart/2005/8/layout/chevron2"/>
    <dgm:cxn modelId="{F277D411-A230-476F-B458-99CBAC278F36}" type="presOf" srcId="{FCC98172-3F4C-4653-BDD7-2069CF6357F7}" destId="{9C8B3294-B1F4-4E10-B42B-94301BB0D77C}" srcOrd="0" destOrd="0" presId="urn:microsoft.com/office/officeart/2005/8/layout/chevron2"/>
    <dgm:cxn modelId="{E63439C9-9584-4035-B361-73D50C4086B6}" type="presOf" srcId="{A862B2B6-13D5-4CFE-99F5-168C60685C7C}" destId="{0808C4C9-2C96-4B80-836A-D330BA34F24F}" srcOrd="0" destOrd="0" presId="urn:microsoft.com/office/officeart/2005/8/layout/chevron2"/>
    <dgm:cxn modelId="{B9EB09E4-22D7-4A51-9B2F-E57FCF95A4ED}" type="presOf" srcId="{49B3D94C-3238-481E-A5DA-A36F63F680D8}" destId="{1BFA153E-A986-4A28-85F0-A0C8570BCC27}" srcOrd="0" destOrd="0" presId="urn:microsoft.com/office/officeart/2005/8/layout/chevron2"/>
    <dgm:cxn modelId="{CD0D9FDE-5101-49F5-81FC-CA1B61F9786F}" srcId="{A862B2B6-13D5-4CFE-99F5-168C60685C7C}" destId="{B3F1433F-9854-469F-94BE-0EAF4921DC32}" srcOrd="0" destOrd="0" parTransId="{601A7D77-758A-430D-8189-B83E2F369040}" sibTransId="{BA70ACDA-0865-4BE1-89AF-854B811B7032}"/>
    <dgm:cxn modelId="{9AE324C4-383A-4870-995F-08F02C78EBC0}" type="presOf" srcId="{AC45FEB3-B838-4EBB-B3F2-0A038E99449F}" destId="{4759B95F-778F-4888-ACD9-CE196EEE0705}" srcOrd="0" destOrd="0" presId="urn:microsoft.com/office/officeart/2005/8/layout/chevron2"/>
    <dgm:cxn modelId="{4E920494-82AA-4E5A-AC70-71C49D5C111D}" type="presOf" srcId="{04CC9EC8-9A31-469B-ADD2-400CD69557B3}" destId="{F2622FB2-39D0-4808-BC47-C2FB947BACA5}" srcOrd="0" destOrd="0" presId="urn:microsoft.com/office/officeart/2005/8/layout/chevron2"/>
    <dgm:cxn modelId="{ED120186-22D6-415F-BDD8-14BF66B3F05A}" type="presOf" srcId="{83C49D5F-1B9E-4A2A-B20C-BBC15229E100}" destId="{ED5F1325-A351-4153-86C6-A0B108181851}" srcOrd="0" destOrd="0" presId="urn:microsoft.com/office/officeart/2005/8/layout/chevron2"/>
    <dgm:cxn modelId="{4CDFF7B1-55EA-49D1-942C-543536E327D0}" type="presOf" srcId="{D4D1DC13-459D-44C5-9F61-3CEC985D73E8}" destId="{C75F4228-CE8E-454E-AA57-CEE851FA0696}" srcOrd="0" destOrd="0" presId="urn:microsoft.com/office/officeart/2005/8/layout/chevron2"/>
    <dgm:cxn modelId="{E52BFF9D-5B45-4C02-B27F-FA42FCE2357C}" srcId="{FCC98172-3F4C-4653-BDD7-2069CF6357F7}" destId="{49B3D94C-3238-481E-A5DA-A36F63F680D8}" srcOrd="0" destOrd="0" parTransId="{59F6A069-34D1-446A-857B-F8A05343F19A}" sibTransId="{033788AD-08C1-4584-BCE2-610D8D326C81}"/>
    <dgm:cxn modelId="{0BD8F9B9-E41B-480F-9E89-6E30B98C1362}" type="presOf" srcId="{B3F1433F-9854-469F-94BE-0EAF4921DC32}" destId="{1C7FE5EE-D533-4AF8-AC75-B24441EC67B3}" srcOrd="0" destOrd="0" presId="urn:microsoft.com/office/officeart/2005/8/layout/chevron2"/>
    <dgm:cxn modelId="{32AFAE8F-C18B-4C51-B7BB-99715067542D}" srcId="{83C49D5F-1B9E-4A2A-B20C-BBC15229E100}" destId="{C403642A-66B2-45A0-8E9B-4BF5EC46ED9E}" srcOrd="0" destOrd="0" parTransId="{68743B94-E247-439D-A82A-25571C6B2610}" sibTransId="{8D726C19-08AE-41F7-9743-FF87594700C9}"/>
    <dgm:cxn modelId="{78E9649F-15A6-4125-9A36-D7416022990A}" type="presOf" srcId="{C403642A-66B2-45A0-8E9B-4BF5EC46ED9E}" destId="{3A5A5CC5-CB07-4B5B-AC0B-8EC155BB77AC}" srcOrd="0" destOrd="0" presId="urn:microsoft.com/office/officeart/2005/8/layout/chevron2"/>
    <dgm:cxn modelId="{31209E53-983B-4930-B12A-BBA7F4092B27}" srcId="{83C49D5F-1B9E-4A2A-B20C-BBC15229E100}" destId="{97703372-2DB7-4671-AE75-337D0137E1B1}" srcOrd="2" destOrd="0" parTransId="{4E74FD84-5AD2-4889-9746-EF41E3AFC47A}" sibTransId="{E8259402-EB9B-4C74-8E7B-303964C89552}"/>
    <dgm:cxn modelId="{EBA25C42-ECBA-43EE-A549-281B5E74E867}" srcId="{83C49D5F-1B9E-4A2A-B20C-BBC15229E100}" destId="{AC45FEB3-B838-4EBB-B3F2-0A038E99449F}" srcOrd="4" destOrd="0" parTransId="{E6FB367C-592D-46C7-A4B7-C3E6D4BE93FA}" sibTransId="{C4125620-9BEC-4B56-9D3A-A299C08BCBA2}"/>
    <dgm:cxn modelId="{267835B4-B33B-4144-9614-71E7759CA8F4}" srcId="{C403642A-66B2-45A0-8E9B-4BF5EC46ED9E}" destId="{F4758C0B-F81B-4813-AB17-B21B37B969EB}" srcOrd="0" destOrd="0" parTransId="{F9E14AA8-E72A-4543-A831-456F2273C1D4}" sibTransId="{00676E26-69C9-46EF-B3C4-5F6475B40296}"/>
    <dgm:cxn modelId="{66B58938-2276-473E-94E6-BAA187D25475}" srcId="{97703372-2DB7-4671-AE75-337D0137E1B1}" destId="{04CC9EC8-9A31-469B-ADD2-400CD69557B3}" srcOrd="0" destOrd="0" parTransId="{BE03084C-2803-4583-B05E-ECA891F54B79}" sibTransId="{241D030C-5291-4F6C-AA2C-888A92E5C612}"/>
    <dgm:cxn modelId="{1EC796CC-32B8-42E2-A5C1-70307B9CFA68}" srcId="{A7A27A7F-D995-4936-9A1F-D102FB3C09C4}" destId="{D4D1DC13-459D-44C5-9F61-3CEC985D73E8}" srcOrd="0" destOrd="0" parTransId="{A512B2A6-E1B3-446B-98A5-5688F8A19CA3}" sibTransId="{22DAC5BC-F9D1-4AB4-9BDC-0436B1D7EBD1}"/>
    <dgm:cxn modelId="{22B8CFFD-CB3E-4178-9038-FD89E69106DE}" srcId="{83C49D5F-1B9E-4A2A-B20C-BBC15229E100}" destId="{FCC98172-3F4C-4653-BDD7-2069CF6357F7}" srcOrd="5" destOrd="0" parTransId="{DC5776EB-280E-48CD-95AE-959A8927268D}" sibTransId="{7957F0A4-4422-42B1-A91B-4EC8E72A2BBA}"/>
    <dgm:cxn modelId="{7208D070-9ABE-405E-B0D3-CBF9004EA9F3}" type="presOf" srcId="{97703372-2DB7-4671-AE75-337D0137E1B1}" destId="{273FE80C-2704-4460-A288-3A2380675D75}" srcOrd="0" destOrd="0" presId="urn:microsoft.com/office/officeart/2005/8/layout/chevron2"/>
    <dgm:cxn modelId="{B7A1C110-8B48-4FFE-B9CB-36CF7DFB49CB}" srcId="{AC45FEB3-B838-4EBB-B3F2-0A038E99449F}" destId="{D1471BEA-5E41-4105-A42A-4CF802A4EFA3}" srcOrd="0" destOrd="0" parTransId="{C26688C0-5293-4FC6-9C4E-77928D947266}" sibTransId="{FEBE66CF-85E2-437B-842A-7EC63D6ED6BA}"/>
    <dgm:cxn modelId="{A152B7D7-6872-44AE-BF53-AC1E80051B90}" srcId="{83C49D5F-1B9E-4A2A-B20C-BBC15229E100}" destId="{A862B2B6-13D5-4CFE-99F5-168C60685C7C}" srcOrd="1" destOrd="0" parTransId="{B0707206-655F-444C-A5A0-F69851B9631B}" sibTransId="{8C84BED3-73DD-48E0-A2FC-9A157F16FDC9}"/>
    <dgm:cxn modelId="{E036341D-490B-4D4A-B512-5D6DD36606A5}" type="presOf" srcId="{D1471BEA-5E41-4105-A42A-4CF802A4EFA3}" destId="{450C796D-E306-4505-AB8A-CCCA33592634}" srcOrd="0" destOrd="0" presId="urn:microsoft.com/office/officeart/2005/8/layout/chevron2"/>
    <dgm:cxn modelId="{9A7B61E1-6F53-4235-82A1-D709EABF5FE0}" srcId="{83C49D5F-1B9E-4A2A-B20C-BBC15229E100}" destId="{A7A27A7F-D995-4936-9A1F-D102FB3C09C4}" srcOrd="3" destOrd="0" parTransId="{DD5B1B42-828E-4425-9F60-42990E3BDF1A}" sibTransId="{1607F8D9-272B-48E5-B6F4-4C7ECA6EAADA}"/>
    <dgm:cxn modelId="{A084ED7D-2A4A-4C3F-A69E-ECCF30B02832}" type="presParOf" srcId="{ED5F1325-A351-4153-86C6-A0B108181851}" destId="{867CFD80-BE58-40FB-B88F-F58F7A67486B}" srcOrd="0" destOrd="0" presId="urn:microsoft.com/office/officeart/2005/8/layout/chevron2"/>
    <dgm:cxn modelId="{166C2F1C-9BE0-4EC4-8E77-00A237A5904E}" type="presParOf" srcId="{867CFD80-BE58-40FB-B88F-F58F7A67486B}" destId="{3A5A5CC5-CB07-4B5B-AC0B-8EC155BB77AC}" srcOrd="0" destOrd="0" presId="urn:microsoft.com/office/officeart/2005/8/layout/chevron2"/>
    <dgm:cxn modelId="{0539FE54-FC36-4BBE-89FC-85D1DA798511}" type="presParOf" srcId="{867CFD80-BE58-40FB-B88F-F58F7A67486B}" destId="{9FDDD687-ED97-4BF5-A9F6-549931F4A397}" srcOrd="1" destOrd="0" presId="urn:microsoft.com/office/officeart/2005/8/layout/chevron2"/>
    <dgm:cxn modelId="{869A2B80-EC62-4D9E-877E-EFE7AA33231E}" type="presParOf" srcId="{ED5F1325-A351-4153-86C6-A0B108181851}" destId="{7EB48ED2-6A22-47B3-97CD-47DD88EF58A5}" srcOrd="1" destOrd="0" presId="urn:microsoft.com/office/officeart/2005/8/layout/chevron2"/>
    <dgm:cxn modelId="{0341192A-C820-4772-B061-AB285EDA26F4}" type="presParOf" srcId="{ED5F1325-A351-4153-86C6-A0B108181851}" destId="{FE4E27CA-D49D-4FAB-AF8D-3FC89E5B0DDD}" srcOrd="2" destOrd="0" presId="urn:microsoft.com/office/officeart/2005/8/layout/chevron2"/>
    <dgm:cxn modelId="{D60A48B7-84A7-4F82-B305-3B7705D1A929}" type="presParOf" srcId="{FE4E27CA-D49D-4FAB-AF8D-3FC89E5B0DDD}" destId="{0808C4C9-2C96-4B80-836A-D330BA34F24F}" srcOrd="0" destOrd="0" presId="urn:microsoft.com/office/officeart/2005/8/layout/chevron2"/>
    <dgm:cxn modelId="{840CE815-477A-4F78-91A5-C63AD656D621}" type="presParOf" srcId="{FE4E27CA-D49D-4FAB-AF8D-3FC89E5B0DDD}" destId="{1C7FE5EE-D533-4AF8-AC75-B24441EC67B3}" srcOrd="1" destOrd="0" presId="urn:microsoft.com/office/officeart/2005/8/layout/chevron2"/>
    <dgm:cxn modelId="{21A8E7CD-4D5F-42EC-9525-9A0BA510FD4C}" type="presParOf" srcId="{ED5F1325-A351-4153-86C6-A0B108181851}" destId="{FD4DE975-3319-46E2-AE0B-1A789AF1867D}" srcOrd="3" destOrd="0" presId="urn:microsoft.com/office/officeart/2005/8/layout/chevron2"/>
    <dgm:cxn modelId="{CC7B887E-1EAD-47A0-8707-C98B38B1087C}" type="presParOf" srcId="{ED5F1325-A351-4153-86C6-A0B108181851}" destId="{A4352B3C-F564-45B9-8A61-29CF85943224}" srcOrd="4" destOrd="0" presId="urn:microsoft.com/office/officeart/2005/8/layout/chevron2"/>
    <dgm:cxn modelId="{01F61C8C-D399-46F4-A100-BF6271F831C2}" type="presParOf" srcId="{A4352B3C-F564-45B9-8A61-29CF85943224}" destId="{273FE80C-2704-4460-A288-3A2380675D75}" srcOrd="0" destOrd="0" presId="urn:microsoft.com/office/officeart/2005/8/layout/chevron2"/>
    <dgm:cxn modelId="{845457C5-8E29-4B9A-ACFA-890E494853DC}" type="presParOf" srcId="{A4352B3C-F564-45B9-8A61-29CF85943224}" destId="{F2622FB2-39D0-4808-BC47-C2FB947BACA5}" srcOrd="1" destOrd="0" presId="urn:microsoft.com/office/officeart/2005/8/layout/chevron2"/>
    <dgm:cxn modelId="{31666293-426B-4A42-8878-5B2F04A5A7C9}" type="presParOf" srcId="{ED5F1325-A351-4153-86C6-A0B108181851}" destId="{D6C80B19-0EF4-47E3-A452-C8C84CFA90E0}" srcOrd="5" destOrd="0" presId="urn:microsoft.com/office/officeart/2005/8/layout/chevron2"/>
    <dgm:cxn modelId="{C76940CB-2021-422E-B085-C7272904E4E8}" type="presParOf" srcId="{ED5F1325-A351-4153-86C6-A0B108181851}" destId="{CE627C3E-63F7-4179-B6F8-EC23FE208A2C}" srcOrd="6" destOrd="0" presId="urn:microsoft.com/office/officeart/2005/8/layout/chevron2"/>
    <dgm:cxn modelId="{DBF913F4-67AA-46E1-B38D-0B7AC0CB6752}" type="presParOf" srcId="{CE627C3E-63F7-4179-B6F8-EC23FE208A2C}" destId="{C8785543-50D3-48E3-AE5D-349F107DD1CC}" srcOrd="0" destOrd="0" presId="urn:microsoft.com/office/officeart/2005/8/layout/chevron2"/>
    <dgm:cxn modelId="{EEB4BFB4-9275-427C-BF16-B1424A7A6A8E}" type="presParOf" srcId="{CE627C3E-63F7-4179-B6F8-EC23FE208A2C}" destId="{C75F4228-CE8E-454E-AA57-CEE851FA0696}" srcOrd="1" destOrd="0" presId="urn:microsoft.com/office/officeart/2005/8/layout/chevron2"/>
    <dgm:cxn modelId="{74376728-A035-4E46-8791-43B2DBC0E2D2}" type="presParOf" srcId="{ED5F1325-A351-4153-86C6-A0B108181851}" destId="{177071D1-D29D-4FE6-A26E-9DE9FB67074C}" srcOrd="7" destOrd="0" presId="urn:microsoft.com/office/officeart/2005/8/layout/chevron2"/>
    <dgm:cxn modelId="{A1B6F465-FC90-4CB4-B00B-59DE058DCA4B}" type="presParOf" srcId="{ED5F1325-A351-4153-86C6-A0B108181851}" destId="{9909C642-D781-4852-996A-F697D5B3E30A}" srcOrd="8" destOrd="0" presId="urn:microsoft.com/office/officeart/2005/8/layout/chevron2"/>
    <dgm:cxn modelId="{29395187-6F48-4A7B-97D4-E3C5AFA356DD}" type="presParOf" srcId="{9909C642-D781-4852-996A-F697D5B3E30A}" destId="{4759B95F-778F-4888-ACD9-CE196EEE0705}" srcOrd="0" destOrd="0" presId="urn:microsoft.com/office/officeart/2005/8/layout/chevron2"/>
    <dgm:cxn modelId="{C81801D9-DEE9-4B97-8FA5-7FE38478A3DB}" type="presParOf" srcId="{9909C642-D781-4852-996A-F697D5B3E30A}" destId="{450C796D-E306-4505-AB8A-CCCA33592634}" srcOrd="1" destOrd="0" presId="urn:microsoft.com/office/officeart/2005/8/layout/chevron2"/>
    <dgm:cxn modelId="{F38CC2FE-41CF-4CDF-82D9-FB8424274890}" type="presParOf" srcId="{ED5F1325-A351-4153-86C6-A0B108181851}" destId="{6B2C9EEE-0644-4BDB-B658-419A9A70EA28}" srcOrd="9" destOrd="0" presId="urn:microsoft.com/office/officeart/2005/8/layout/chevron2"/>
    <dgm:cxn modelId="{260F7A3D-7294-4614-B5C2-522BBCA51B67}" type="presParOf" srcId="{ED5F1325-A351-4153-86C6-A0B108181851}" destId="{A9D4F159-0038-4100-B595-9B73458A26F3}" srcOrd="10" destOrd="0" presId="urn:microsoft.com/office/officeart/2005/8/layout/chevron2"/>
    <dgm:cxn modelId="{E3D2ED54-2076-41C0-AF7B-042ACFCB4973}" type="presParOf" srcId="{A9D4F159-0038-4100-B595-9B73458A26F3}" destId="{9C8B3294-B1F4-4E10-B42B-94301BB0D77C}" srcOrd="0" destOrd="0" presId="urn:microsoft.com/office/officeart/2005/8/layout/chevron2"/>
    <dgm:cxn modelId="{233D7742-DC14-4442-9005-A0957F507933}" type="presParOf" srcId="{A9D4F159-0038-4100-B595-9B73458A26F3}" destId="{1BFA153E-A986-4A28-85F0-A0C8570BCC2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A5CC5-CB07-4B5B-AC0B-8EC155BB77AC}">
      <dsp:nvSpPr>
        <dsp:cNvPr id="0" name=""/>
        <dsp:cNvSpPr/>
      </dsp:nvSpPr>
      <dsp:spPr>
        <a:xfrm rot="5400000">
          <a:off x="-175485" y="181243"/>
          <a:ext cx="1169900" cy="818930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 rot="-5400000">
        <a:off x="0" y="415223"/>
        <a:ext cx="818930" cy="350970"/>
      </dsp:txXfrm>
    </dsp:sp>
    <dsp:sp modelId="{9FDDD687-ED97-4BF5-A9F6-549931F4A397}">
      <dsp:nvSpPr>
        <dsp:cNvPr id="0" name=""/>
        <dsp:cNvSpPr/>
      </dsp:nvSpPr>
      <dsp:spPr>
        <a:xfrm rot="5400000">
          <a:off x="3017579" y="-2192890"/>
          <a:ext cx="760435" cy="51577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Обеспечивает работу по координации, проектированию, организации профессионального развития наставляемого</a:t>
          </a:r>
          <a:endParaRPr lang="ru-RU" sz="1600" kern="1200" dirty="0"/>
        </a:p>
      </dsp:txBody>
      <dsp:txXfrm rot="-5400000">
        <a:off x="818931" y="42879"/>
        <a:ext cx="5120612" cy="686193"/>
      </dsp:txXfrm>
    </dsp:sp>
    <dsp:sp modelId="{0808C4C9-2C96-4B80-836A-D330BA34F24F}">
      <dsp:nvSpPr>
        <dsp:cNvPr id="0" name=""/>
        <dsp:cNvSpPr/>
      </dsp:nvSpPr>
      <dsp:spPr>
        <a:xfrm rot="5400000">
          <a:off x="-175485" y="1255505"/>
          <a:ext cx="1169900" cy="818930"/>
        </a:xfrm>
        <a:prstGeom prst="chevron">
          <a:avLst/>
        </a:prstGeom>
        <a:gradFill rotWithShape="0">
          <a:gsLst>
            <a:gs pos="0">
              <a:schemeClr val="accent4">
                <a:hueOff val="-892954"/>
                <a:satOff val="5380"/>
                <a:lumOff val="431"/>
                <a:alphaOff val="0"/>
                <a:shade val="51000"/>
                <a:satMod val="130000"/>
              </a:schemeClr>
            </a:gs>
            <a:gs pos="80000">
              <a:schemeClr val="accent4">
                <a:hueOff val="-892954"/>
                <a:satOff val="5380"/>
                <a:lumOff val="431"/>
                <a:alphaOff val="0"/>
                <a:shade val="93000"/>
                <a:satMod val="130000"/>
              </a:schemeClr>
            </a:gs>
            <a:gs pos="100000">
              <a:schemeClr val="accent4">
                <a:hueOff val="-892954"/>
                <a:satOff val="5380"/>
                <a:lumOff val="431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 rot="-5400000">
        <a:off x="0" y="1489485"/>
        <a:ext cx="818930" cy="350970"/>
      </dsp:txXfrm>
    </dsp:sp>
    <dsp:sp modelId="{1C7FE5EE-D533-4AF8-AC75-B24441EC67B3}">
      <dsp:nvSpPr>
        <dsp:cNvPr id="0" name=""/>
        <dsp:cNvSpPr/>
      </dsp:nvSpPr>
      <dsp:spPr>
        <a:xfrm rot="5400000">
          <a:off x="3017579" y="-1118628"/>
          <a:ext cx="760435" cy="51577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Выявляет профессиональные дефициты наставляемого</a:t>
          </a:r>
          <a:endParaRPr lang="ru-RU" sz="1600" kern="1200" dirty="0"/>
        </a:p>
      </dsp:txBody>
      <dsp:txXfrm rot="-5400000">
        <a:off x="818931" y="1117141"/>
        <a:ext cx="5120612" cy="686193"/>
      </dsp:txXfrm>
    </dsp:sp>
    <dsp:sp modelId="{273FE80C-2704-4460-A288-3A2380675D75}">
      <dsp:nvSpPr>
        <dsp:cNvPr id="0" name=""/>
        <dsp:cNvSpPr/>
      </dsp:nvSpPr>
      <dsp:spPr>
        <a:xfrm rot="5400000">
          <a:off x="-175485" y="2329767"/>
          <a:ext cx="1169900" cy="818930"/>
        </a:xfrm>
        <a:prstGeom prst="chevron">
          <a:avLst/>
        </a:prstGeom>
        <a:gradFill rotWithShape="0">
          <a:gsLst>
            <a:gs pos="0">
              <a:schemeClr val="accent4">
                <a:hueOff val="-1785908"/>
                <a:satOff val="10760"/>
                <a:lumOff val="862"/>
                <a:alphaOff val="0"/>
                <a:shade val="51000"/>
                <a:satMod val="130000"/>
              </a:schemeClr>
            </a:gs>
            <a:gs pos="80000">
              <a:schemeClr val="accent4">
                <a:hueOff val="-1785908"/>
                <a:satOff val="10760"/>
                <a:lumOff val="862"/>
                <a:alphaOff val="0"/>
                <a:shade val="93000"/>
                <a:satMod val="130000"/>
              </a:schemeClr>
            </a:gs>
            <a:gs pos="100000">
              <a:schemeClr val="accent4">
                <a:hueOff val="-1785908"/>
                <a:satOff val="10760"/>
                <a:lumOff val="862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0" y="2563747"/>
        <a:ext cx="818930" cy="350970"/>
      </dsp:txXfrm>
    </dsp:sp>
    <dsp:sp modelId="{F2622FB2-39D0-4808-BC47-C2FB947BACA5}">
      <dsp:nvSpPr>
        <dsp:cNvPr id="0" name=""/>
        <dsp:cNvSpPr/>
      </dsp:nvSpPr>
      <dsp:spPr>
        <a:xfrm rot="5400000">
          <a:off x="3017579" y="-44366"/>
          <a:ext cx="760435" cy="51577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Проектирует образовательную траекторию</a:t>
          </a:r>
          <a:endParaRPr lang="ru-RU" sz="1600" kern="1200" dirty="0"/>
        </a:p>
      </dsp:txBody>
      <dsp:txXfrm rot="-5400000">
        <a:off x="818931" y="2191403"/>
        <a:ext cx="5120612" cy="686193"/>
      </dsp:txXfrm>
    </dsp:sp>
    <dsp:sp modelId="{C8785543-50D3-48E3-AE5D-349F107DD1CC}">
      <dsp:nvSpPr>
        <dsp:cNvPr id="0" name=""/>
        <dsp:cNvSpPr/>
      </dsp:nvSpPr>
      <dsp:spPr>
        <a:xfrm rot="5400000">
          <a:off x="-175485" y="3404029"/>
          <a:ext cx="1169900" cy="818930"/>
        </a:xfrm>
        <a:prstGeom prst="chevron">
          <a:avLst/>
        </a:prstGeom>
        <a:gradFill rotWithShape="0">
          <a:gsLst>
            <a:gs pos="0">
              <a:schemeClr val="accent4">
                <a:hueOff val="-2678862"/>
                <a:satOff val="16139"/>
                <a:lumOff val="1294"/>
                <a:alphaOff val="0"/>
                <a:shade val="51000"/>
                <a:satMod val="130000"/>
              </a:schemeClr>
            </a:gs>
            <a:gs pos="80000">
              <a:schemeClr val="accent4">
                <a:hueOff val="-2678862"/>
                <a:satOff val="16139"/>
                <a:lumOff val="1294"/>
                <a:alphaOff val="0"/>
                <a:shade val="93000"/>
                <a:satMod val="130000"/>
              </a:schemeClr>
            </a:gs>
            <a:gs pos="100000">
              <a:schemeClr val="accent4">
                <a:hueOff val="-2678862"/>
                <a:satOff val="16139"/>
                <a:lumOff val="129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0" y="3638009"/>
        <a:ext cx="818930" cy="350970"/>
      </dsp:txXfrm>
    </dsp:sp>
    <dsp:sp modelId="{C75F4228-CE8E-454E-AA57-CEE851FA0696}">
      <dsp:nvSpPr>
        <dsp:cNvPr id="0" name=""/>
        <dsp:cNvSpPr/>
      </dsp:nvSpPr>
      <dsp:spPr>
        <a:xfrm rot="5400000">
          <a:off x="3017579" y="1029895"/>
          <a:ext cx="760435" cy="51577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Организует ментор-сессии, мастер-классы</a:t>
          </a:r>
          <a:endParaRPr lang="ru-RU" sz="1600" kern="1200" dirty="0"/>
        </a:p>
      </dsp:txBody>
      <dsp:txXfrm rot="-5400000">
        <a:off x="818931" y="3265665"/>
        <a:ext cx="5120612" cy="686193"/>
      </dsp:txXfrm>
    </dsp:sp>
    <dsp:sp modelId="{4759B95F-778F-4888-ACD9-CE196EEE0705}">
      <dsp:nvSpPr>
        <dsp:cNvPr id="0" name=""/>
        <dsp:cNvSpPr/>
      </dsp:nvSpPr>
      <dsp:spPr>
        <a:xfrm rot="5400000">
          <a:off x="-175485" y="4478292"/>
          <a:ext cx="1169900" cy="818930"/>
        </a:xfrm>
        <a:prstGeom prst="chevron">
          <a:avLst/>
        </a:prstGeom>
        <a:gradFill rotWithShape="0">
          <a:gsLst>
            <a:gs pos="0">
              <a:schemeClr val="accent4">
                <a:hueOff val="-3571816"/>
                <a:satOff val="21519"/>
                <a:lumOff val="1725"/>
                <a:alphaOff val="0"/>
                <a:shade val="51000"/>
                <a:satMod val="130000"/>
              </a:schemeClr>
            </a:gs>
            <a:gs pos="80000">
              <a:schemeClr val="accent4">
                <a:hueOff val="-3571816"/>
                <a:satOff val="21519"/>
                <a:lumOff val="1725"/>
                <a:alphaOff val="0"/>
                <a:shade val="93000"/>
                <a:satMod val="130000"/>
              </a:schemeClr>
            </a:gs>
            <a:gs pos="100000">
              <a:schemeClr val="accent4">
                <a:hueOff val="-3571816"/>
                <a:satOff val="21519"/>
                <a:lumOff val="172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0" y="4712272"/>
        <a:ext cx="818930" cy="350970"/>
      </dsp:txXfrm>
    </dsp:sp>
    <dsp:sp modelId="{450C796D-E306-4505-AB8A-CCCA33592634}">
      <dsp:nvSpPr>
        <dsp:cNvPr id="0" name=""/>
        <dsp:cNvSpPr/>
      </dsp:nvSpPr>
      <dsp:spPr>
        <a:xfrm rot="5400000">
          <a:off x="3017579" y="2104157"/>
          <a:ext cx="760435" cy="51577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Осуществляет методическую и психологическую поддержку</a:t>
          </a:r>
          <a:endParaRPr lang="ru-RU" sz="1600" kern="1200" dirty="0"/>
        </a:p>
      </dsp:txBody>
      <dsp:txXfrm rot="-5400000">
        <a:off x="818931" y="4339927"/>
        <a:ext cx="5120612" cy="686193"/>
      </dsp:txXfrm>
    </dsp:sp>
    <dsp:sp modelId="{9C8B3294-B1F4-4E10-B42B-94301BB0D77C}">
      <dsp:nvSpPr>
        <dsp:cNvPr id="0" name=""/>
        <dsp:cNvSpPr/>
      </dsp:nvSpPr>
      <dsp:spPr>
        <a:xfrm rot="5400000">
          <a:off x="-175485" y="5552554"/>
          <a:ext cx="1169900" cy="818930"/>
        </a:xfrm>
        <a:prstGeom prst="chevron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0" y="5786534"/>
        <a:ext cx="818930" cy="350970"/>
      </dsp:txXfrm>
    </dsp:sp>
    <dsp:sp modelId="{1BFA153E-A986-4A28-85F0-A0C8570BCC27}">
      <dsp:nvSpPr>
        <dsp:cNvPr id="0" name=""/>
        <dsp:cNvSpPr/>
      </dsp:nvSpPr>
      <dsp:spPr>
        <a:xfrm rot="5400000">
          <a:off x="3017579" y="3178420"/>
          <a:ext cx="760435" cy="51577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Контролирует и анализирует успешность реализации индивидуальной образовательной траектории наставляемого </a:t>
          </a:r>
          <a:endParaRPr lang="ru-RU" sz="1600" kern="1200" dirty="0"/>
        </a:p>
      </dsp:txBody>
      <dsp:txXfrm rot="-5400000">
        <a:off x="818931" y="5414190"/>
        <a:ext cx="5120612" cy="6861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A5CC5-CB07-4B5B-AC0B-8EC155BB77AC}">
      <dsp:nvSpPr>
        <dsp:cNvPr id="0" name=""/>
        <dsp:cNvSpPr/>
      </dsp:nvSpPr>
      <dsp:spPr>
        <a:xfrm rot="5400000">
          <a:off x="-175421" y="196815"/>
          <a:ext cx="1169479" cy="818635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 rot="-5400000">
        <a:off x="2" y="430711"/>
        <a:ext cx="818635" cy="350844"/>
      </dsp:txXfrm>
    </dsp:sp>
    <dsp:sp modelId="{9FDDD687-ED97-4BF5-A9F6-549931F4A397}">
      <dsp:nvSpPr>
        <dsp:cNvPr id="0" name=""/>
        <dsp:cNvSpPr/>
      </dsp:nvSpPr>
      <dsp:spPr>
        <a:xfrm rot="5400000">
          <a:off x="2981564" y="-2141536"/>
          <a:ext cx="760161" cy="50860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 Координирует деятельность педагогических работников в рамках школьного педагогического сообщества (методической кафедры)</a:t>
          </a:r>
          <a:endParaRPr lang="ru-RU" sz="1600" kern="1200" dirty="0"/>
        </a:p>
      </dsp:txBody>
      <dsp:txXfrm rot="-5400000">
        <a:off x="818635" y="58501"/>
        <a:ext cx="5048912" cy="685945"/>
      </dsp:txXfrm>
    </dsp:sp>
    <dsp:sp modelId="{0808C4C9-2C96-4B80-836A-D330BA34F24F}">
      <dsp:nvSpPr>
        <dsp:cNvPr id="0" name=""/>
        <dsp:cNvSpPr/>
      </dsp:nvSpPr>
      <dsp:spPr>
        <a:xfrm rot="5400000">
          <a:off x="-175421" y="1272746"/>
          <a:ext cx="1169479" cy="818635"/>
        </a:xfrm>
        <a:prstGeom prst="chevron">
          <a:avLst/>
        </a:prstGeom>
        <a:gradFill rotWithShape="0">
          <a:gsLst>
            <a:gs pos="0">
              <a:schemeClr val="accent4">
                <a:hueOff val="-892954"/>
                <a:satOff val="5380"/>
                <a:lumOff val="431"/>
                <a:alphaOff val="0"/>
                <a:shade val="51000"/>
                <a:satMod val="130000"/>
              </a:schemeClr>
            </a:gs>
            <a:gs pos="80000">
              <a:schemeClr val="accent4">
                <a:hueOff val="-892954"/>
                <a:satOff val="5380"/>
                <a:lumOff val="431"/>
                <a:alphaOff val="0"/>
                <a:shade val="93000"/>
                <a:satMod val="130000"/>
              </a:schemeClr>
            </a:gs>
            <a:gs pos="100000">
              <a:schemeClr val="accent4">
                <a:hueOff val="-892954"/>
                <a:satOff val="5380"/>
                <a:lumOff val="431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2" y="1506642"/>
        <a:ext cx="818635" cy="350844"/>
      </dsp:txXfrm>
    </dsp:sp>
    <dsp:sp modelId="{1C7FE5EE-D533-4AF8-AC75-B24441EC67B3}">
      <dsp:nvSpPr>
        <dsp:cNvPr id="0" name=""/>
        <dsp:cNvSpPr/>
      </dsp:nvSpPr>
      <dsp:spPr>
        <a:xfrm rot="5400000">
          <a:off x="2981564" y="-1065605"/>
          <a:ext cx="760161" cy="50860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 Организует семинары, </a:t>
          </a:r>
          <a:r>
            <a:rPr lang="ru-RU" sz="1600" kern="1200" dirty="0" err="1" smtClean="0"/>
            <a:t>коуч-сессии</a:t>
          </a:r>
          <a:r>
            <a:rPr lang="ru-RU" sz="1600" kern="1200" dirty="0" smtClean="0"/>
            <a:t> в соответствии с Программой развития школы и дорожной картой модели наставничества</a:t>
          </a:r>
          <a:endParaRPr lang="ru-RU" sz="1600" kern="1200" dirty="0"/>
        </a:p>
      </dsp:txBody>
      <dsp:txXfrm rot="-5400000">
        <a:off x="818635" y="1134432"/>
        <a:ext cx="5048912" cy="685945"/>
      </dsp:txXfrm>
    </dsp:sp>
    <dsp:sp modelId="{273FE80C-2704-4460-A288-3A2380675D75}">
      <dsp:nvSpPr>
        <dsp:cNvPr id="0" name=""/>
        <dsp:cNvSpPr/>
      </dsp:nvSpPr>
      <dsp:spPr>
        <a:xfrm rot="5400000">
          <a:off x="-175421" y="2348677"/>
          <a:ext cx="1169479" cy="818635"/>
        </a:xfrm>
        <a:prstGeom prst="chevron">
          <a:avLst/>
        </a:prstGeom>
        <a:gradFill rotWithShape="0">
          <a:gsLst>
            <a:gs pos="0">
              <a:schemeClr val="accent4">
                <a:hueOff val="-1785908"/>
                <a:satOff val="10760"/>
                <a:lumOff val="862"/>
                <a:alphaOff val="0"/>
                <a:shade val="51000"/>
                <a:satMod val="130000"/>
              </a:schemeClr>
            </a:gs>
            <a:gs pos="80000">
              <a:schemeClr val="accent4">
                <a:hueOff val="-1785908"/>
                <a:satOff val="10760"/>
                <a:lumOff val="862"/>
                <a:alphaOff val="0"/>
                <a:shade val="93000"/>
                <a:satMod val="130000"/>
              </a:schemeClr>
            </a:gs>
            <a:gs pos="100000">
              <a:schemeClr val="accent4">
                <a:hueOff val="-1785908"/>
                <a:satOff val="10760"/>
                <a:lumOff val="862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2" y="2582573"/>
        <a:ext cx="818635" cy="350844"/>
      </dsp:txXfrm>
    </dsp:sp>
    <dsp:sp modelId="{F2622FB2-39D0-4808-BC47-C2FB947BACA5}">
      <dsp:nvSpPr>
        <dsp:cNvPr id="0" name=""/>
        <dsp:cNvSpPr/>
      </dsp:nvSpPr>
      <dsp:spPr>
        <a:xfrm rot="5400000">
          <a:off x="2981564" y="10326"/>
          <a:ext cx="760161" cy="50860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 Консультирует и осуществляет методическую поддержку  </a:t>
          </a:r>
          <a:endParaRPr lang="ru-RU" sz="1600" kern="1200" dirty="0"/>
        </a:p>
      </dsp:txBody>
      <dsp:txXfrm rot="-5400000">
        <a:off x="818635" y="2210363"/>
        <a:ext cx="5048912" cy="685945"/>
      </dsp:txXfrm>
    </dsp:sp>
    <dsp:sp modelId="{C8785543-50D3-48E3-AE5D-349F107DD1CC}">
      <dsp:nvSpPr>
        <dsp:cNvPr id="0" name=""/>
        <dsp:cNvSpPr/>
      </dsp:nvSpPr>
      <dsp:spPr>
        <a:xfrm rot="5400000">
          <a:off x="-175421" y="3529431"/>
          <a:ext cx="1169479" cy="818635"/>
        </a:xfrm>
        <a:prstGeom prst="chevron">
          <a:avLst/>
        </a:prstGeom>
        <a:gradFill rotWithShape="0">
          <a:gsLst>
            <a:gs pos="0">
              <a:schemeClr val="accent4">
                <a:hueOff val="-2678862"/>
                <a:satOff val="16139"/>
                <a:lumOff val="1294"/>
                <a:alphaOff val="0"/>
                <a:shade val="51000"/>
                <a:satMod val="130000"/>
              </a:schemeClr>
            </a:gs>
            <a:gs pos="80000">
              <a:schemeClr val="accent4">
                <a:hueOff val="-2678862"/>
                <a:satOff val="16139"/>
                <a:lumOff val="1294"/>
                <a:alphaOff val="0"/>
                <a:shade val="93000"/>
                <a:satMod val="130000"/>
              </a:schemeClr>
            </a:gs>
            <a:gs pos="100000">
              <a:schemeClr val="accent4">
                <a:hueOff val="-2678862"/>
                <a:satOff val="16139"/>
                <a:lumOff val="129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2" y="3763327"/>
        <a:ext cx="818635" cy="350844"/>
      </dsp:txXfrm>
    </dsp:sp>
    <dsp:sp modelId="{C75F4228-CE8E-454E-AA57-CEE851FA0696}">
      <dsp:nvSpPr>
        <dsp:cNvPr id="0" name=""/>
        <dsp:cNvSpPr/>
      </dsp:nvSpPr>
      <dsp:spPr>
        <a:xfrm rot="5400000">
          <a:off x="2876742" y="1191079"/>
          <a:ext cx="969806" cy="50860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85725" lvl="1" indent="-857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 Осуществляет подготовку участников программ наставничества к конкурсам профессионального мастерства, форумам, научно-практическим конференциям и т.д.</a:t>
          </a:r>
          <a:endParaRPr lang="ru-RU" sz="1600" kern="1200" dirty="0"/>
        </a:p>
      </dsp:txBody>
      <dsp:txXfrm rot="-5400000">
        <a:off x="818635" y="3296528"/>
        <a:ext cx="5038678" cy="875122"/>
      </dsp:txXfrm>
    </dsp:sp>
    <dsp:sp modelId="{4759B95F-778F-4888-ACD9-CE196EEE0705}">
      <dsp:nvSpPr>
        <dsp:cNvPr id="0" name=""/>
        <dsp:cNvSpPr/>
      </dsp:nvSpPr>
      <dsp:spPr>
        <a:xfrm rot="5400000">
          <a:off x="-175421" y="4605362"/>
          <a:ext cx="1169479" cy="818635"/>
        </a:xfrm>
        <a:prstGeom prst="chevron">
          <a:avLst/>
        </a:prstGeom>
        <a:gradFill rotWithShape="0">
          <a:gsLst>
            <a:gs pos="0">
              <a:schemeClr val="accent4">
                <a:hueOff val="-3571816"/>
                <a:satOff val="21519"/>
                <a:lumOff val="1725"/>
                <a:alphaOff val="0"/>
                <a:shade val="51000"/>
                <a:satMod val="130000"/>
              </a:schemeClr>
            </a:gs>
            <a:gs pos="80000">
              <a:schemeClr val="accent4">
                <a:hueOff val="-3571816"/>
                <a:satOff val="21519"/>
                <a:lumOff val="1725"/>
                <a:alphaOff val="0"/>
                <a:shade val="93000"/>
                <a:satMod val="130000"/>
              </a:schemeClr>
            </a:gs>
            <a:gs pos="100000">
              <a:schemeClr val="accent4">
                <a:hueOff val="-3571816"/>
                <a:satOff val="21519"/>
                <a:lumOff val="172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2" y="4839258"/>
        <a:ext cx="818635" cy="350844"/>
      </dsp:txXfrm>
    </dsp:sp>
    <dsp:sp modelId="{450C796D-E306-4505-AB8A-CCCA33592634}">
      <dsp:nvSpPr>
        <dsp:cNvPr id="0" name=""/>
        <dsp:cNvSpPr/>
      </dsp:nvSpPr>
      <dsp:spPr>
        <a:xfrm rot="5400000">
          <a:off x="2981564" y="2267010"/>
          <a:ext cx="760161" cy="50860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 Участвует в мониторинге реализации программ наставничества педагогических работников</a:t>
          </a:r>
          <a:endParaRPr lang="ru-RU" sz="1600" kern="1200" dirty="0"/>
        </a:p>
      </dsp:txBody>
      <dsp:txXfrm rot="-5400000">
        <a:off x="818635" y="4467047"/>
        <a:ext cx="5048912" cy="685945"/>
      </dsp:txXfrm>
    </dsp:sp>
    <dsp:sp modelId="{9C8B3294-B1F4-4E10-B42B-94301BB0D77C}">
      <dsp:nvSpPr>
        <dsp:cNvPr id="0" name=""/>
        <dsp:cNvSpPr/>
      </dsp:nvSpPr>
      <dsp:spPr>
        <a:xfrm rot="5400000">
          <a:off x="-175421" y="5681293"/>
          <a:ext cx="1169479" cy="818635"/>
        </a:xfrm>
        <a:prstGeom prst="chevron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2" y="5915189"/>
        <a:ext cx="818635" cy="350844"/>
      </dsp:txXfrm>
    </dsp:sp>
    <dsp:sp modelId="{1BFA153E-A986-4A28-85F0-A0C8570BCC27}">
      <dsp:nvSpPr>
        <dsp:cNvPr id="0" name=""/>
        <dsp:cNvSpPr/>
      </dsp:nvSpPr>
      <dsp:spPr>
        <a:xfrm rot="5400000">
          <a:off x="2981564" y="3342941"/>
          <a:ext cx="760161" cy="50860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 Принимает участие в формировании банка лучших практик наставничества педагогических работников</a:t>
          </a:r>
          <a:endParaRPr lang="ru-RU" sz="1600" kern="1200" dirty="0"/>
        </a:p>
      </dsp:txBody>
      <dsp:txXfrm rot="-5400000">
        <a:off x="818635" y="5542978"/>
        <a:ext cx="5048912" cy="6859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A5CC5-CB07-4B5B-AC0B-8EC155BB77AC}">
      <dsp:nvSpPr>
        <dsp:cNvPr id="0" name=""/>
        <dsp:cNvSpPr/>
      </dsp:nvSpPr>
      <dsp:spPr>
        <a:xfrm rot="5400000">
          <a:off x="-179096" y="184300"/>
          <a:ext cx="1193979" cy="835785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 rot="-5400000">
        <a:off x="2" y="423096"/>
        <a:ext cx="835785" cy="358194"/>
      </dsp:txXfrm>
    </dsp:sp>
    <dsp:sp modelId="{9FDDD687-ED97-4BF5-A9F6-549931F4A397}">
      <dsp:nvSpPr>
        <dsp:cNvPr id="0" name=""/>
        <dsp:cNvSpPr/>
      </dsp:nvSpPr>
      <dsp:spPr>
        <a:xfrm rot="5400000">
          <a:off x="3054185" y="-2213196"/>
          <a:ext cx="776086" cy="52128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Координирует деятельность школьных педагогических сообществ (методических кафедр</a:t>
          </a:r>
          <a:r>
            <a:rPr lang="ru-RU" sz="1600" kern="1200" dirty="0" smtClean="0"/>
            <a:t>).</a:t>
          </a:r>
          <a:endParaRPr lang="ru-RU" sz="1600" kern="1200" dirty="0"/>
        </a:p>
      </dsp:txBody>
      <dsp:txXfrm rot="-5400000">
        <a:off x="835786" y="43088"/>
        <a:ext cx="5175001" cy="700316"/>
      </dsp:txXfrm>
    </dsp:sp>
    <dsp:sp modelId="{0808C4C9-2C96-4B80-836A-D330BA34F24F}">
      <dsp:nvSpPr>
        <dsp:cNvPr id="0" name=""/>
        <dsp:cNvSpPr/>
      </dsp:nvSpPr>
      <dsp:spPr>
        <a:xfrm rot="5400000">
          <a:off x="-179096" y="1282771"/>
          <a:ext cx="1193979" cy="835785"/>
        </a:xfrm>
        <a:prstGeom prst="chevron">
          <a:avLst/>
        </a:prstGeom>
        <a:gradFill rotWithShape="0">
          <a:gsLst>
            <a:gs pos="0">
              <a:schemeClr val="accent4">
                <a:hueOff val="-892954"/>
                <a:satOff val="5380"/>
                <a:lumOff val="431"/>
                <a:alphaOff val="0"/>
                <a:shade val="51000"/>
                <a:satMod val="130000"/>
              </a:schemeClr>
            </a:gs>
            <a:gs pos="80000">
              <a:schemeClr val="accent4">
                <a:hueOff val="-892954"/>
                <a:satOff val="5380"/>
                <a:lumOff val="431"/>
                <a:alphaOff val="0"/>
                <a:shade val="93000"/>
                <a:satMod val="130000"/>
              </a:schemeClr>
            </a:gs>
            <a:gs pos="100000">
              <a:schemeClr val="accent4">
                <a:hueOff val="-892954"/>
                <a:satOff val="5380"/>
                <a:lumOff val="431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2" y="1521567"/>
        <a:ext cx="835785" cy="358194"/>
      </dsp:txXfrm>
    </dsp:sp>
    <dsp:sp modelId="{1C7FE5EE-D533-4AF8-AC75-B24441EC67B3}">
      <dsp:nvSpPr>
        <dsp:cNvPr id="0" name=""/>
        <dsp:cNvSpPr/>
      </dsp:nvSpPr>
      <dsp:spPr>
        <a:xfrm rot="5400000">
          <a:off x="3054185" y="-1114724"/>
          <a:ext cx="776086" cy="52128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Организует семинары, </a:t>
          </a:r>
          <a:r>
            <a:rPr lang="ru-RU" sz="1600" kern="1200" dirty="0" err="1" smtClean="0"/>
            <a:t>коуч</a:t>
          </a:r>
          <a:r>
            <a:rPr lang="ru-RU" sz="1600" kern="1200" dirty="0" smtClean="0"/>
            <a:t>-сессии в соответствии с Программой развития школы и дорожной картой модели наставничества</a:t>
          </a:r>
          <a:endParaRPr lang="ru-RU" sz="1600" kern="1200" dirty="0"/>
        </a:p>
      </dsp:txBody>
      <dsp:txXfrm rot="-5400000">
        <a:off x="835786" y="1141560"/>
        <a:ext cx="5175001" cy="700316"/>
      </dsp:txXfrm>
    </dsp:sp>
    <dsp:sp modelId="{273FE80C-2704-4460-A288-3A2380675D75}">
      <dsp:nvSpPr>
        <dsp:cNvPr id="0" name=""/>
        <dsp:cNvSpPr/>
      </dsp:nvSpPr>
      <dsp:spPr>
        <a:xfrm rot="5400000">
          <a:off x="-179096" y="2381243"/>
          <a:ext cx="1193979" cy="835785"/>
        </a:xfrm>
        <a:prstGeom prst="chevron">
          <a:avLst/>
        </a:prstGeom>
        <a:gradFill rotWithShape="0">
          <a:gsLst>
            <a:gs pos="0">
              <a:schemeClr val="accent4">
                <a:hueOff val="-1785908"/>
                <a:satOff val="10760"/>
                <a:lumOff val="862"/>
                <a:alphaOff val="0"/>
                <a:shade val="51000"/>
                <a:satMod val="130000"/>
              </a:schemeClr>
            </a:gs>
            <a:gs pos="80000">
              <a:schemeClr val="accent4">
                <a:hueOff val="-1785908"/>
                <a:satOff val="10760"/>
                <a:lumOff val="862"/>
                <a:alphaOff val="0"/>
                <a:shade val="93000"/>
                <a:satMod val="130000"/>
              </a:schemeClr>
            </a:gs>
            <a:gs pos="100000">
              <a:schemeClr val="accent4">
                <a:hueOff val="-1785908"/>
                <a:satOff val="10760"/>
                <a:lumOff val="862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2" y="2620039"/>
        <a:ext cx="835785" cy="358194"/>
      </dsp:txXfrm>
    </dsp:sp>
    <dsp:sp modelId="{F2622FB2-39D0-4808-BC47-C2FB947BACA5}">
      <dsp:nvSpPr>
        <dsp:cNvPr id="0" name=""/>
        <dsp:cNvSpPr/>
      </dsp:nvSpPr>
      <dsp:spPr>
        <a:xfrm rot="5400000">
          <a:off x="3054185" y="-16253"/>
          <a:ext cx="776086" cy="52128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Консультирует и осуществляет методическую поддержку  </a:t>
          </a:r>
          <a:endParaRPr lang="ru-RU" sz="1600" kern="1200" dirty="0"/>
        </a:p>
      </dsp:txBody>
      <dsp:txXfrm rot="-5400000">
        <a:off x="835786" y="2240032"/>
        <a:ext cx="5175001" cy="700316"/>
      </dsp:txXfrm>
    </dsp:sp>
    <dsp:sp modelId="{C8785543-50D3-48E3-AE5D-349F107DD1CC}">
      <dsp:nvSpPr>
        <dsp:cNvPr id="0" name=""/>
        <dsp:cNvSpPr/>
      </dsp:nvSpPr>
      <dsp:spPr>
        <a:xfrm rot="5400000">
          <a:off x="-179096" y="3479715"/>
          <a:ext cx="1193979" cy="835785"/>
        </a:xfrm>
        <a:prstGeom prst="chevron">
          <a:avLst/>
        </a:prstGeom>
        <a:gradFill rotWithShape="0">
          <a:gsLst>
            <a:gs pos="0">
              <a:schemeClr val="accent4">
                <a:hueOff val="-2678862"/>
                <a:satOff val="16139"/>
                <a:lumOff val="1294"/>
                <a:alphaOff val="0"/>
                <a:shade val="51000"/>
                <a:satMod val="130000"/>
              </a:schemeClr>
            </a:gs>
            <a:gs pos="80000">
              <a:schemeClr val="accent4">
                <a:hueOff val="-2678862"/>
                <a:satOff val="16139"/>
                <a:lumOff val="1294"/>
                <a:alphaOff val="0"/>
                <a:shade val="93000"/>
                <a:satMod val="130000"/>
              </a:schemeClr>
            </a:gs>
            <a:gs pos="100000">
              <a:schemeClr val="accent4">
                <a:hueOff val="-2678862"/>
                <a:satOff val="16139"/>
                <a:lumOff val="129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2" y="3718511"/>
        <a:ext cx="835785" cy="358194"/>
      </dsp:txXfrm>
    </dsp:sp>
    <dsp:sp modelId="{C75F4228-CE8E-454E-AA57-CEE851FA0696}">
      <dsp:nvSpPr>
        <dsp:cNvPr id="0" name=""/>
        <dsp:cNvSpPr/>
      </dsp:nvSpPr>
      <dsp:spPr>
        <a:xfrm rot="5400000">
          <a:off x="3054185" y="1082218"/>
          <a:ext cx="776086" cy="52128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Осуществляет подготовку участников программ наставничества к конкурсам профессионального мастерства, форумам, конференциям и т.д.</a:t>
          </a:r>
          <a:endParaRPr lang="ru-RU" sz="1600" kern="1200" dirty="0"/>
        </a:p>
      </dsp:txBody>
      <dsp:txXfrm rot="-5400000">
        <a:off x="835786" y="3338503"/>
        <a:ext cx="5175001" cy="700316"/>
      </dsp:txXfrm>
    </dsp:sp>
    <dsp:sp modelId="{4759B95F-778F-4888-ACD9-CE196EEE0705}">
      <dsp:nvSpPr>
        <dsp:cNvPr id="0" name=""/>
        <dsp:cNvSpPr/>
      </dsp:nvSpPr>
      <dsp:spPr>
        <a:xfrm rot="5400000">
          <a:off x="-179096" y="4578186"/>
          <a:ext cx="1193979" cy="835785"/>
        </a:xfrm>
        <a:prstGeom prst="chevron">
          <a:avLst/>
        </a:prstGeom>
        <a:gradFill rotWithShape="0">
          <a:gsLst>
            <a:gs pos="0">
              <a:schemeClr val="accent4">
                <a:hueOff val="-3571816"/>
                <a:satOff val="21519"/>
                <a:lumOff val="1725"/>
                <a:alphaOff val="0"/>
                <a:shade val="51000"/>
                <a:satMod val="130000"/>
              </a:schemeClr>
            </a:gs>
            <a:gs pos="80000">
              <a:schemeClr val="accent4">
                <a:hueOff val="-3571816"/>
                <a:satOff val="21519"/>
                <a:lumOff val="1725"/>
                <a:alphaOff val="0"/>
                <a:shade val="93000"/>
                <a:satMod val="130000"/>
              </a:schemeClr>
            </a:gs>
            <a:gs pos="100000">
              <a:schemeClr val="accent4">
                <a:hueOff val="-3571816"/>
                <a:satOff val="21519"/>
                <a:lumOff val="172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2" y="4816982"/>
        <a:ext cx="835785" cy="358194"/>
      </dsp:txXfrm>
    </dsp:sp>
    <dsp:sp modelId="{450C796D-E306-4505-AB8A-CCCA33592634}">
      <dsp:nvSpPr>
        <dsp:cNvPr id="0" name=""/>
        <dsp:cNvSpPr/>
      </dsp:nvSpPr>
      <dsp:spPr>
        <a:xfrm rot="5400000">
          <a:off x="3054185" y="2180689"/>
          <a:ext cx="776086" cy="52128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Руководит методическим советом. Проводит </a:t>
          </a:r>
          <a:r>
            <a:rPr lang="ru-RU" sz="1600" kern="1200" dirty="0" smtClean="0"/>
            <a:t>стратегические сессии</a:t>
          </a:r>
          <a:endParaRPr lang="ru-RU" sz="1600" kern="1200" dirty="0"/>
        </a:p>
      </dsp:txBody>
      <dsp:txXfrm rot="-5400000">
        <a:off x="835786" y="4436974"/>
        <a:ext cx="5175001" cy="700316"/>
      </dsp:txXfrm>
    </dsp:sp>
    <dsp:sp modelId="{9C8B3294-B1F4-4E10-B42B-94301BB0D77C}">
      <dsp:nvSpPr>
        <dsp:cNvPr id="0" name=""/>
        <dsp:cNvSpPr/>
      </dsp:nvSpPr>
      <dsp:spPr>
        <a:xfrm rot="5400000">
          <a:off x="-179096" y="5676658"/>
          <a:ext cx="1193979" cy="835785"/>
        </a:xfrm>
        <a:prstGeom prst="chevron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 rot="-5400000">
        <a:off x="2" y="5915454"/>
        <a:ext cx="835785" cy="358194"/>
      </dsp:txXfrm>
    </dsp:sp>
    <dsp:sp modelId="{1BFA153E-A986-4A28-85F0-A0C8570BCC27}">
      <dsp:nvSpPr>
        <dsp:cNvPr id="0" name=""/>
        <dsp:cNvSpPr/>
      </dsp:nvSpPr>
      <dsp:spPr>
        <a:xfrm rot="5400000">
          <a:off x="3054185" y="3279161"/>
          <a:ext cx="776086" cy="52128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Отвечает за реализацию программ наставничества в школе. </a:t>
          </a:r>
          <a:r>
            <a:rPr lang="ru-RU" sz="1600" u="sng" kern="1200" dirty="0" smtClean="0"/>
            <a:t>Входит в состав Совета наставников ТО.</a:t>
          </a:r>
          <a:endParaRPr lang="ru-RU" sz="1600" u="sng" kern="1200" dirty="0"/>
        </a:p>
      </dsp:txBody>
      <dsp:txXfrm rot="-5400000">
        <a:off x="835786" y="5535446"/>
        <a:ext cx="5175001" cy="7003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3CC4B-ECDA-4030-A30C-A47E354BB5BB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54ECF-0C58-4FBC-AE1B-50CDA2206D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501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54ECF-0C58-4FBC-AE1B-50CDA2206D4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54ECF-0C58-4FBC-AE1B-50CDA2206D4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154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6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Региональной модели института наставничества </a:t>
            </a:r>
            <a:b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МБОУ СОШ № 1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4437112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Окорокова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Наталья Васильевна,</a:t>
            </a:r>
          </a:p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заместитель директора по УВР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МБОУ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СОШ № 1 </a:t>
            </a:r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орода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Узловая</a:t>
            </a:r>
          </a:p>
          <a:p>
            <a:pPr algn="ctr"/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88640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0082"/>
                </a:solidFill>
              </a:rPr>
              <a:t>Межмуниципальный </a:t>
            </a:r>
            <a:r>
              <a:rPr lang="ru-RU" sz="2000" dirty="0">
                <a:solidFill>
                  <a:srgbClr val="000082"/>
                </a:solidFill>
              </a:rPr>
              <a:t>педагогический форум </a:t>
            </a:r>
            <a:endParaRPr lang="ru-RU" sz="2000" dirty="0" smtClean="0">
              <a:solidFill>
                <a:srgbClr val="000082"/>
              </a:solidFill>
            </a:endParaRPr>
          </a:p>
          <a:p>
            <a:pPr algn="ctr"/>
            <a:r>
              <a:rPr lang="ru-RU" sz="2000" dirty="0" smtClean="0">
                <a:solidFill>
                  <a:srgbClr val="000082"/>
                </a:solidFill>
              </a:rPr>
              <a:t>«</a:t>
            </a:r>
            <a:r>
              <a:rPr lang="ru-RU" sz="2000" dirty="0">
                <a:solidFill>
                  <a:srgbClr val="000082"/>
                </a:solidFill>
              </a:rPr>
              <a:t>Современная школа как место встречи поколений: грани наставничества»</a:t>
            </a:r>
          </a:p>
        </p:txBody>
      </p:sp>
    </p:spTree>
    <p:extLst>
      <p:ext uri="{BB962C8B-B14F-4D97-AF65-F5344CB8AC3E}">
        <p14:creationId xmlns:p14="http://schemas.microsoft.com/office/powerpoint/2010/main" val="297323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2520280" cy="72008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ВЕДУЩИЙ НАСТАВНИК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8947266"/>
              </p:ext>
            </p:extLst>
          </p:nvPr>
        </p:nvGraphicFramePr>
        <p:xfrm>
          <a:off x="2915816" y="116632"/>
          <a:ext cx="6048672" cy="6696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3" name="Picture 3" descr="G:\Методическая работа\2021-2022\Методическая конференция 31.03.2022\IMG_864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8960"/>
            <a:ext cx="2692286" cy="15121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Методические конференции\2020-2021\ФОТО\IMG-20210330-WA003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2678400" cy="200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Наталья\Downloads\IMG-20221103-WA002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44"/>
          <a:stretch/>
        </p:blipFill>
        <p:spPr bwMode="auto">
          <a:xfrm>
            <a:off x="107504" y="4725144"/>
            <a:ext cx="2692286" cy="200880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0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ФОРМЫ НАСТАВНИЧЕСТВА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57200" y="984510"/>
            <a:ext cx="8229599" cy="5609058"/>
            <a:chOff x="457200" y="984510"/>
            <a:chExt cx="8229599" cy="5609058"/>
          </a:xfrm>
        </p:grpSpPr>
        <p:sp>
          <p:nvSpPr>
            <p:cNvPr id="5" name="Полилиния 4"/>
            <p:cNvSpPr/>
            <p:nvPr/>
          </p:nvSpPr>
          <p:spPr>
            <a:xfrm>
              <a:off x="457200" y="984510"/>
              <a:ext cx="610842" cy="872631"/>
            </a:xfrm>
            <a:custGeom>
              <a:avLst/>
              <a:gdLst>
                <a:gd name="connsiteX0" fmla="*/ 0 w 872630"/>
                <a:gd name="connsiteY0" fmla="*/ 0 h 610841"/>
                <a:gd name="connsiteX1" fmla="*/ 567210 w 872630"/>
                <a:gd name="connsiteY1" fmla="*/ 0 h 610841"/>
                <a:gd name="connsiteX2" fmla="*/ 872630 w 872630"/>
                <a:gd name="connsiteY2" fmla="*/ 305421 h 610841"/>
                <a:gd name="connsiteX3" fmla="*/ 567210 w 872630"/>
                <a:gd name="connsiteY3" fmla="*/ 610841 h 610841"/>
                <a:gd name="connsiteX4" fmla="*/ 0 w 872630"/>
                <a:gd name="connsiteY4" fmla="*/ 610841 h 610841"/>
                <a:gd name="connsiteX5" fmla="*/ 305421 w 872630"/>
                <a:gd name="connsiteY5" fmla="*/ 305421 h 610841"/>
                <a:gd name="connsiteX6" fmla="*/ 0 w 872630"/>
                <a:gd name="connsiteY6" fmla="*/ 0 h 6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2630" h="610841">
                  <a:moveTo>
                    <a:pt x="872629" y="0"/>
                  </a:moveTo>
                  <a:lnTo>
                    <a:pt x="872629" y="397047"/>
                  </a:lnTo>
                  <a:lnTo>
                    <a:pt x="436314" y="610841"/>
                  </a:lnTo>
                  <a:lnTo>
                    <a:pt x="1" y="397047"/>
                  </a:lnTo>
                  <a:lnTo>
                    <a:pt x="1" y="0"/>
                  </a:lnTo>
                  <a:lnTo>
                    <a:pt x="436314" y="213795"/>
                  </a:lnTo>
                  <a:lnTo>
                    <a:pt x="872629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1" tIns="320662" rIns="15240" bIns="3206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 dirty="0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1068040" y="984512"/>
              <a:ext cx="7618759" cy="567210"/>
            </a:xfrm>
            <a:custGeom>
              <a:avLst/>
              <a:gdLst>
                <a:gd name="connsiteX0" fmla="*/ 94537 w 567209"/>
                <a:gd name="connsiteY0" fmla="*/ 0 h 7618758"/>
                <a:gd name="connsiteX1" fmla="*/ 472672 w 567209"/>
                <a:gd name="connsiteY1" fmla="*/ 0 h 7618758"/>
                <a:gd name="connsiteX2" fmla="*/ 567209 w 567209"/>
                <a:gd name="connsiteY2" fmla="*/ 94537 h 7618758"/>
                <a:gd name="connsiteX3" fmla="*/ 567209 w 567209"/>
                <a:gd name="connsiteY3" fmla="*/ 7618758 h 7618758"/>
                <a:gd name="connsiteX4" fmla="*/ 567209 w 567209"/>
                <a:gd name="connsiteY4" fmla="*/ 7618758 h 7618758"/>
                <a:gd name="connsiteX5" fmla="*/ 0 w 567209"/>
                <a:gd name="connsiteY5" fmla="*/ 7618758 h 7618758"/>
                <a:gd name="connsiteX6" fmla="*/ 0 w 567209"/>
                <a:gd name="connsiteY6" fmla="*/ 7618758 h 7618758"/>
                <a:gd name="connsiteX7" fmla="*/ 0 w 567209"/>
                <a:gd name="connsiteY7" fmla="*/ 94537 h 7618758"/>
                <a:gd name="connsiteX8" fmla="*/ 94537 w 567209"/>
                <a:gd name="connsiteY8" fmla="*/ 0 h 761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7209" h="7618758">
                  <a:moveTo>
                    <a:pt x="567209" y="1269827"/>
                  </a:moveTo>
                  <a:lnTo>
                    <a:pt x="567209" y="6348931"/>
                  </a:lnTo>
                  <a:cubicBezTo>
                    <a:pt x="567209" y="7050229"/>
                    <a:pt x="564058" y="7618751"/>
                    <a:pt x="560171" y="7618751"/>
                  </a:cubicBezTo>
                  <a:lnTo>
                    <a:pt x="0" y="7618751"/>
                  </a:lnTo>
                  <a:lnTo>
                    <a:pt x="0" y="7618751"/>
                  </a:lnTo>
                  <a:lnTo>
                    <a:pt x="0" y="7"/>
                  </a:lnTo>
                  <a:lnTo>
                    <a:pt x="0" y="7"/>
                  </a:lnTo>
                  <a:lnTo>
                    <a:pt x="560171" y="7"/>
                  </a:lnTo>
                  <a:cubicBezTo>
                    <a:pt x="564058" y="7"/>
                    <a:pt x="567209" y="568529"/>
                    <a:pt x="567209" y="1269827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9" tIns="42929" rIns="42929" bIns="42930" numCol="1" spcCol="1270" anchor="ctr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400" kern="1200" dirty="0" smtClean="0"/>
                <a:t>Ситуационное наставничество </a:t>
              </a:r>
              <a:endParaRPr lang="ru-RU" sz="2400" kern="1200" dirty="0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457200" y="1773915"/>
              <a:ext cx="610842" cy="872631"/>
            </a:xfrm>
            <a:custGeom>
              <a:avLst/>
              <a:gdLst>
                <a:gd name="connsiteX0" fmla="*/ 0 w 872630"/>
                <a:gd name="connsiteY0" fmla="*/ 0 h 610841"/>
                <a:gd name="connsiteX1" fmla="*/ 567210 w 872630"/>
                <a:gd name="connsiteY1" fmla="*/ 0 h 610841"/>
                <a:gd name="connsiteX2" fmla="*/ 872630 w 872630"/>
                <a:gd name="connsiteY2" fmla="*/ 305421 h 610841"/>
                <a:gd name="connsiteX3" fmla="*/ 567210 w 872630"/>
                <a:gd name="connsiteY3" fmla="*/ 610841 h 610841"/>
                <a:gd name="connsiteX4" fmla="*/ 0 w 872630"/>
                <a:gd name="connsiteY4" fmla="*/ 610841 h 610841"/>
                <a:gd name="connsiteX5" fmla="*/ 305421 w 872630"/>
                <a:gd name="connsiteY5" fmla="*/ 305421 h 610841"/>
                <a:gd name="connsiteX6" fmla="*/ 0 w 872630"/>
                <a:gd name="connsiteY6" fmla="*/ 0 h 6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2630" h="610841">
                  <a:moveTo>
                    <a:pt x="872629" y="0"/>
                  </a:moveTo>
                  <a:lnTo>
                    <a:pt x="872629" y="397047"/>
                  </a:lnTo>
                  <a:lnTo>
                    <a:pt x="436314" y="610841"/>
                  </a:lnTo>
                  <a:lnTo>
                    <a:pt x="1" y="397047"/>
                  </a:lnTo>
                  <a:lnTo>
                    <a:pt x="1" y="0"/>
                  </a:lnTo>
                  <a:lnTo>
                    <a:pt x="436314" y="213795"/>
                  </a:lnTo>
                  <a:lnTo>
                    <a:pt x="872629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-744128"/>
                <a:satOff val="4483"/>
                <a:lumOff val="359"/>
                <a:alphaOff val="0"/>
              </a:schemeClr>
            </a:lnRef>
            <a:fillRef idx="3">
              <a:schemeClr val="accent4">
                <a:hueOff val="-744128"/>
                <a:satOff val="4483"/>
                <a:lumOff val="359"/>
                <a:alphaOff val="0"/>
              </a:schemeClr>
            </a:fillRef>
            <a:effectRef idx="2">
              <a:schemeClr val="accent4">
                <a:hueOff val="-744128"/>
                <a:satOff val="4483"/>
                <a:lumOff val="35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1" tIns="320662" rIns="15240" bIns="3206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1068040" y="1773916"/>
              <a:ext cx="7618759" cy="567210"/>
            </a:xfrm>
            <a:custGeom>
              <a:avLst/>
              <a:gdLst>
                <a:gd name="connsiteX0" fmla="*/ 94537 w 567209"/>
                <a:gd name="connsiteY0" fmla="*/ 0 h 7618758"/>
                <a:gd name="connsiteX1" fmla="*/ 472672 w 567209"/>
                <a:gd name="connsiteY1" fmla="*/ 0 h 7618758"/>
                <a:gd name="connsiteX2" fmla="*/ 567209 w 567209"/>
                <a:gd name="connsiteY2" fmla="*/ 94537 h 7618758"/>
                <a:gd name="connsiteX3" fmla="*/ 567209 w 567209"/>
                <a:gd name="connsiteY3" fmla="*/ 7618758 h 7618758"/>
                <a:gd name="connsiteX4" fmla="*/ 567209 w 567209"/>
                <a:gd name="connsiteY4" fmla="*/ 7618758 h 7618758"/>
                <a:gd name="connsiteX5" fmla="*/ 0 w 567209"/>
                <a:gd name="connsiteY5" fmla="*/ 7618758 h 7618758"/>
                <a:gd name="connsiteX6" fmla="*/ 0 w 567209"/>
                <a:gd name="connsiteY6" fmla="*/ 7618758 h 7618758"/>
                <a:gd name="connsiteX7" fmla="*/ 0 w 567209"/>
                <a:gd name="connsiteY7" fmla="*/ 94537 h 7618758"/>
                <a:gd name="connsiteX8" fmla="*/ 94537 w 567209"/>
                <a:gd name="connsiteY8" fmla="*/ 0 h 761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7209" h="7618758">
                  <a:moveTo>
                    <a:pt x="567209" y="1269827"/>
                  </a:moveTo>
                  <a:lnTo>
                    <a:pt x="567209" y="6348931"/>
                  </a:lnTo>
                  <a:cubicBezTo>
                    <a:pt x="567209" y="7050229"/>
                    <a:pt x="564058" y="7618751"/>
                    <a:pt x="560171" y="7618751"/>
                  </a:cubicBezTo>
                  <a:lnTo>
                    <a:pt x="0" y="7618751"/>
                  </a:lnTo>
                  <a:lnTo>
                    <a:pt x="0" y="7618751"/>
                  </a:lnTo>
                  <a:lnTo>
                    <a:pt x="0" y="7"/>
                  </a:lnTo>
                  <a:lnTo>
                    <a:pt x="0" y="7"/>
                  </a:lnTo>
                  <a:lnTo>
                    <a:pt x="560171" y="7"/>
                  </a:lnTo>
                  <a:cubicBezTo>
                    <a:pt x="564058" y="7"/>
                    <a:pt x="567209" y="568529"/>
                    <a:pt x="567209" y="1269827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4">
                <a:hueOff val="-744128"/>
                <a:satOff val="4483"/>
                <a:lumOff val="359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9" tIns="42929" rIns="42929" bIns="42930" numCol="1" spcCol="1270" anchor="ctr" anchorCtr="0">
              <a:noAutofit/>
            </a:bodyPr>
            <a:lstStyle/>
            <a:p>
              <a:pPr marL="0" marR="0" lvl="1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lang="ru-RU" sz="2400" kern="1200" dirty="0" smtClean="0"/>
                <a:t>Краткосрочное, или целеполагающее</a:t>
              </a:r>
              <a:endParaRPr lang="ru-RU" sz="2400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457200" y="2563319"/>
              <a:ext cx="610842" cy="872631"/>
            </a:xfrm>
            <a:custGeom>
              <a:avLst/>
              <a:gdLst>
                <a:gd name="connsiteX0" fmla="*/ 0 w 872630"/>
                <a:gd name="connsiteY0" fmla="*/ 0 h 610841"/>
                <a:gd name="connsiteX1" fmla="*/ 567210 w 872630"/>
                <a:gd name="connsiteY1" fmla="*/ 0 h 610841"/>
                <a:gd name="connsiteX2" fmla="*/ 872630 w 872630"/>
                <a:gd name="connsiteY2" fmla="*/ 305421 h 610841"/>
                <a:gd name="connsiteX3" fmla="*/ 567210 w 872630"/>
                <a:gd name="connsiteY3" fmla="*/ 610841 h 610841"/>
                <a:gd name="connsiteX4" fmla="*/ 0 w 872630"/>
                <a:gd name="connsiteY4" fmla="*/ 610841 h 610841"/>
                <a:gd name="connsiteX5" fmla="*/ 305421 w 872630"/>
                <a:gd name="connsiteY5" fmla="*/ 305421 h 610841"/>
                <a:gd name="connsiteX6" fmla="*/ 0 w 872630"/>
                <a:gd name="connsiteY6" fmla="*/ 0 h 6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2630" h="610841">
                  <a:moveTo>
                    <a:pt x="872629" y="0"/>
                  </a:moveTo>
                  <a:lnTo>
                    <a:pt x="872629" y="397047"/>
                  </a:lnTo>
                  <a:lnTo>
                    <a:pt x="436314" y="610841"/>
                  </a:lnTo>
                  <a:lnTo>
                    <a:pt x="1" y="397047"/>
                  </a:lnTo>
                  <a:lnTo>
                    <a:pt x="1" y="0"/>
                  </a:lnTo>
                  <a:lnTo>
                    <a:pt x="436314" y="213795"/>
                  </a:lnTo>
                  <a:lnTo>
                    <a:pt x="872629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-1488257"/>
                <a:satOff val="8966"/>
                <a:lumOff val="719"/>
                <a:alphaOff val="0"/>
              </a:schemeClr>
            </a:lnRef>
            <a:fillRef idx="3">
              <a:schemeClr val="accent4">
                <a:hueOff val="-1488257"/>
                <a:satOff val="8966"/>
                <a:lumOff val="719"/>
                <a:alphaOff val="0"/>
              </a:schemeClr>
            </a:fillRef>
            <a:effectRef idx="2">
              <a:schemeClr val="accent4">
                <a:hueOff val="-1488257"/>
                <a:satOff val="8966"/>
                <a:lumOff val="71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1" tIns="320662" rIns="15240" bIns="3206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1068040" y="2563320"/>
              <a:ext cx="7618759" cy="567210"/>
            </a:xfrm>
            <a:custGeom>
              <a:avLst/>
              <a:gdLst>
                <a:gd name="connsiteX0" fmla="*/ 94537 w 567209"/>
                <a:gd name="connsiteY0" fmla="*/ 0 h 7618758"/>
                <a:gd name="connsiteX1" fmla="*/ 472672 w 567209"/>
                <a:gd name="connsiteY1" fmla="*/ 0 h 7618758"/>
                <a:gd name="connsiteX2" fmla="*/ 567209 w 567209"/>
                <a:gd name="connsiteY2" fmla="*/ 94537 h 7618758"/>
                <a:gd name="connsiteX3" fmla="*/ 567209 w 567209"/>
                <a:gd name="connsiteY3" fmla="*/ 7618758 h 7618758"/>
                <a:gd name="connsiteX4" fmla="*/ 567209 w 567209"/>
                <a:gd name="connsiteY4" fmla="*/ 7618758 h 7618758"/>
                <a:gd name="connsiteX5" fmla="*/ 0 w 567209"/>
                <a:gd name="connsiteY5" fmla="*/ 7618758 h 7618758"/>
                <a:gd name="connsiteX6" fmla="*/ 0 w 567209"/>
                <a:gd name="connsiteY6" fmla="*/ 7618758 h 7618758"/>
                <a:gd name="connsiteX7" fmla="*/ 0 w 567209"/>
                <a:gd name="connsiteY7" fmla="*/ 94537 h 7618758"/>
                <a:gd name="connsiteX8" fmla="*/ 94537 w 567209"/>
                <a:gd name="connsiteY8" fmla="*/ 0 h 761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7209" h="7618758">
                  <a:moveTo>
                    <a:pt x="567209" y="1269827"/>
                  </a:moveTo>
                  <a:lnTo>
                    <a:pt x="567209" y="6348931"/>
                  </a:lnTo>
                  <a:cubicBezTo>
                    <a:pt x="567209" y="7050229"/>
                    <a:pt x="564058" y="7618751"/>
                    <a:pt x="560171" y="7618751"/>
                  </a:cubicBezTo>
                  <a:lnTo>
                    <a:pt x="0" y="7618751"/>
                  </a:lnTo>
                  <a:lnTo>
                    <a:pt x="0" y="7618751"/>
                  </a:lnTo>
                  <a:lnTo>
                    <a:pt x="0" y="7"/>
                  </a:lnTo>
                  <a:lnTo>
                    <a:pt x="0" y="7"/>
                  </a:lnTo>
                  <a:lnTo>
                    <a:pt x="560171" y="7"/>
                  </a:lnTo>
                  <a:cubicBezTo>
                    <a:pt x="564058" y="7"/>
                    <a:pt x="567209" y="568529"/>
                    <a:pt x="567209" y="1269827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4">
                <a:hueOff val="-1488257"/>
                <a:satOff val="8966"/>
                <a:lumOff val="719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9" tIns="42929" rIns="42929" bIns="42930" numCol="1" spcCol="1270" anchor="ctr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400" kern="1200" dirty="0" smtClean="0"/>
                <a:t>Наставничество в группе </a:t>
              </a:r>
              <a:endParaRPr lang="ru-RU" sz="2400" kern="1200" dirty="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457200" y="3352724"/>
              <a:ext cx="610842" cy="872631"/>
            </a:xfrm>
            <a:custGeom>
              <a:avLst/>
              <a:gdLst>
                <a:gd name="connsiteX0" fmla="*/ 0 w 872630"/>
                <a:gd name="connsiteY0" fmla="*/ 0 h 610841"/>
                <a:gd name="connsiteX1" fmla="*/ 567210 w 872630"/>
                <a:gd name="connsiteY1" fmla="*/ 0 h 610841"/>
                <a:gd name="connsiteX2" fmla="*/ 872630 w 872630"/>
                <a:gd name="connsiteY2" fmla="*/ 305421 h 610841"/>
                <a:gd name="connsiteX3" fmla="*/ 567210 w 872630"/>
                <a:gd name="connsiteY3" fmla="*/ 610841 h 610841"/>
                <a:gd name="connsiteX4" fmla="*/ 0 w 872630"/>
                <a:gd name="connsiteY4" fmla="*/ 610841 h 610841"/>
                <a:gd name="connsiteX5" fmla="*/ 305421 w 872630"/>
                <a:gd name="connsiteY5" fmla="*/ 305421 h 610841"/>
                <a:gd name="connsiteX6" fmla="*/ 0 w 872630"/>
                <a:gd name="connsiteY6" fmla="*/ 0 h 6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2630" h="610841">
                  <a:moveTo>
                    <a:pt x="872629" y="0"/>
                  </a:moveTo>
                  <a:lnTo>
                    <a:pt x="872629" y="397047"/>
                  </a:lnTo>
                  <a:lnTo>
                    <a:pt x="436314" y="610841"/>
                  </a:lnTo>
                  <a:lnTo>
                    <a:pt x="1" y="397047"/>
                  </a:lnTo>
                  <a:lnTo>
                    <a:pt x="1" y="0"/>
                  </a:lnTo>
                  <a:lnTo>
                    <a:pt x="436314" y="213795"/>
                  </a:lnTo>
                  <a:lnTo>
                    <a:pt x="872629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-2232385"/>
                <a:satOff val="13449"/>
                <a:lumOff val="1078"/>
                <a:alphaOff val="0"/>
              </a:schemeClr>
            </a:lnRef>
            <a:fillRef idx="3">
              <a:schemeClr val="accent4">
                <a:hueOff val="-2232385"/>
                <a:satOff val="13449"/>
                <a:lumOff val="1078"/>
                <a:alphaOff val="0"/>
              </a:schemeClr>
            </a:fillRef>
            <a:effectRef idx="2">
              <a:schemeClr val="accent4">
                <a:hueOff val="-2232385"/>
                <a:satOff val="13449"/>
                <a:lumOff val="107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1" tIns="320662" rIns="15240" bIns="3206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068040" y="3352725"/>
              <a:ext cx="7618759" cy="567210"/>
            </a:xfrm>
            <a:custGeom>
              <a:avLst/>
              <a:gdLst>
                <a:gd name="connsiteX0" fmla="*/ 94537 w 567209"/>
                <a:gd name="connsiteY0" fmla="*/ 0 h 7618758"/>
                <a:gd name="connsiteX1" fmla="*/ 472672 w 567209"/>
                <a:gd name="connsiteY1" fmla="*/ 0 h 7618758"/>
                <a:gd name="connsiteX2" fmla="*/ 567209 w 567209"/>
                <a:gd name="connsiteY2" fmla="*/ 94537 h 7618758"/>
                <a:gd name="connsiteX3" fmla="*/ 567209 w 567209"/>
                <a:gd name="connsiteY3" fmla="*/ 7618758 h 7618758"/>
                <a:gd name="connsiteX4" fmla="*/ 567209 w 567209"/>
                <a:gd name="connsiteY4" fmla="*/ 7618758 h 7618758"/>
                <a:gd name="connsiteX5" fmla="*/ 0 w 567209"/>
                <a:gd name="connsiteY5" fmla="*/ 7618758 h 7618758"/>
                <a:gd name="connsiteX6" fmla="*/ 0 w 567209"/>
                <a:gd name="connsiteY6" fmla="*/ 7618758 h 7618758"/>
                <a:gd name="connsiteX7" fmla="*/ 0 w 567209"/>
                <a:gd name="connsiteY7" fmla="*/ 94537 h 7618758"/>
                <a:gd name="connsiteX8" fmla="*/ 94537 w 567209"/>
                <a:gd name="connsiteY8" fmla="*/ 0 h 761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7209" h="7618758">
                  <a:moveTo>
                    <a:pt x="567209" y="1269827"/>
                  </a:moveTo>
                  <a:lnTo>
                    <a:pt x="567209" y="6348931"/>
                  </a:lnTo>
                  <a:cubicBezTo>
                    <a:pt x="567209" y="7050229"/>
                    <a:pt x="564058" y="7618751"/>
                    <a:pt x="560171" y="7618751"/>
                  </a:cubicBezTo>
                  <a:lnTo>
                    <a:pt x="0" y="7618751"/>
                  </a:lnTo>
                  <a:lnTo>
                    <a:pt x="0" y="7618751"/>
                  </a:lnTo>
                  <a:lnTo>
                    <a:pt x="0" y="7"/>
                  </a:lnTo>
                  <a:lnTo>
                    <a:pt x="0" y="7"/>
                  </a:lnTo>
                  <a:lnTo>
                    <a:pt x="560171" y="7"/>
                  </a:lnTo>
                  <a:cubicBezTo>
                    <a:pt x="564058" y="7"/>
                    <a:pt x="567209" y="568529"/>
                    <a:pt x="567209" y="1269827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4">
                <a:hueOff val="-2232385"/>
                <a:satOff val="13449"/>
                <a:lumOff val="107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9" tIns="42929" rIns="42929" bIns="42930" numCol="1" spcCol="1270" anchor="ctr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400" kern="1200" dirty="0" smtClean="0"/>
                <a:t>Реверсивное наставничество</a:t>
              </a:r>
              <a:endParaRPr lang="ru-RU" sz="2400" kern="1200" dirty="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457200" y="4142128"/>
              <a:ext cx="610842" cy="872631"/>
            </a:xfrm>
            <a:custGeom>
              <a:avLst/>
              <a:gdLst>
                <a:gd name="connsiteX0" fmla="*/ 0 w 872630"/>
                <a:gd name="connsiteY0" fmla="*/ 0 h 610841"/>
                <a:gd name="connsiteX1" fmla="*/ 567210 w 872630"/>
                <a:gd name="connsiteY1" fmla="*/ 0 h 610841"/>
                <a:gd name="connsiteX2" fmla="*/ 872630 w 872630"/>
                <a:gd name="connsiteY2" fmla="*/ 305421 h 610841"/>
                <a:gd name="connsiteX3" fmla="*/ 567210 w 872630"/>
                <a:gd name="connsiteY3" fmla="*/ 610841 h 610841"/>
                <a:gd name="connsiteX4" fmla="*/ 0 w 872630"/>
                <a:gd name="connsiteY4" fmla="*/ 610841 h 610841"/>
                <a:gd name="connsiteX5" fmla="*/ 305421 w 872630"/>
                <a:gd name="connsiteY5" fmla="*/ 305421 h 610841"/>
                <a:gd name="connsiteX6" fmla="*/ 0 w 872630"/>
                <a:gd name="connsiteY6" fmla="*/ 0 h 6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2630" h="610841">
                  <a:moveTo>
                    <a:pt x="872629" y="0"/>
                  </a:moveTo>
                  <a:lnTo>
                    <a:pt x="872629" y="397047"/>
                  </a:lnTo>
                  <a:lnTo>
                    <a:pt x="436314" y="610841"/>
                  </a:lnTo>
                  <a:lnTo>
                    <a:pt x="1" y="397047"/>
                  </a:lnTo>
                  <a:lnTo>
                    <a:pt x="1" y="0"/>
                  </a:lnTo>
                  <a:lnTo>
                    <a:pt x="436314" y="213795"/>
                  </a:lnTo>
                  <a:lnTo>
                    <a:pt x="872629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-2976513"/>
                <a:satOff val="17933"/>
                <a:lumOff val="1437"/>
                <a:alphaOff val="0"/>
              </a:schemeClr>
            </a:lnRef>
            <a:fillRef idx="3">
              <a:schemeClr val="accent4">
                <a:hueOff val="-2976513"/>
                <a:satOff val="17933"/>
                <a:lumOff val="1437"/>
                <a:alphaOff val="0"/>
              </a:schemeClr>
            </a:fillRef>
            <a:effectRef idx="2">
              <a:schemeClr val="accent4">
                <a:hueOff val="-2976513"/>
                <a:satOff val="17933"/>
                <a:lumOff val="143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1" tIns="320662" rIns="15240" bIns="3206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1068040" y="4142129"/>
              <a:ext cx="7618759" cy="567210"/>
            </a:xfrm>
            <a:custGeom>
              <a:avLst/>
              <a:gdLst>
                <a:gd name="connsiteX0" fmla="*/ 94537 w 567209"/>
                <a:gd name="connsiteY0" fmla="*/ 0 h 7618758"/>
                <a:gd name="connsiteX1" fmla="*/ 472672 w 567209"/>
                <a:gd name="connsiteY1" fmla="*/ 0 h 7618758"/>
                <a:gd name="connsiteX2" fmla="*/ 567209 w 567209"/>
                <a:gd name="connsiteY2" fmla="*/ 94537 h 7618758"/>
                <a:gd name="connsiteX3" fmla="*/ 567209 w 567209"/>
                <a:gd name="connsiteY3" fmla="*/ 7618758 h 7618758"/>
                <a:gd name="connsiteX4" fmla="*/ 567209 w 567209"/>
                <a:gd name="connsiteY4" fmla="*/ 7618758 h 7618758"/>
                <a:gd name="connsiteX5" fmla="*/ 0 w 567209"/>
                <a:gd name="connsiteY5" fmla="*/ 7618758 h 7618758"/>
                <a:gd name="connsiteX6" fmla="*/ 0 w 567209"/>
                <a:gd name="connsiteY6" fmla="*/ 7618758 h 7618758"/>
                <a:gd name="connsiteX7" fmla="*/ 0 w 567209"/>
                <a:gd name="connsiteY7" fmla="*/ 94537 h 7618758"/>
                <a:gd name="connsiteX8" fmla="*/ 94537 w 567209"/>
                <a:gd name="connsiteY8" fmla="*/ 0 h 761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7209" h="7618758">
                  <a:moveTo>
                    <a:pt x="567209" y="1269827"/>
                  </a:moveTo>
                  <a:lnTo>
                    <a:pt x="567209" y="6348931"/>
                  </a:lnTo>
                  <a:cubicBezTo>
                    <a:pt x="567209" y="7050229"/>
                    <a:pt x="564058" y="7618751"/>
                    <a:pt x="560171" y="7618751"/>
                  </a:cubicBezTo>
                  <a:lnTo>
                    <a:pt x="0" y="7618751"/>
                  </a:lnTo>
                  <a:lnTo>
                    <a:pt x="0" y="7618751"/>
                  </a:lnTo>
                  <a:lnTo>
                    <a:pt x="0" y="7"/>
                  </a:lnTo>
                  <a:lnTo>
                    <a:pt x="0" y="7"/>
                  </a:lnTo>
                  <a:lnTo>
                    <a:pt x="560171" y="7"/>
                  </a:lnTo>
                  <a:cubicBezTo>
                    <a:pt x="564058" y="7"/>
                    <a:pt x="567209" y="568529"/>
                    <a:pt x="567209" y="1269827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4">
                <a:hueOff val="-2976513"/>
                <a:satOff val="17933"/>
                <a:lumOff val="143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9" tIns="42929" rIns="42929" bIns="42930" numCol="1" spcCol="1270" anchor="ctr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400" kern="1200" dirty="0" smtClean="0"/>
                <a:t>Скоростное наставничество </a:t>
              </a:r>
              <a:endParaRPr lang="ru-RU" sz="2400" kern="1200" dirty="0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457200" y="4931533"/>
              <a:ext cx="610842" cy="872631"/>
            </a:xfrm>
            <a:custGeom>
              <a:avLst/>
              <a:gdLst>
                <a:gd name="connsiteX0" fmla="*/ 0 w 872630"/>
                <a:gd name="connsiteY0" fmla="*/ 0 h 610841"/>
                <a:gd name="connsiteX1" fmla="*/ 567210 w 872630"/>
                <a:gd name="connsiteY1" fmla="*/ 0 h 610841"/>
                <a:gd name="connsiteX2" fmla="*/ 872630 w 872630"/>
                <a:gd name="connsiteY2" fmla="*/ 305421 h 610841"/>
                <a:gd name="connsiteX3" fmla="*/ 567210 w 872630"/>
                <a:gd name="connsiteY3" fmla="*/ 610841 h 610841"/>
                <a:gd name="connsiteX4" fmla="*/ 0 w 872630"/>
                <a:gd name="connsiteY4" fmla="*/ 610841 h 610841"/>
                <a:gd name="connsiteX5" fmla="*/ 305421 w 872630"/>
                <a:gd name="connsiteY5" fmla="*/ 305421 h 610841"/>
                <a:gd name="connsiteX6" fmla="*/ 0 w 872630"/>
                <a:gd name="connsiteY6" fmla="*/ 0 h 6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2630" h="610841">
                  <a:moveTo>
                    <a:pt x="872629" y="0"/>
                  </a:moveTo>
                  <a:lnTo>
                    <a:pt x="872629" y="397047"/>
                  </a:lnTo>
                  <a:lnTo>
                    <a:pt x="436314" y="610841"/>
                  </a:lnTo>
                  <a:lnTo>
                    <a:pt x="1" y="397047"/>
                  </a:lnTo>
                  <a:lnTo>
                    <a:pt x="1" y="0"/>
                  </a:lnTo>
                  <a:lnTo>
                    <a:pt x="436314" y="213795"/>
                  </a:lnTo>
                  <a:lnTo>
                    <a:pt x="872629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-3720641"/>
                <a:satOff val="22416"/>
                <a:lumOff val="1797"/>
                <a:alphaOff val="0"/>
              </a:schemeClr>
            </a:lnRef>
            <a:fillRef idx="3">
              <a:schemeClr val="accent4">
                <a:hueOff val="-3720641"/>
                <a:satOff val="22416"/>
                <a:lumOff val="1797"/>
                <a:alphaOff val="0"/>
              </a:schemeClr>
            </a:fillRef>
            <a:effectRef idx="2">
              <a:schemeClr val="accent4">
                <a:hueOff val="-3720641"/>
                <a:satOff val="22416"/>
                <a:lumOff val="179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1" tIns="320662" rIns="15240" bIns="3206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1068040" y="4931533"/>
              <a:ext cx="7618759" cy="567210"/>
            </a:xfrm>
            <a:custGeom>
              <a:avLst/>
              <a:gdLst>
                <a:gd name="connsiteX0" fmla="*/ 94537 w 567209"/>
                <a:gd name="connsiteY0" fmla="*/ 0 h 7618758"/>
                <a:gd name="connsiteX1" fmla="*/ 472672 w 567209"/>
                <a:gd name="connsiteY1" fmla="*/ 0 h 7618758"/>
                <a:gd name="connsiteX2" fmla="*/ 567209 w 567209"/>
                <a:gd name="connsiteY2" fmla="*/ 94537 h 7618758"/>
                <a:gd name="connsiteX3" fmla="*/ 567209 w 567209"/>
                <a:gd name="connsiteY3" fmla="*/ 7618758 h 7618758"/>
                <a:gd name="connsiteX4" fmla="*/ 567209 w 567209"/>
                <a:gd name="connsiteY4" fmla="*/ 7618758 h 7618758"/>
                <a:gd name="connsiteX5" fmla="*/ 0 w 567209"/>
                <a:gd name="connsiteY5" fmla="*/ 7618758 h 7618758"/>
                <a:gd name="connsiteX6" fmla="*/ 0 w 567209"/>
                <a:gd name="connsiteY6" fmla="*/ 7618758 h 7618758"/>
                <a:gd name="connsiteX7" fmla="*/ 0 w 567209"/>
                <a:gd name="connsiteY7" fmla="*/ 94537 h 7618758"/>
                <a:gd name="connsiteX8" fmla="*/ 94537 w 567209"/>
                <a:gd name="connsiteY8" fmla="*/ 0 h 761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7209" h="7618758">
                  <a:moveTo>
                    <a:pt x="567209" y="1269827"/>
                  </a:moveTo>
                  <a:lnTo>
                    <a:pt x="567209" y="6348931"/>
                  </a:lnTo>
                  <a:cubicBezTo>
                    <a:pt x="567209" y="7050229"/>
                    <a:pt x="564058" y="7618751"/>
                    <a:pt x="560171" y="7618751"/>
                  </a:cubicBezTo>
                  <a:lnTo>
                    <a:pt x="0" y="7618751"/>
                  </a:lnTo>
                  <a:lnTo>
                    <a:pt x="0" y="7618751"/>
                  </a:lnTo>
                  <a:lnTo>
                    <a:pt x="0" y="7"/>
                  </a:lnTo>
                  <a:lnTo>
                    <a:pt x="0" y="7"/>
                  </a:lnTo>
                  <a:lnTo>
                    <a:pt x="560171" y="7"/>
                  </a:lnTo>
                  <a:cubicBezTo>
                    <a:pt x="564058" y="7"/>
                    <a:pt x="567209" y="568529"/>
                    <a:pt x="567209" y="1269827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4">
                <a:hueOff val="-3720641"/>
                <a:satOff val="22416"/>
                <a:lumOff val="179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9" tIns="42930" rIns="42929" bIns="42929" numCol="1" spcCol="1270" anchor="ctr" anchorCtr="0">
              <a:noAutofit/>
            </a:bodyPr>
            <a:lstStyle/>
            <a:p>
              <a:pPr marL="0" marR="0" lvl="1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lang="ru-RU" sz="2400" kern="1200" dirty="0" smtClean="0"/>
                <a:t>Дистанционное</a:t>
              </a:r>
              <a:endParaRPr lang="ru-RU" sz="2400" kern="1200" dirty="0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457200" y="5720937"/>
              <a:ext cx="610842" cy="872631"/>
            </a:xfrm>
            <a:custGeom>
              <a:avLst/>
              <a:gdLst>
                <a:gd name="connsiteX0" fmla="*/ 0 w 872630"/>
                <a:gd name="connsiteY0" fmla="*/ 0 h 610841"/>
                <a:gd name="connsiteX1" fmla="*/ 567210 w 872630"/>
                <a:gd name="connsiteY1" fmla="*/ 0 h 610841"/>
                <a:gd name="connsiteX2" fmla="*/ 872630 w 872630"/>
                <a:gd name="connsiteY2" fmla="*/ 305421 h 610841"/>
                <a:gd name="connsiteX3" fmla="*/ 567210 w 872630"/>
                <a:gd name="connsiteY3" fmla="*/ 610841 h 610841"/>
                <a:gd name="connsiteX4" fmla="*/ 0 w 872630"/>
                <a:gd name="connsiteY4" fmla="*/ 610841 h 610841"/>
                <a:gd name="connsiteX5" fmla="*/ 305421 w 872630"/>
                <a:gd name="connsiteY5" fmla="*/ 305421 h 610841"/>
                <a:gd name="connsiteX6" fmla="*/ 0 w 872630"/>
                <a:gd name="connsiteY6" fmla="*/ 0 h 6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2630" h="610841">
                  <a:moveTo>
                    <a:pt x="872629" y="0"/>
                  </a:moveTo>
                  <a:lnTo>
                    <a:pt x="872629" y="397047"/>
                  </a:lnTo>
                  <a:lnTo>
                    <a:pt x="436314" y="610841"/>
                  </a:lnTo>
                  <a:lnTo>
                    <a:pt x="1" y="397047"/>
                  </a:lnTo>
                  <a:lnTo>
                    <a:pt x="1" y="0"/>
                  </a:lnTo>
                  <a:lnTo>
                    <a:pt x="436314" y="213795"/>
                  </a:lnTo>
                  <a:lnTo>
                    <a:pt x="872629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-4464770"/>
                <a:satOff val="26899"/>
                <a:lumOff val="2156"/>
                <a:alphaOff val="0"/>
              </a:schemeClr>
            </a:lnRef>
            <a:fillRef idx="3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2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1" tIns="320662" rIns="15240" bIns="3206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1068040" y="5720937"/>
              <a:ext cx="7618759" cy="567210"/>
            </a:xfrm>
            <a:custGeom>
              <a:avLst/>
              <a:gdLst>
                <a:gd name="connsiteX0" fmla="*/ 94537 w 567209"/>
                <a:gd name="connsiteY0" fmla="*/ 0 h 7618758"/>
                <a:gd name="connsiteX1" fmla="*/ 472672 w 567209"/>
                <a:gd name="connsiteY1" fmla="*/ 0 h 7618758"/>
                <a:gd name="connsiteX2" fmla="*/ 567209 w 567209"/>
                <a:gd name="connsiteY2" fmla="*/ 94537 h 7618758"/>
                <a:gd name="connsiteX3" fmla="*/ 567209 w 567209"/>
                <a:gd name="connsiteY3" fmla="*/ 7618758 h 7618758"/>
                <a:gd name="connsiteX4" fmla="*/ 567209 w 567209"/>
                <a:gd name="connsiteY4" fmla="*/ 7618758 h 7618758"/>
                <a:gd name="connsiteX5" fmla="*/ 0 w 567209"/>
                <a:gd name="connsiteY5" fmla="*/ 7618758 h 7618758"/>
                <a:gd name="connsiteX6" fmla="*/ 0 w 567209"/>
                <a:gd name="connsiteY6" fmla="*/ 7618758 h 7618758"/>
                <a:gd name="connsiteX7" fmla="*/ 0 w 567209"/>
                <a:gd name="connsiteY7" fmla="*/ 94537 h 7618758"/>
                <a:gd name="connsiteX8" fmla="*/ 94537 w 567209"/>
                <a:gd name="connsiteY8" fmla="*/ 0 h 761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7209" h="7618758">
                  <a:moveTo>
                    <a:pt x="567209" y="1269827"/>
                  </a:moveTo>
                  <a:lnTo>
                    <a:pt x="567209" y="6348931"/>
                  </a:lnTo>
                  <a:cubicBezTo>
                    <a:pt x="567209" y="7050229"/>
                    <a:pt x="564058" y="7618751"/>
                    <a:pt x="560171" y="7618751"/>
                  </a:cubicBezTo>
                  <a:lnTo>
                    <a:pt x="0" y="7618751"/>
                  </a:lnTo>
                  <a:lnTo>
                    <a:pt x="0" y="7618751"/>
                  </a:lnTo>
                  <a:lnTo>
                    <a:pt x="0" y="7"/>
                  </a:lnTo>
                  <a:lnTo>
                    <a:pt x="0" y="7"/>
                  </a:lnTo>
                  <a:lnTo>
                    <a:pt x="560171" y="7"/>
                  </a:lnTo>
                  <a:cubicBezTo>
                    <a:pt x="564058" y="7"/>
                    <a:pt x="567209" y="568529"/>
                    <a:pt x="567209" y="1269827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4">
                <a:hueOff val="-4464770"/>
                <a:satOff val="26899"/>
                <a:lumOff val="215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9" tIns="42930" rIns="42929" bIns="42929" numCol="1" spcCol="1270" anchor="ctr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400" kern="1200" dirty="0" smtClean="0"/>
                <a:t>Учитель-учитель, учитель-ученик, ученик-ученик</a:t>
              </a:r>
              <a:endParaRPr lang="ru-RU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5750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ЭФФЕКТЫ НАСТАВНИЧЕСТВА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8912732"/>
              </p:ext>
            </p:extLst>
          </p:nvPr>
        </p:nvGraphicFramePr>
        <p:xfrm>
          <a:off x="179512" y="2441314"/>
          <a:ext cx="3024336" cy="200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633380"/>
            <a:ext cx="2661660" cy="200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G:\2022_03_21 Круглый стол Тула\20220331_1404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43209"/>
            <a:ext cx="2680717" cy="20082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1331640" y="847785"/>
            <a:ext cx="7083302" cy="679140"/>
            <a:chOff x="1146297" y="448"/>
            <a:chExt cx="7083302" cy="1064418"/>
          </a:xfrm>
        </p:grpSpPr>
        <p:sp>
          <p:nvSpPr>
            <p:cNvPr id="17" name="Прямоугольник с двумя скругленными соседними углами 16"/>
            <p:cNvSpPr/>
            <p:nvPr/>
          </p:nvSpPr>
          <p:spPr>
            <a:xfrm rot="5400000">
              <a:off x="4155739" y="-3008994"/>
              <a:ext cx="1064418" cy="708330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рямоугольник 17"/>
            <p:cNvSpPr/>
            <p:nvPr/>
          </p:nvSpPr>
          <p:spPr>
            <a:xfrm>
              <a:off x="1146298" y="52408"/>
              <a:ext cx="7031341" cy="9604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19050" rIns="19050" bIns="19050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30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3000" kern="1200" dirty="0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1403648" y="1009164"/>
            <a:ext cx="69593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/>
              <a:t>Имеют категорию  70 %, в т. ч. высшую – 25, первую – 10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568974" y="847784"/>
            <a:ext cx="710570" cy="1015101"/>
            <a:chOff x="1" y="5043"/>
            <a:chExt cx="710570" cy="1015101"/>
          </a:xfrm>
          <a:scene3d>
            <a:camera prst="orthographicFront"/>
            <a:lightRig rig="flat" dir="t"/>
          </a:scene3d>
        </p:grpSpPr>
        <p:sp>
          <p:nvSpPr>
            <p:cNvPr id="22" name="Нашивка 21"/>
            <p:cNvSpPr/>
            <p:nvPr/>
          </p:nvSpPr>
          <p:spPr>
            <a:xfrm rot="5400000">
              <a:off x="-152265" y="157309"/>
              <a:ext cx="1015101" cy="710570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Нашивка 4"/>
            <p:cNvSpPr/>
            <p:nvPr/>
          </p:nvSpPr>
          <p:spPr>
            <a:xfrm>
              <a:off x="1" y="360328"/>
              <a:ext cx="710570" cy="3045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568974" y="1620550"/>
            <a:ext cx="710570" cy="1015101"/>
            <a:chOff x="1" y="923330"/>
            <a:chExt cx="710570" cy="1015101"/>
          </a:xfrm>
          <a:scene3d>
            <a:camera prst="orthographicFront"/>
            <a:lightRig rig="flat" dir="t"/>
          </a:scene3d>
        </p:grpSpPr>
        <p:sp>
          <p:nvSpPr>
            <p:cNvPr id="25" name="Нашивка 24"/>
            <p:cNvSpPr/>
            <p:nvPr/>
          </p:nvSpPr>
          <p:spPr>
            <a:xfrm rot="5400000">
              <a:off x="-152265" y="1075596"/>
              <a:ext cx="1015101" cy="710570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-892954"/>
                <a:satOff val="5380"/>
                <a:lumOff val="431"/>
                <a:alphaOff val="0"/>
              </a:schemeClr>
            </a:lnRef>
            <a:fillRef idx="3">
              <a:schemeClr val="accent4">
                <a:hueOff val="-892954"/>
                <a:satOff val="5380"/>
                <a:lumOff val="431"/>
                <a:alphaOff val="0"/>
              </a:schemeClr>
            </a:fillRef>
            <a:effectRef idx="2">
              <a:schemeClr val="accent4">
                <a:hueOff val="-892954"/>
                <a:satOff val="5380"/>
                <a:lumOff val="43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Нашивка 4"/>
            <p:cNvSpPr/>
            <p:nvPr/>
          </p:nvSpPr>
          <p:spPr>
            <a:xfrm>
              <a:off x="1" y="1278615"/>
              <a:ext cx="710570" cy="3045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176213" marR="0" lvl="0" indent="-176213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2000" kern="1200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350909" y="1621747"/>
            <a:ext cx="7083302" cy="682996"/>
            <a:chOff x="1071837" y="-184771"/>
            <a:chExt cx="7083302" cy="1070461"/>
          </a:xfrm>
        </p:grpSpPr>
        <p:sp>
          <p:nvSpPr>
            <p:cNvPr id="28" name="Прямоугольник с двумя скругленными соседними углами 27"/>
            <p:cNvSpPr/>
            <p:nvPr/>
          </p:nvSpPr>
          <p:spPr>
            <a:xfrm rot="5400000">
              <a:off x="4081279" y="-3188170"/>
              <a:ext cx="1064418" cy="708330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Прямоугольник 28"/>
            <p:cNvSpPr/>
            <p:nvPr/>
          </p:nvSpPr>
          <p:spPr>
            <a:xfrm>
              <a:off x="1071837" y="-184771"/>
              <a:ext cx="7031341" cy="9604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19050" rIns="19050" bIns="19050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30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3000" kern="1200" dirty="0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747" y="2441314"/>
            <a:ext cx="2685097" cy="200880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1416832" y="1758768"/>
            <a:ext cx="6946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/>
              <a:t>Участие в конференциях, </a:t>
            </a:r>
            <a:r>
              <a:rPr lang="ru-RU" sz="2000" dirty="0" smtClean="0"/>
              <a:t>НПК; проведение НПК и РПМ</a:t>
            </a:r>
            <a:endParaRPr lang="ru-RU" sz="20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4774" r="10386" b="12974"/>
          <a:stretch/>
        </p:blipFill>
        <p:spPr bwMode="auto">
          <a:xfrm>
            <a:off x="6253698" y="4623966"/>
            <a:ext cx="2644146" cy="20088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t="5043" r="10083" b="13151"/>
          <a:stretch/>
        </p:blipFill>
        <p:spPr bwMode="auto">
          <a:xfrm>
            <a:off x="3275856" y="2441314"/>
            <a:ext cx="2659257" cy="20088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78295" y="2953544"/>
            <a:ext cx="8833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</a:rPr>
              <a:t>соответствие</a:t>
            </a:r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80521" y="3412436"/>
            <a:ext cx="8833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</a:rPr>
              <a:t>первая</a:t>
            </a:r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3184376"/>
            <a:ext cx="8833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</a:rPr>
              <a:t>высшая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7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t="4088" r="13041" b="8923"/>
          <a:stretch/>
        </p:blipFill>
        <p:spPr bwMode="auto">
          <a:xfrm>
            <a:off x="44325" y="3285104"/>
            <a:ext cx="1534809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ЭФФЕКТЫ НАСТАВНИЧЕСТВА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331640" y="847785"/>
            <a:ext cx="7083302" cy="679140"/>
            <a:chOff x="1146297" y="448"/>
            <a:chExt cx="7083302" cy="1064418"/>
          </a:xfrm>
        </p:grpSpPr>
        <p:sp>
          <p:nvSpPr>
            <p:cNvPr id="17" name="Прямоугольник с двумя скругленными соседними углами 16"/>
            <p:cNvSpPr/>
            <p:nvPr/>
          </p:nvSpPr>
          <p:spPr>
            <a:xfrm rot="5400000">
              <a:off x="4155739" y="-3008994"/>
              <a:ext cx="1064418" cy="708330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рямоугольник 17"/>
            <p:cNvSpPr/>
            <p:nvPr/>
          </p:nvSpPr>
          <p:spPr>
            <a:xfrm>
              <a:off x="1146298" y="52408"/>
              <a:ext cx="7031341" cy="9604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19050" rIns="19050" bIns="19050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30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3000" kern="1200" dirty="0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1386912" y="819040"/>
            <a:ext cx="69593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/>
              <a:t>Обобщение опыта работы учителей в СМИ, в т. ч. журнале «Тульское образовательное пространство»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566496" y="847783"/>
            <a:ext cx="710570" cy="1015101"/>
            <a:chOff x="1" y="5043"/>
            <a:chExt cx="710570" cy="1015101"/>
          </a:xfr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22" name="Нашивка 21"/>
            <p:cNvSpPr/>
            <p:nvPr/>
          </p:nvSpPr>
          <p:spPr>
            <a:xfrm rot="5400000">
              <a:off x="-152265" y="157309"/>
              <a:ext cx="1015101" cy="710570"/>
            </a:xfrm>
            <a:prstGeom prst="chevron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Нашивка 4"/>
            <p:cNvSpPr/>
            <p:nvPr/>
          </p:nvSpPr>
          <p:spPr>
            <a:xfrm>
              <a:off x="1" y="360328"/>
              <a:ext cx="710570" cy="30453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568974" y="1620550"/>
            <a:ext cx="710570" cy="1015101"/>
            <a:chOff x="1" y="923330"/>
            <a:chExt cx="710570" cy="1015101"/>
          </a:xfr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25" name="Нашивка 24"/>
            <p:cNvSpPr/>
            <p:nvPr/>
          </p:nvSpPr>
          <p:spPr>
            <a:xfrm rot="5400000">
              <a:off x="-152265" y="1075596"/>
              <a:ext cx="1015101" cy="710570"/>
            </a:xfrm>
            <a:prstGeom prst="chevron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-892954"/>
                <a:satOff val="5380"/>
                <a:lumOff val="431"/>
                <a:alphaOff val="0"/>
              </a:schemeClr>
            </a:lnRef>
            <a:fillRef idx="3">
              <a:schemeClr val="accent4">
                <a:hueOff val="-892954"/>
                <a:satOff val="5380"/>
                <a:lumOff val="431"/>
                <a:alphaOff val="0"/>
              </a:schemeClr>
            </a:fillRef>
            <a:effectRef idx="2">
              <a:schemeClr val="accent4">
                <a:hueOff val="-892954"/>
                <a:satOff val="5380"/>
                <a:lumOff val="43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Нашивка 4"/>
            <p:cNvSpPr/>
            <p:nvPr/>
          </p:nvSpPr>
          <p:spPr>
            <a:xfrm>
              <a:off x="1" y="1278615"/>
              <a:ext cx="710570" cy="30453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176213" marR="0" lvl="0" indent="-176213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2000" kern="1200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350909" y="1621747"/>
            <a:ext cx="7083302" cy="682996"/>
            <a:chOff x="1071837" y="-184771"/>
            <a:chExt cx="7083302" cy="1070461"/>
          </a:xfrm>
        </p:grpSpPr>
        <p:sp>
          <p:nvSpPr>
            <p:cNvPr id="28" name="Прямоугольник с двумя скругленными соседними углами 27"/>
            <p:cNvSpPr/>
            <p:nvPr/>
          </p:nvSpPr>
          <p:spPr>
            <a:xfrm rot="5400000">
              <a:off x="4081279" y="-3188170"/>
              <a:ext cx="1064418" cy="708330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Прямоугольник 28"/>
            <p:cNvSpPr/>
            <p:nvPr/>
          </p:nvSpPr>
          <p:spPr>
            <a:xfrm>
              <a:off x="1071837" y="-184771"/>
              <a:ext cx="7031341" cy="9604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19050" rIns="19050" bIns="19050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30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3000" kern="1200" dirty="0"/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1416832" y="1758768"/>
            <a:ext cx="6946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/>
              <a:t>Участие в </a:t>
            </a:r>
            <a:r>
              <a:rPr lang="ru-RU" sz="2000" dirty="0" smtClean="0"/>
              <a:t>конкурсах профессионального мастерства</a:t>
            </a:r>
            <a:endParaRPr lang="ru-RU" sz="2000" dirty="0"/>
          </a:p>
        </p:txBody>
      </p:sp>
      <p:pic>
        <p:nvPicPr>
          <p:cNvPr id="32" name="Picture 5" descr="C:\Users\Наталья\OneDrive\Изображения\Снимки экрана\2022-08-2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0" t="12445" r="33635" b="11816"/>
          <a:stretch/>
        </p:blipFill>
        <p:spPr bwMode="auto">
          <a:xfrm>
            <a:off x="1115616" y="2654729"/>
            <a:ext cx="1534809" cy="216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" t="4627" r="11524" b="8923"/>
          <a:stretch/>
        </p:blipFill>
        <p:spPr bwMode="auto">
          <a:xfrm>
            <a:off x="2339752" y="2378197"/>
            <a:ext cx="1566000" cy="2160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t="4357" r="10304" b="8923"/>
          <a:stretch/>
        </p:blipFill>
        <p:spPr bwMode="auto">
          <a:xfrm>
            <a:off x="710327" y="4618040"/>
            <a:ext cx="1574579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63" y="4325494"/>
            <a:ext cx="1587238" cy="216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5" t="34785" r="49881" b="43659"/>
          <a:stretch/>
        </p:blipFill>
        <p:spPr>
          <a:xfrm>
            <a:off x="7022479" y="4400002"/>
            <a:ext cx="1841054" cy="23824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1117" r="11305"/>
          <a:stretch/>
        </p:blipFill>
        <p:spPr>
          <a:xfrm>
            <a:off x="4071106" y="4400002"/>
            <a:ext cx="2739269" cy="23791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" r="1316" b="48595"/>
          <a:stretch/>
        </p:blipFill>
        <p:spPr>
          <a:xfrm>
            <a:off x="4071721" y="2386182"/>
            <a:ext cx="4806000" cy="19393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967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ЭФФЕКТЫ НАСТАВНИЧЕСТВА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331640" y="847785"/>
            <a:ext cx="7083302" cy="679140"/>
            <a:chOff x="1146297" y="448"/>
            <a:chExt cx="7083302" cy="1064418"/>
          </a:xfrm>
        </p:grpSpPr>
        <p:sp>
          <p:nvSpPr>
            <p:cNvPr id="17" name="Прямоугольник с двумя скругленными соседними углами 16"/>
            <p:cNvSpPr/>
            <p:nvPr/>
          </p:nvSpPr>
          <p:spPr>
            <a:xfrm rot="5400000">
              <a:off x="4155739" y="-3008994"/>
              <a:ext cx="1064418" cy="708330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рямоугольник 17"/>
            <p:cNvSpPr/>
            <p:nvPr/>
          </p:nvSpPr>
          <p:spPr>
            <a:xfrm>
              <a:off x="1146298" y="52408"/>
              <a:ext cx="7031341" cy="9604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19050" rIns="19050" bIns="19050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30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3000" kern="1200" dirty="0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1367644" y="901468"/>
            <a:ext cx="6959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000" dirty="0"/>
              <a:t>Победы учащихся </a:t>
            </a:r>
            <a:r>
              <a:rPr lang="ru-RU" sz="2000" dirty="0" smtClean="0"/>
              <a:t>в РЭ и МЭ </a:t>
            </a:r>
            <a:r>
              <a:rPr lang="ru-RU" sz="2000" dirty="0" err="1" smtClean="0"/>
              <a:t>ВсОШ</a:t>
            </a:r>
            <a:r>
              <a:rPr lang="ru-RU" sz="2000" dirty="0" smtClean="0"/>
              <a:t> и </a:t>
            </a:r>
            <a:r>
              <a:rPr lang="ru-RU" sz="2000" dirty="0"/>
              <a:t>олимпиадах, входящих в Перечень олимпиад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566496" y="847783"/>
            <a:ext cx="710570" cy="1015101"/>
            <a:chOff x="1" y="5043"/>
            <a:chExt cx="710570" cy="1015101"/>
          </a:xfrm>
          <a:solidFill>
            <a:schemeClr val="accent5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22" name="Нашивка 21"/>
            <p:cNvSpPr/>
            <p:nvPr/>
          </p:nvSpPr>
          <p:spPr>
            <a:xfrm rot="5400000">
              <a:off x="-152265" y="157309"/>
              <a:ext cx="1015101" cy="710570"/>
            </a:xfrm>
            <a:prstGeom prst="chevron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Нашивка 4"/>
            <p:cNvSpPr/>
            <p:nvPr/>
          </p:nvSpPr>
          <p:spPr>
            <a:xfrm>
              <a:off x="1" y="360328"/>
              <a:ext cx="710570" cy="30453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568974" y="1620550"/>
            <a:ext cx="710570" cy="1015101"/>
            <a:chOff x="1" y="923330"/>
            <a:chExt cx="710570" cy="1015101"/>
          </a:xfr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25" name="Нашивка 24"/>
            <p:cNvSpPr/>
            <p:nvPr/>
          </p:nvSpPr>
          <p:spPr>
            <a:xfrm rot="5400000">
              <a:off x="-152265" y="1075596"/>
              <a:ext cx="1015101" cy="710570"/>
            </a:xfrm>
            <a:prstGeom prst="chevron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-892954"/>
                <a:satOff val="5380"/>
                <a:lumOff val="431"/>
                <a:alphaOff val="0"/>
              </a:schemeClr>
            </a:lnRef>
            <a:fillRef idx="3">
              <a:schemeClr val="accent4">
                <a:hueOff val="-892954"/>
                <a:satOff val="5380"/>
                <a:lumOff val="431"/>
                <a:alphaOff val="0"/>
              </a:schemeClr>
            </a:fillRef>
            <a:effectRef idx="2">
              <a:schemeClr val="accent4">
                <a:hueOff val="-892954"/>
                <a:satOff val="5380"/>
                <a:lumOff val="43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Нашивка 4"/>
            <p:cNvSpPr/>
            <p:nvPr/>
          </p:nvSpPr>
          <p:spPr>
            <a:xfrm>
              <a:off x="1" y="1278615"/>
              <a:ext cx="710570" cy="30453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176213" marR="0" lvl="0" indent="-176213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2000" kern="1200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350909" y="1621747"/>
            <a:ext cx="7083302" cy="682996"/>
            <a:chOff x="1071837" y="-184771"/>
            <a:chExt cx="7083302" cy="1070461"/>
          </a:xfrm>
        </p:grpSpPr>
        <p:sp>
          <p:nvSpPr>
            <p:cNvPr id="28" name="Прямоугольник с двумя скругленными соседними углами 27"/>
            <p:cNvSpPr/>
            <p:nvPr/>
          </p:nvSpPr>
          <p:spPr>
            <a:xfrm rot="5400000">
              <a:off x="4081279" y="-3188170"/>
              <a:ext cx="1064418" cy="708330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Прямоугольник 28"/>
            <p:cNvSpPr/>
            <p:nvPr/>
          </p:nvSpPr>
          <p:spPr>
            <a:xfrm>
              <a:off x="1071837" y="-184771"/>
              <a:ext cx="7031341" cy="9604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19050" rIns="19050" bIns="19050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30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3000" kern="1200" dirty="0"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9"/>
          <a:stretch/>
        </p:blipFill>
        <p:spPr>
          <a:xfrm>
            <a:off x="181929" y="2898209"/>
            <a:ext cx="5334598" cy="33123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6015" r="28190" b="14438"/>
          <a:stretch/>
        </p:blipFill>
        <p:spPr>
          <a:xfrm>
            <a:off x="5868144" y="2729724"/>
            <a:ext cx="134949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098" y="2729724"/>
            <a:ext cx="1349498" cy="180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99" t="21363" r="32770" b="55016"/>
          <a:stretch/>
        </p:blipFill>
        <p:spPr>
          <a:xfrm>
            <a:off x="5868144" y="4779455"/>
            <a:ext cx="1350612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367644" y="1625603"/>
            <a:ext cx="7014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Стипендия правительства ТО, премии правительства ТО, вознаграждения главы МО </a:t>
            </a:r>
            <a:r>
              <a:rPr lang="ru-RU" sz="2000" dirty="0" err="1" smtClean="0"/>
              <a:t>Узловский</a:t>
            </a:r>
            <a:r>
              <a:rPr lang="ru-RU" sz="2000" dirty="0" smtClean="0"/>
              <a:t> район </a:t>
            </a:r>
            <a:endParaRPr lang="ru-RU" sz="20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1" t="13144" r="20933" b="31866"/>
          <a:stretch/>
        </p:blipFill>
        <p:spPr>
          <a:xfrm>
            <a:off x="7443228" y="4795579"/>
            <a:ext cx="1350000" cy="17838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570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ЭФФЕКТЫ НАСТАВНИЧЕСТВА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331640" y="812670"/>
            <a:ext cx="7083302" cy="679140"/>
            <a:chOff x="1146297" y="448"/>
            <a:chExt cx="7083302" cy="1064418"/>
          </a:xfrm>
        </p:grpSpPr>
        <p:sp>
          <p:nvSpPr>
            <p:cNvPr id="17" name="Прямоугольник с двумя скругленными соседними углами 16"/>
            <p:cNvSpPr/>
            <p:nvPr/>
          </p:nvSpPr>
          <p:spPr>
            <a:xfrm rot="5400000">
              <a:off x="4155739" y="-3008994"/>
              <a:ext cx="1064418" cy="708330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рямоугольник 17"/>
            <p:cNvSpPr/>
            <p:nvPr/>
          </p:nvSpPr>
          <p:spPr>
            <a:xfrm>
              <a:off x="1146298" y="52408"/>
              <a:ext cx="7031341" cy="9604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19050" rIns="19050" bIns="19050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30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3000" kern="1200" dirty="0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1367644" y="901468"/>
            <a:ext cx="6959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000" dirty="0" smtClean="0"/>
              <a:t>Проведение на высоком уровне мероприятий Программы воспитания</a:t>
            </a:r>
            <a:endParaRPr lang="ru-RU" sz="2000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566495" y="717082"/>
            <a:ext cx="710570" cy="1015101"/>
            <a:chOff x="1" y="5043"/>
            <a:chExt cx="710570" cy="1015101"/>
          </a:xfrm>
          <a:solidFill>
            <a:srgbClr val="765B97"/>
          </a:solidFill>
          <a:scene3d>
            <a:camera prst="orthographicFront"/>
            <a:lightRig rig="flat" dir="t"/>
          </a:scene3d>
        </p:grpSpPr>
        <p:sp>
          <p:nvSpPr>
            <p:cNvPr id="22" name="Нашивка 21"/>
            <p:cNvSpPr/>
            <p:nvPr/>
          </p:nvSpPr>
          <p:spPr>
            <a:xfrm rot="5400000">
              <a:off x="-152265" y="157309"/>
              <a:ext cx="1015101" cy="710570"/>
            </a:xfrm>
            <a:prstGeom prst="chevron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Нашивка 4"/>
            <p:cNvSpPr/>
            <p:nvPr/>
          </p:nvSpPr>
          <p:spPr>
            <a:xfrm>
              <a:off x="1" y="360328"/>
              <a:ext cx="710570" cy="30453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544338" y="1549425"/>
            <a:ext cx="710570" cy="1015101"/>
            <a:chOff x="1" y="923330"/>
            <a:chExt cx="710570" cy="1015101"/>
          </a:xfrm>
          <a:solidFill>
            <a:srgbClr val="A896C0"/>
          </a:solidFill>
          <a:scene3d>
            <a:camera prst="orthographicFront"/>
            <a:lightRig rig="flat" dir="t"/>
          </a:scene3d>
        </p:grpSpPr>
        <p:sp>
          <p:nvSpPr>
            <p:cNvPr id="25" name="Нашивка 24"/>
            <p:cNvSpPr/>
            <p:nvPr/>
          </p:nvSpPr>
          <p:spPr>
            <a:xfrm rot="5400000">
              <a:off x="-152265" y="1075596"/>
              <a:ext cx="1015101" cy="710570"/>
            </a:xfrm>
            <a:prstGeom prst="chevron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-892954"/>
                <a:satOff val="5380"/>
                <a:lumOff val="431"/>
                <a:alphaOff val="0"/>
              </a:schemeClr>
            </a:lnRef>
            <a:fillRef idx="3">
              <a:schemeClr val="accent4">
                <a:hueOff val="-892954"/>
                <a:satOff val="5380"/>
                <a:lumOff val="431"/>
                <a:alphaOff val="0"/>
              </a:schemeClr>
            </a:fillRef>
            <a:effectRef idx="2">
              <a:schemeClr val="accent4">
                <a:hueOff val="-892954"/>
                <a:satOff val="5380"/>
                <a:lumOff val="43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Нашивка 4"/>
            <p:cNvSpPr/>
            <p:nvPr/>
          </p:nvSpPr>
          <p:spPr>
            <a:xfrm>
              <a:off x="1" y="1278615"/>
              <a:ext cx="710570" cy="30453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176213" marR="0" lvl="0" indent="-176213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2000" kern="1200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304353" y="1711427"/>
            <a:ext cx="7158589" cy="679140"/>
            <a:chOff x="996550" y="-178728"/>
            <a:chExt cx="7158589" cy="1064418"/>
          </a:xfrm>
        </p:grpSpPr>
        <p:sp>
          <p:nvSpPr>
            <p:cNvPr id="28" name="Прямоугольник с двумя скругленными соседними углами 27"/>
            <p:cNvSpPr/>
            <p:nvPr/>
          </p:nvSpPr>
          <p:spPr>
            <a:xfrm rot="5400000">
              <a:off x="4081279" y="-3188170"/>
              <a:ext cx="1064418" cy="708330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Прямоугольник 28"/>
            <p:cNvSpPr/>
            <p:nvPr/>
          </p:nvSpPr>
          <p:spPr>
            <a:xfrm>
              <a:off x="996550" y="-67600"/>
              <a:ext cx="7085916" cy="8421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19050" rIns="19050" bIns="19050" numCol="1" spcCol="1270" anchor="ctr" anchorCtr="0">
              <a:noAutofit/>
            </a:bodyPr>
            <a:lstStyle/>
            <a:p>
              <a:pPr marL="0" lvl="1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2000" kern="1200" dirty="0" smtClean="0"/>
                <a:t>Социальная активность школьников, в </a:t>
              </a:r>
              <a:r>
                <a:rPr lang="ru-RU" sz="2000" kern="1200" dirty="0" err="1" smtClean="0"/>
                <a:t>т.ч</a:t>
              </a:r>
              <a:r>
                <a:rPr lang="ru-RU" sz="2000" kern="1200" dirty="0" smtClean="0"/>
                <a:t>. волонтерское движение</a:t>
              </a:r>
              <a:endParaRPr lang="ru-RU" sz="2000" kern="1200" dirty="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0" t="12883" r="7450" b="20626"/>
          <a:stretch/>
        </p:blipFill>
        <p:spPr bwMode="auto">
          <a:xfrm>
            <a:off x="280309" y="2635652"/>
            <a:ext cx="2682000" cy="20088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75" y="4734914"/>
            <a:ext cx="2682000" cy="200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723" y="4735976"/>
            <a:ext cx="2682125" cy="200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161375" y="2635652"/>
            <a:ext cx="2682000" cy="200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9" name="Рисунок 20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635652"/>
            <a:ext cx="2682000" cy="200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Рисунок 20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09" y="4735976"/>
            <a:ext cx="2682000" cy="200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181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ЭФФЕКТЫ НАСТАВНИЧЕСТВА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367644" y="732797"/>
            <a:ext cx="7083302" cy="679140"/>
            <a:chOff x="1146297" y="448"/>
            <a:chExt cx="7083302" cy="1064418"/>
          </a:xfrm>
        </p:grpSpPr>
        <p:sp>
          <p:nvSpPr>
            <p:cNvPr id="17" name="Прямоугольник с двумя скругленными соседними углами 16"/>
            <p:cNvSpPr/>
            <p:nvPr/>
          </p:nvSpPr>
          <p:spPr>
            <a:xfrm rot="5400000">
              <a:off x="4155739" y="-3008994"/>
              <a:ext cx="1064418" cy="708330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рямоугольник 17"/>
            <p:cNvSpPr/>
            <p:nvPr/>
          </p:nvSpPr>
          <p:spPr>
            <a:xfrm>
              <a:off x="1146298" y="52408"/>
              <a:ext cx="7031341" cy="9604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19050" rIns="19050" bIns="19050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30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3000" kern="1200" dirty="0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1367644" y="780726"/>
            <a:ext cx="6959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000" dirty="0"/>
              <a:t>Результативность участия учащихся в </a:t>
            </a:r>
            <a:r>
              <a:rPr lang="ru-RU" sz="2000" dirty="0" smtClean="0"/>
              <a:t>фестивалях и конкурсах </a:t>
            </a:r>
            <a:r>
              <a:rPr lang="ru-RU" sz="2000" dirty="0"/>
              <a:t>различного уровня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566494" y="691046"/>
            <a:ext cx="710570" cy="1015101"/>
            <a:chOff x="1" y="5043"/>
            <a:chExt cx="710570" cy="1015101"/>
          </a:xfrm>
          <a:solidFill>
            <a:schemeClr val="accent5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22" name="Нашивка 21"/>
            <p:cNvSpPr/>
            <p:nvPr/>
          </p:nvSpPr>
          <p:spPr>
            <a:xfrm rot="5400000">
              <a:off x="-152265" y="157309"/>
              <a:ext cx="1015101" cy="710570"/>
            </a:xfrm>
            <a:prstGeom prst="chevron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Нашивка 4"/>
            <p:cNvSpPr/>
            <p:nvPr/>
          </p:nvSpPr>
          <p:spPr>
            <a:xfrm>
              <a:off x="1" y="360328"/>
              <a:ext cx="710570" cy="30453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576352" y="1547287"/>
            <a:ext cx="710570" cy="1015101"/>
            <a:chOff x="1" y="923330"/>
            <a:chExt cx="710570" cy="1015101"/>
          </a:xfrm>
          <a:solidFill>
            <a:schemeClr val="accent5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25" name="Нашивка 24"/>
            <p:cNvSpPr/>
            <p:nvPr/>
          </p:nvSpPr>
          <p:spPr>
            <a:xfrm rot="5400000">
              <a:off x="-152265" y="1075596"/>
              <a:ext cx="1015101" cy="710570"/>
            </a:xfrm>
            <a:prstGeom prst="chevron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-892954"/>
                <a:satOff val="5380"/>
                <a:lumOff val="431"/>
                <a:alphaOff val="0"/>
              </a:schemeClr>
            </a:lnRef>
            <a:fillRef idx="3">
              <a:schemeClr val="accent4">
                <a:hueOff val="-892954"/>
                <a:satOff val="5380"/>
                <a:lumOff val="431"/>
                <a:alphaOff val="0"/>
              </a:schemeClr>
            </a:fillRef>
            <a:effectRef idx="2">
              <a:schemeClr val="accent4">
                <a:hueOff val="-892954"/>
                <a:satOff val="5380"/>
                <a:lumOff val="43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Нашивка 4"/>
            <p:cNvSpPr/>
            <p:nvPr/>
          </p:nvSpPr>
          <p:spPr>
            <a:xfrm>
              <a:off x="1" y="1278615"/>
              <a:ext cx="710570" cy="30453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176213" marR="0" lvl="0" indent="-176213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2000" kern="1200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277067" y="1547802"/>
            <a:ext cx="7157144" cy="679140"/>
            <a:chOff x="997995" y="-178728"/>
            <a:chExt cx="7157144" cy="1064418"/>
          </a:xfrm>
        </p:grpSpPr>
        <p:sp>
          <p:nvSpPr>
            <p:cNvPr id="28" name="Прямоугольник с двумя скругленными соседними углами 27"/>
            <p:cNvSpPr/>
            <p:nvPr/>
          </p:nvSpPr>
          <p:spPr>
            <a:xfrm rot="5400000">
              <a:off x="4081279" y="-3188170"/>
              <a:ext cx="1064418" cy="708330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Прямоугольник 28"/>
            <p:cNvSpPr/>
            <p:nvPr/>
          </p:nvSpPr>
          <p:spPr>
            <a:xfrm>
              <a:off x="997995" y="-113013"/>
              <a:ext cx="7085916" cy="8421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19050" rIns="19050" bIns="19050" numCol="1" spcCol="1270" anchor="ctr" anchorCtr="0">
              <a:noAutofit/>
            </a:bodyPr>
            <a:lstStyle/>
            <a:p>
              <a:pPr lvl="0">
                <a:defRPr/>
              </a:pPr>
              <a:r>
                <a:rPr lang="ru-RU" sz="2000" dirty="0"/>
                <a:t>Организация проектной деятельности в школе, развитие функциональной грамотности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6" y="2608728"/>
            <a:ext cx="2678399" cy="200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403" y="2608728"/>
            <a:ext cx="2678399" cy="200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9"/>
          <a:stretch/>
        </p:blipFill>
        <p:spPr>
          <a:xfrm>
            <a:off x="3197045" y="4772737"/>
            <a:ext cx="2726001" cy="200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5" y="4770389"/>
            <a:ext cx="2665380" cy="200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402" y="4772737"/>
            <a:ext cx="2678400" cy="200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4" t="22443" r="15165" b="23096"/>
          <a:stretch/>
        </p:blipFill>
        <p:spPr bwMode="auto">
          <a:xfrm>
            <a:off x="3197044" y="2608729"/>
            <a:ext cx="2726001" cy="200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70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678528" cy="5904656"/>
          </a:xfrm>
          <a:ln w="1905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8372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870" y="5805264"/>
            <a:ext cx="8708582" cy="100811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/>
              <a:t>Ментор-</a:t>
            </a:r>
            <a:r>
              <a:rPr lang="ru-RU" sz="2000" dirty="0" err="1" smtClean="0"/>
              <a:t>хаб</a:t>
            </a:r>
            <a:r>
              <a:rPr lang="ru-RU" sz="2000" dirty="0" smtClean="0"/>
              <a:t> – это пространство профессионального роста, курируемое ИПК и ППРО ТО и ЦНППМ, в рамках которого осуществляется научно-методическое сопровождение модели института наставничества.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 t="51459" r="8129" b="5951"/>
          <a:stretch/>
        </p:blipFill>
        <p:spPr bwMode="auto">
          <a:xfrm>
            <a:off x="225869" y="1268760"/>
            <a:ext cx="8711129" cy="4460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2146" y="188640"/>
            <a:ext cx="8652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Приказ </a:t>
            </a:r>
            <a:r>
              <a:rPr lang="ru-RU" dirty="0"/>
              <a:t>МО ТО от 29.12.2021 № 1727 </a:t>
            </a:r>
            <a:r>
              <a:rPr lang="ru-RU" dirty="0" smtClean="0"/>
              <a:t> </a:t>
            </a:r>
            <a:r>
              <a:rPr lang="ru-RU" dirty="0"/>
              <a:t>«Об утверждении Региональной модели </a:t>
            </a:r>
            <a:endParaRPr lang="ru-RU" dirty="0" smtClean="0"/>
          </a:p>
          <a:p>
            <a:r>
              <a:rPr lang="ru-RU" dirty="0" smtClean="0"/>
              <a:t>института </a:t>
            </a:r>
            <a:r>
              <a:rPr lang="ru-RU" dirty="0"/>
              <a:t>наставничества для образовательных </a:t>
            </a:r>
            <a:r>
              <a:rPr lang="ru-RU" dirty="0" smtClean="0"/>
              <a:t>организаций </a:t>
            </a:r>
            <a:r>
              <a:rPr lang="ru-RU" dirty="0"/>
              <a:t>и организаций, </a:t>
            </a:r>
            <a:endParaRPr lang="ru-RU" dirty="0" smtClean="0"/>
          </a:p>
          <a:p>
            <a:r>
              <a:rPr lang="ru-RU" dirty="0" smtClean="0"/>
              <a:t>осуществляющих </a:t>
            </a:r>
            <a:r>
              <a:rPr lang="ru-RU" dirty="0"/>
              <a:t>образовательную деятельность, расположенных на территории </a:t>
            </a:r>
            <a:r>
              <a:rPr lang="ru-RU" dirty="0" smtClean="0"/>
              <a:t>ТО»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858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0"/>
            <a:ext cx="5526926" cy="7647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ПРЕДПОСЫЛКИ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836712"/>
            <a:ext cx="6014472" cy="5786454"/>
          </a:xfrm>
        </p:spPr>
        <p:txBody>
          <a:bodyPr>
            <a:normAutofit fontScale="85000" lnSpcReduction="20000"/>
          </a:bodyPr>
          <a:lstStyle/>
          <a:p>
            <a:r>
              <a:rPr lang="ru-RU" sz="2600" dirty="0" smtClean="0"/>
              <a:t>Участие в реализации </a:t>
            </a:r>
            <a:r>
              <a:rPr lang="ru-RU" sz="2600" dirty="0" smtClean="0"/>
              <a:t>проекта «Наставничество: новые грани профессионализма» в </a:t>
            </a:r>
            <a:r>
              <a:rPr lang="ru-RU" sz="2600" dirty="0" smtClean="0"/>
              <a:t>Тульской области</a:t>
            </a:r>
          </a:p>
          <a:p>
            <a:r>
              <a:rPr lang="ru-RU" sz="2600" dirty="0" smtClean="0">
                <a:solidFill>
                  <a:srgbClr val="002060"/>
                </a:solidFill>
              </a:rPr>
              <a:t>Проведение 7 наставниками </a:t>
            </a:r>
            <a:r>
              <a:rPr lang="ru-RU" sz="2600" dirty="0" err="1" smtClean="0">
                <a:solidFill>
                  <a:srgbClr val="002060"/>
                </a:solidFill>
              </a:rPr>
              <a:t>ментор-сессий</a:t>
            </a:r>
            <a:r>
              <a:rPr lang="ru-RU" sz="2600" dirty="0" smtClean="0">
                <a:solidFill>
                  <a:srgbClr val="002060"/>
                </a:solidFill>
              </a:rPr>
              <a:t> для молодых педагогов Тульской области</a:t>
            </a:r>
          </a:p>
          <a:p>
            <a:r>
              <a:rPr lang="ru-RU" sz="2600" dirty="0" smtClean="0"/>
              <a:t>Участие в региональном форуме «Наставничество: новые грани профессионализма</a:t>
            </a:r>
            <a:r>
              <a:rPr lang="ru-RU" sz="2600" dirty="0" smtClean="0"/>
              <a:t>», проведение </a:t>
            </a:r>
            <a:r>
              <a:rPr lang="ru-RU" sz="2600" dirty="0" err="1" smtClean="0"/>
              <a:t>коворкинга</a:t>
            </a:r>
            <a:r>
              <a:rPr lang="ru-RU" sz="2600" dirty="0" smtClean="0"/>
              <a:t> «От кейса к </a:t>
            </a:r>
            <a:r>
              <a:rPr lang="ru-RU" sz="2600" dirty="0" err="1" smtClean="0"/>
              <a:t>квесту</a:t>
            </a:r>
            <a:r>
              <a:rPr lang="ru-RU" sz="2600" smtClean="0"/>
              <a:t>»</a:t>
            </a:r>
            <a:endParaRPr lang="ru-RU" sz="2600" dirty="0" smtClean="0"/>
          </a:p>
          <a:p>
            <a:r>
              <a:rPr lang="ru-RU" sz="2600" dirty="0" smtClean="0">
                <a:solidFill>
                  <a:srgbClr val="002060"/>
                </a:solidFill>
              </a:rPr>
              <a:t>Участие в апробации рабочих программ</a:t>
            </a:r>
          </a:p>
          <a:p>
            <a:r>
              <a:rPr lang="ru-RU" sz="2600" dirty="0" smtClean="0"/>
              <a:t>Ежегодное проведение региональных педагогических мастерских, включающих мастер-классы по проведению уроков и внеклассных мероприятий и использованием современных педагогических технологий</a:t>
            </a:r>
          </a:p>
          <a:p>
            <a:r>
              <a:rPr lang="ru-RU" sz="2600" dirty="0" smtClean="0">
                <a:solidFill>
                  <a:srgbClr val="002060"/>
                </a:solidFill>
              </a:rPr>
              <a:t>Работа над реализацией гранта МП РФ: использование оборудования и программ</a:t>
            </a:r>
          </a:p>
          <a:p>
            <a:r>
              <a:rPr lang="ru-RU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Эффективная работа Школы молодого педагога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9" y="230296"/>
            <a:ext cx="2714400" cy="200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2896" y="-10784160"/>
            <a:ext cx="2678400" cy="200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" r="2356"/>
          <a:stretch/>
        </p:blipFill>
        <p:spPr>
          <a:xfrm>
            <a:off x="179512" y="2420888"/>
            <a:ext cx="2714625" cy="200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G:\ГРАНТ\ОТЧЕТ ЗА 2020 ГОД\Лучшие фотографии\8.8 Собираем пол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24" y="4609678"/>
            <a:ext cx="2678400" cy="200880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2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030"/>
            <a:ext cx="8784976" cy="76267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Методологическая основа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наставничества</a:t>
            </a:r>
            <a:endParaRPr lang="ru-RU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501208"/>
          </a:xfrm>
        </p:spPr>
        <p:txBody>
          <a:bodyPr>
            <a:normAutofit fontScale="47500" lnSpcReduction="20000"/>
          </a:bodyPr>
          <a:lstStyle/>
          <a:p>
            <a:pPr lvl="0">
              <a:buFont typeface="Wingdings" panose="05000000000000000000" pitchFamily="2" charset="2"/>
              <a:buChar char="q"/>
            </a:pPr>
            <a:r>
              <a:rPr lang="ru-RU" sz="4600" dirty="0" smtClean="0"/>
              <a:t>Наставничество - социальный институт, обеспечивающий </a:t>
            </a:r>
            <a:r>
              <a:rPr lang="ru-RU" sz="4600" dirty="0"/>
              <a:t>передачу социально значимого профессионального и личностного опыта, системы смыслов и ценностей новым поколениям педагогических </a:t>
            </a:r>
            <a:r>
              <a:rPr lang="ru-RU" sz="4600" dirty="0" smtClean="0"/>
              <a:t>работников.</a:t>
            </a:r>
            <a:endParaRPr lang="ru-RU" sz="4600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ru-RU" sz="4600" dirty="0" smtClean="0"/>
              <a:t>Непрерывное </a:t>
            </a:r>
            <a:r>
              <a:rPr lang="ru-RU" sz="4600" dirty="0"/>
              <a:t>профессиональное образование </a:t>
            </a:r>
            <a:r>
              <a:rPr lang="ru-RU" sz="4600" dirty="0" smtClean="0"/>
              <a:t>педагогов.</a:t>
            </a:r>
            <a:endParaRPr lang="ru-RU" sz="4600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ru-RU" sz="4600" dirty="0" smtClean="0"/>
              <a:t>Составная часть </a:t>
            </a:r>
            <a:r>
              <a:rPr lang="ru-RU" sz="4600" dirty="0"/>
              <a:t>методической работы </a:t>
            </a:r>
            <a:r>
              <a:rPr lang="ru-RU" sz="4600" dirty="0" smtClean="0"/>
              <a:t>школы </a:t>
            </a:r>
            <a:r>
              <a:rPr lang="ru-RU" sz="4600" dirty="0"/>
              <a:t>по совершенствованию педагогического мастерства работников, </a:t>
            </a:r>
            <a:r>
              <a:rPr lang="ru-RU" sz="4600" dirty="0" smtClean="0"/>
              <a:t>включающей:</a:t>
            </a:r>
          </a:p>
          <a:p>
            <a:pPr marL="720725" lvl="0" indent="-360363">
              <a:buFont typeface="Wingdings" panose="05000000000000000000" pitchFamily="2" charset="2"/>
              <a:buChar char="ü"/>
              <a:tabLst>
                <a:tab pos="720725" algn="l"/>
              </a:tabLst>
            </a:pPr>
            <a:r>
              <a:rPr lang="ru-RU" sz="4600" dirty="0" smtClean="0"/>
              <a:t>работу </a:t>
            </a:r>
            <a:r>
              <a:rPr lang="ru-RU" sz="4600" dirty="0"/>
              <a:t>с молодыми специалистами; </a:t>
            </a:r>
            <a:endParaRPr lang="ru-RU" sz="4600" dirty="0" smtClean="0"/>
          </a:p>
          <a:p>
            <a:pPr marL="720725" lvl="0" indent="-360363">
              <a:buFont typeface="Wingdings" panose="05000000000000000000" pitchFamily="2" charset="2"/>
              <a:buChar char="ü"/>
              <a:tabLst>
                <a:tab pos="720725" algn="l"/>
              </a:tabLst>
            </a:pPr>
            <a:r>
              <a:rPr lang="ru-RU" sz="4600" dirty="0" smtClean="0"/>
              <a:t>деятельность </a:t>
            </a:r>
            <a:r>
              <a:rPr lang="ru-RU" sz="4600" dirty="0"/>
              <a:t>по адаптации педагогических кадров в новой организации; </a:t>
            </a:r>
            <a:endParaRPr lang="ru-RU" sz="4600" dirty="0" smtClean="0"/>
          </a:p>
          <a:p>
            <a:pPr marL="720725" lvl="0" indent="-360363">
              <a:buFont typeface="Wingdings" panose="05000000000000000000" pitchFamily="2" charset="2"/>
              <a:buChar char="ü"/>
              <a:tabLst>
                <a:tab pos="720725" algn="l"/>
              </a:tabLst>
            </a:pPr>
            <a:r>
              <a:rPr lang="ru-RU" sz="4600" dirty="0" smtClean="0"/>
              <a:t>работу </a:t>
            </a:r>
            <a:r>
              <a:rPr lang="ru-RU" sz="4600" dirty="0"/>
              <a:t>с педагогическими кадрами при вхождении в новую должность; </a:t>
            </a:r>
            <a:endParaRPr lang="ru-RU" sz="4600" dirty="0" smtClean="0"/>
          </a:p>
          <a:p>
            <a:pPr marL="720725" lvl="0" indent="-360363">
              <a:buFont typeface="Wingdings" panose="05000000000000000000" pitchFamily="2" charset="2"/>
              <a:buChar char="ü"/>
              <a:tabLst>
                <a:tab pos="720725" algn="l"/>
              </a:tabLst>
            </a:pPr>
            <a:r>
              <a:rPr lang="ru-RU" sz="4600" dirty="0" smtClean="0"/>
              <a:t>организацию </a:t>
            </a:r>
            <a:r>
              <a:rPr lang="ru-RU" sz="4600" dirty="0"/>
              <a:t>работы с кадрами по итогам аттестации; </a:t>
            </a:r>
            <a:endParaRPr lang="ru-RU" sz="4600" dirty="0" smtClean="0"/>
          </a:p>
          <a:p>
            <a:pPr marL="720725" lvl="0" indent="-360363">
              <a:buFont typeface="Wingdings" panose="05000000000000000000" pitchFamily="2" charset="2"/>
              <a:buChar char="ü"/>
              <a:tabLst>
                <a:tab pos="720725" algn="l"/>
              </a:tabLst>
            </a:pPr>
            <a:r>
              <a:rPr lang="ru-RU" sz="4600" dirty="0" smtClean="0"/>
              <a:t>обучение </a:t>
            </a:r>
            <a:r>
              <a:rPr lang="ru-RU" sz="4600" dirty="0"/>
              <a:t>при введении новых технологий и инноваций; </a:t>
            </a:r>
            <a:endParaRPr lang="ru-RU" sz="4600" dirty="0" smtClean="0"/>
          </a:p>
          <a:p>
            <a:pPr marL="720725" lvl="0" indent="-360363">
              <a:buFont typeface="Wingdings" panose="05000000000000000000" pitchFamily="2" charset="2"/>
              <a:buChar char="ü"/>
              <a:tabLst>
                <a:tab pos="720725" algn="l"/>
              </a:tabLst>
            </a:pPr>
            <a:r>
              <a:rPr lang="ru-RU" sz="4600" dirty="0" smtClean="0"/>
              <a:t>обмен </a:t>
            </a:r>
            <a:r>
              <a:rPr lang="ru-RU" sz="4600" dirty="0"/>
              <a:t>опытом между членами педагогического коллектива и т.д</a:t>
            </a:r>
            <a:r>
              <a:rPr lang="ru-RU" sz="4600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745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827" y="188640"/>
            <a:ext cx="8628103" cy="5760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 ВИДА НАСТАВНИКОВ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3" b="15848"/>
          <a:stretch/>
        </p:blipFill>
        <p:spPr bwMode="auto">
          <a:xfrm>
            <a:off x="275004" y="836712"/>
            <a:ext cx="8628103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http://t672250.sch.obrazovanie33.ru/upload/site_files/50/img8.jpg"/>
          <p:cNvPicPr>
            <a:picLocks noChangeAspect="1" noChangeArrowheads="1"/>
          </p:cNvPicPr>
          <p:nvPr/>
        </p:nvPicPr>
        <p:blipFill>
          <a:blip r:embed="rId4" cstate="print"/>
          <a:srcRect l="9922" t="3541" r="35040" b="36499"/>
          <a:stretch>
            <a:fillRect/>
          </a:stretch>
        </p:blipFill>
        <p:spPr bwMode="auto">
          <a:xfrm>
            <a:off x="1071538" y="5357826"/>
            <a:ext cx="1661200" cy="135732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6" name="Picture 4" descr="https://image3.slideserve.com/5696967/slide19-l.jpg"/>
          <p:cNvPicPr>
            <a:picLocks noChangeAspect="1" noChangeArrowheads="1"/>
          </p:cNvPicPr>
          <p:nvPr/>
        </p:nvPicPr>
        <p:blipFill>
          <a:blip r:embed="rId5"/>
          <a:srcRect l="7402" t="47188" r="56473" b="14217"/>
          <a:stretch>
            <a:fillRect/>
          </a:stretch>
        </p:blipFill>
        <p:spPr bwMode="auto">
          <a:xfrm>
            <a:off x="6372200" y="5357826"/>
            <a:ext cx="2035983" cy="135732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argudanmousosh1.ru/800/600/https/www.diariodemorelos.com/noticias/sites/default/files/field/image/salidas-justicia-alternativa-2811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3" r="16442"/>
          <a:stretch/>
        </p:blipFill>
        <p:spPr bwMode="auto">
          <a:xfrm>
            <a:off x="3642327" y="5357948"/>
            <a:ext cx="1893455" cy="135720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44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86409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Приказ МБОУ СОШ № 1 от 01.09.2022 № 140-д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«</a:t>
            </a:r>
            <a:r>
              <a:rPr lang="ru-RU" sz="2400" b="1" dirty="0">
                <a:solidFill>
                  <a:srgbClr val="002060"/>
                </a:solidFill>
              </a:rPr>
              <a:t>О закреплении наставнических </a:t>
            </a:r>
            <a:r>
              <a:rPr lang="ru-RU" sz="2400" b="1" dirty="0" smtClean="0">
                <a:solidFill>
                  <a:srgbClr val="002060"/>
                </a:solidFill>
              </a:rPr>
              <a:t>групп</a:t>
            </a:r>
            <a:r>
              <a:rPr lang="ru-RU" sz="2400" dirty="0" smtClean="0">
                <a:solidFill>
                  <a:srgbClr val="002060"/>
                </a:solidFill>
              </a:rPr>
              <a:t>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735"/>
            <a:ext cx="7848872" cy="5655603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045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2880320" cy="72008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НАСТАВНИК-СПЕЦИАЛИСТ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5936259"/>
              </p:ext>
            </p:extLst>
          </p:nvPr>
        </p:nvGraphicFramePr>
        <p:xfrm>
          <a:off x="2987824" y="188640"/>
          <a:ext cx="5976664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G:\Наставничество\Фото наставники 25.01.2023\IMG-20230125-WA00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72" y="908720"/>
            <a:ext cx="2678400" cy="200880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5" y="4722223"/>
            <a:ext cx="2678400" cy="200880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5" y="3072790"/>
            <a:ext cx="2678400" cy="150833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743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3-01-23_08-49-4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0430" y="785794"/>
            <a:ext cx="4723907" cy="4525963"/>
          </a:xfrm>
        </p:spPr>
      </p:pic>
      <p:pic>
        <p:nvPicPr>
          <p:cNvPr id="6" name="Рисунок 5" descr="2023-01-23_08-51-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29" y="124570"/>
            <a:ext cx="3993950" cy="446789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2023-01-23_08-54-44.png"/>
          <p:cNvPicPr>
            <a:picLocks noChangeAspect="1"/>
          </p:cNvPicPr>
          <p:nvPr/>
        </p:nvPicPr>
        <p:blipFill rotWithShape="1">
          <a:blip r:embed="rId4"/>
          <a:srcRect t="4960"/>
          <a:stretch/>
        </p:blipFill>
        <p:spPr>
          <a:xfrm>
            <a:off x="3379830" y="332656"/>
            <a:ext cx="5500169" cy="456267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2023-01-23_08-54-15.png"/>
          <p:cNvPicPr>
            <a:picLocks noChangeAspect="1"/>
          </p:cNvPicPr>
          <p:nvPr/>
        </p:nvPicPr>
        <p:blipFill rotWithShape="1">
          <a:blip r:embed="rId5"/>
          <a:srcRect t="3634"/>
          <a:stretch/>
        </p:blipFill>
        <p:spPr>
          <a:xfrm>
            <a:off x="4500562" y="1124744"/>
            <a:ext cx="4523432" cy="4829966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t="16343" r="45151" b="11576"/>
          <a:stretch/>
        </p:blipFill>
        <p:spPr>
          <a:xfrm>
            <a:off x="162993" y="1556792"/>
            <a:ext cx="5318398" cy="5201769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2023-01-23_08-51-50.png"/>
          <p:cNvPicPr>
            <a:picLocks noChangeAspect="1"/>
          </p:cNvPicPr>
          <p:nvPr/>
        </p:nvPicPr>
        <p:blipFill rotWithShape="1">
          <a:blip r:embed="rId7"/>
          <a:srcRect b="15675"/>
          <a:stretch/>
        </p:blipFill>
        <p:spPr>
          <a:xfrm>
            <a:off x="3059832" y="2204864"/>
            <a:ext cx="4608512" cy="4489897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2023-01-23_08-50-42.png"/>
          <p:cNvPicPr>
            <a:picLocks noChangeAspect="1"/>
          </p:cNvPicPr>
          <p:nvPr/>
        </p:nvPicPr>
        <p:blipFill>
          <a:blip r:embed="rId8"/>
          <a:srcRect b="20516"/>
          <a:stretch>
            <a:fillRect/>
          </a:stretch>
        </p:blipFill>
        <p:spPr>
          <a:xfrm>
            <a:off x="4355976" y="2829471"/>
            <a:ext cx="4426365" cy="392909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2448272" cy="72008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СТАРШИЙ НАСТАВНИК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9593617"/>
              </p:ext>
            </p:extLst>
          </p:nvPr>
        </p:nvGraphicFramePr>
        <p:xfrm>
          <a:off x="3131840" y="116632"/>
          <a:ext cx="5904656" cy="6696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0"/>
          <a:stretch/>
        </p:blipFill>
        <p:spPr>
          <a:xfrm>
            <a:off x="179512" y="1052736"/>
            <a:ext cx="2678400" cy="175185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8" r="7148"/>
          <a:stretch/>
        </p:blipFill>
        <p:spPr>
          <a:xfrm>
            <a:off x="179512" y="4950690"/>
            <a:ext cx="2678400" cy="1783253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3"/>
          <a:stretch/>
        </p:blipFill>
        <p:spPr>
          <a:xfrm>
            <a:off x="179512" y="2989527"/>
            <a:ext cx="2678400" cy="1794001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630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604</Words>
  <Application>Microsoft Office PowerPoint</Application>
  <PresentationFormat>Экран (4:3)</PresentationFormat>
  <Paragraphs>79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Реализация Региональной модели института наставничества  в МБОУ СОШ № 1</vt:lpstr>
      <vt:lpstr>Презентация PowerPoint</vt:lpstr>
      <vt:lpstr>ПРЕДПОСЫЛКИ</vt:lpstr>
      <vt:lpstr>Методологическая основа системы наставничества</vt:lpstr>
      <vt:lpstr>Презентация PowerPoint</vt:lpstr>
      <vt:lpstr>Приказ МБОУ СОШ № 1 от 01.09.2022 № 140-д  «О закреплении наставнических групп»</vt:lpstr>
      <vt:lpstr>НАСТАВНИК-СПЕЦИАЛИСТ</vt:lpstr>
      <vt:lpstr>Презентация PowerPoint</vt:lpstr>
      <vt:lpstr>СТАРШИЙ НАСТАВНИК</vt:lpstr>
      <vt:lpstr>ВЕДУЩИЙ НАСТАВНИК</vt:lpstr>
      <vt:lpstr>ФОРМЫ НАСТАВНИЧЕСТВА</vt:lpstr>
      <vt:lpstr>ЭФФЕКТЫ НАСТАВНИЧЕСТВА</vt:lpstr>
      <vt:lpstr>ЭФФЕКТЫ НАСТАВНИЧЕСТВА</vt:lpstr>
      <vt:lpstr>ЭФФЕКТЫ НАСТАВНИЧЕСТВА</vt:lpstr>
      <vt:lpstr>ЭФФЕКТЫ НАСТАВНИЧЕСТВА</vt:lpstr>
      <vt:lpstr>ЭФФЕКТЫ НАСТАВНИЧЕСТВА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региональной модели института наставничества  в МБОУ СОШ № 1</dc:title>
  <dc:creator>Наталья Окорокова</dc:creator>
  <cp:lastModifiedBy>Наталья</cp:lastModifiedBy>
  <cp:revision>95</cp:revision>
  <dcterms:created xsi:type="dcterms:W3CDTF">2023-01-22T14:33:26Z</dcterms:created>
  <dcterms:modified xsi:type="dcterms:W3CDTF">2023-01-26T02:02:25Z</dcterms:modified>
</cp:coreProperties>
</file>