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34"/>
  </p:notesMasterIdLst>
  <p:sldIdLst>
    <p:sldId id="256" r:id="rId3"/>
    <p:sldId id="257" r:id="rId4"/>
    <p:sldId id="313" r:id="rId5"/>
    <p:sldId id="293" r:id="rId6"/>
    <p:sldId id="295" r:id="rId7"/>
    <p:sldId id="308" r:id="rId8"/>
    <p:sldId id="294" r:id="rId9"/>
    <p:sldId id="297" r:id="rId10"/>
    <p:sldId id="298" r:id="rId11"/>
    <p:sldId id="299" r:id="rId12"/>
    <p:sldId id="285" r:id="rId13"/>
    <p:sldId id="309" r:id="rId14"/>
    <p:sldId id="286" r:id="rId15"/>
    <p:sldId id="288" r:id="rId16"/>
    <p:sldId id="289" r:id="rId17"/>
    <p:sldId id="290" r:id="rId18"/>
    <p:sldId id="267" r:id="rId19"/>
    <p:sldId id="310" r:id="rId20"/>
    <p:sldId id="302" r:id="rId21"/>
    <p:sldId id="303" r:id="rId22"/>
    <p:sldId id="304" r:id="rId23"/>
    <p:sldId id="305" r:id="rId24"/>
    <p:sldId id="306" r:id="rId25"/>
    <p:sldId id="307" r:id="rId26"/>
    <p:sldId id="301" r:id="rId27"/>
    <p:sldId id="311" r:id="rId28"/>
    <p:sldId id="259" r:id="rId29"/>
    <p:sldId id="262" r:id="rId30"/>
    <p:sldId id="263" r:id="rId31"/>
    <p:sldId id="264" r:id="rId32"/>
    <p:sldId id="312" r:id="rId33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E1E0CA"/>
    <a:srgbClr val="FFCCFF"/>
    <a:srgbClr val="CC9909"/>
    <a:srgbClr val="BD7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>
      <p:cViewPr>
        <p:scale>
          <a:sx n="62" d="100"/>
          <a:sy n="62" d="100"/>
        </p:scale>
        <p:origin x="72" y="3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53A0E-CD43-48EA-BA8D-A9E9A35606DD}" type="datetimeFigureOut">
              <a:rPr lang="ru-RU" smtClean="0"/>
              <a:pPr/>
              <a:t>28.06.2023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46B77-FCCD-40D1-8635-D0584F7C42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495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46B77-FCCD-40D1-8635-D0584F7C4289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7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0286711"/>
            <a:ext cx="18288000" cy="635"/>
          </a:xfrm>
          <a:custGeom>
            <a:avLst/>
            <a:gdLst/>
            <a:ahLst/>
            <a:cxnLst/>
            <a:rect l="l" t="t" r="r" b="b"/>
            <a:pathLst>
              <a:path w="18288000" h="634">
                <a:moveTo>
                  <a:pt x="0" y="287"/>
                </a:moveTo>
                <a:lnTo>
                  <a:pt x="18287998" y="287"/>
                </a:lnTo>
                <a:lnTo>
                  <a:pt x="18287998" y="0"/>
                </a:lnTo>
                <a:lnTo>
                  <a:pt x="0" y="0"/>
                </a:lnTo>
                <a:lnTo>
                  <a:pt x="0" y="287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7906571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4114512"/>
            <a:ext cx="18288000" cy="6172200"/>
          </a:xfrm>
          <a:custGeom>
            <a:avLst/>
            <a:gdLst/>
            <a:ahLst/>
            <a:cxnLst/>
            <a:rect l="l" t="t" r="r" b="b"/>
            <a:pathLst>
              <a:path w="18288000" h="6172200">
                <a:moveTo>
                  <a:pt x="18287998" y="6172199"/>
                </a:moveTo>
                <a:lnTo>
                  <a:pt x="0" y="61721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61721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360173" y="2978951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4" h="2271395">
                <a:moveTo>
                  <a:pt x="1135564" y="2271121"/>
                </a:moveTo>
                <a:lnTo>
                  <a:pt x="1087559" y="2270125"/>
                </a:lnTo>
                <a:lnTo>
                  <a:pt x="1040065" y="2267163"/>
                </a:lnTo>
                <a:lnTo>
                  <a:pt x="993118" y="2262274"/>
                </a:lnTo>
                <a:lnTo>
                  <a:pt x="946758" y="2255498"/>
                </a:lnTo>
                <a:lnTo>
                  <a:pt x="901024" y="2246873"/>
                </a:lnTo>
                <a:lnTo>
                  <a:pt x="855956" y="2236440"/>
                </a:lnTo>
                <a:lnTo>
                  <a:pt x="811592" y="2224239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3"/>
                </a:lnTo>
                <a:lnTo>
                  <a:pt x="641975" y="2158529"/>
                </a:lnTo>
                <a:lnTo>
                  <a:pt x="601727" y="2138073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7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2"/>
                </a:lnTo>
                <a:lnTo>
                  <a:pt x="348559" y="1954175"/>
                </a:lnTo>
                <a:lnTo>
                  <a:pt x="316945" y="1922562"/>
                </a:lnTo>
                <a:lnTo>
                  <a:pt x="286589" y="1889732"/>
                </a:lnTo>
                <a:lnTo>
                  <a:pt x="257529" y="1855723"/>
                </a:lnTo>
                <a:lnTo>
                  <a:pt x="229804" y="1820577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6"/>
                </a:lnTo>
                <a:lnTo>
                  <a:pt x="93708" y="1587996"/>
                </a:lnTo>
                <a:lnTo>
                  <a:pt x="76436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1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9"/>
                </a:lnTo>
                <a:lnTo>
                  <a:pt x="996" y="1087559"/>
                </a:lnTo>
                <a:lnTo>
                  <a:pt x="3958" y="1040065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1" y="855956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6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9" y="316946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9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6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6" y="34681"/>
                </a:lnTo>
                <a:lnTo>
                  <a:pt x="901024" y="24248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5" y="3958"/>
                </a:lnTo>
                <a:lnTo>
                  <a:pt x="1087559" y="996"/>
                </a:lnTo>
                <a:lnTo>
                  <a:pt x="1135559" y="0"/>
                </a:lnTo>
                <a:lnTo>
                  <a:pt x="1183563" y="996"/>
                </a:lnTo>
                <a:lnTo>
                  <a:pt x="1231057" y="3958"/>
                </a:lnTo>
                <a:lnTo>
                  <a:pt x="1278003" y="8847"/>
                </a:lnTo>
                <a:lnTo>
                  <a:pt x="1324363" y="15623"/>
                </a:lnTo>
                <a:lnTo>
                  <a:pt x="1370097" y="24248"/>
                </a:lnTo>
                <a:lnTo>
                  <a:pt x="1415166" y="34681"/>
                </a:lnTo>
                <a:lnTo>
                  <a:pt x="1459529" y="46882"/>
                </a:lnTo>
                <a:lnTo>
                  <a:pt x="1503148" y="60814"/>
                </a:lnTo>
                <a:lnTo>
                  <a:pt x="1545984" y="76436"/>
                </a:lnTo>
                <a:lnTo>
                  <a:pt x="1587996" y="93708"/>
                </a:lnTo>
                <a:lnTo>
                  <a:pt x="1629146" y="112592"/>
                </a:lnTo>
                <a:lnTo>
                  <a:pt x="1669393" y="133048"/>
                </a:lnTo>
                <a:lnTo>
                  <a:pt x="1708700" y="155037"/>
                </a:lnTo>
                <a:lnTo>
                  <a:pt x="1747025" y="178519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6"/>
                </a:lnTo>
                <a:lnTo>
                  <a:pt x="1954175" y="348559"/>
                </a:lnTo>
                <a:lnTo>
                  <a:pt x="1984531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6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2" y="601727"/>
                </a:lnTo>
                <a:lnTo>
                  <a:pt x="2158528" y="641975"/>
                </a:lnTo>
                <a:lnTo>
                  <a:pt x="2177412" y="683125"/>
                </a:lnTo>
                <a:lnTo>
                  <a:pt x="2194685" y="725137"/>
                </a:lnTo>
                <a:lnTo>
                  <a:pt x="2210306" y="767973"/>
                </a:lnTo>
                <a:lnTo>
                  <a:pt x="2224238" y="811592"/>
                </a:lnTo>
                <a:lnTo>
                  <a:pt x="2236440" y="855956"/>
                </a:lnTo>
                <a:lnTo>
                  <a:pt x="2246873" y="901024"/>
                </a:lnTo>
                <a:lnTo>
                  <a:pt x="2255497" y="946758"/>
                </a:lnTo>
                <a:lnTo>
                  <a:pt x="2262273" y="993118"/>
                </a:lnTo>
                <a:lnTo>
                  <a:pt x="2267162" y="1040065"/>
                </a:lnTo>
                <a:lnTo>
                  <a:pt x="2270125" y="1087559"/>
                </a:lnTo>
                <a:lnTo>
                  <a:pt x="2271121" y="1135560"/>
                </a:lnTo>
                <a:lnTo>
                  <a:pt x="2270125" y="1183562"/>
                </a:lnTo>
                <a:lnTo>
                  <a:pt x="2267162" y="1231056"/>
                </a:lnTo>
                <a:lnTo>
                  <a:pt x="2262273" y="1278003"/>
                </a:lnTo>
                <a:lnTo>
                  <a:pt x="2255497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8" y="1459529"/>
                </a:lnTo>
                <a:lnTo>
                  <a:pt x="2210306" y="1503148"/>
                </a:lnTo>
                <a:lnTo>
                  <a:pt x="2194685" y="1545983"/>
                </a:lnTo>
                <a:lnTo>
                  <a:pt x="2177412" y="1587996"/>
                </a:lnTo>
                <a:lnTo>
                  <a:pt x="2158528" y="1629146"/>
                </a:lnTo>
                <a:lnTo>
                  <a:pt x="2138072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6" y="1784331"/>
                </a:lnTo>
                <a:lnTo>
                  <a:pt x="2041317" y="1820577"/>
                </a:lnTo>
                <a:lnTo>
                  <a:pt x="2013592" y="1855723"/>
                </a:lnTo>
                <a:lnTo>
                  <a:pt x="1984531" y="1889732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2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7"/>
                </a:lnTo>
                <a:lnTo>
                  <a:pt x="1747025" y="2092602"/>
                </a:lnTo>
                <a:lnTo>
                  <a:pt x="1708700" y="2116084"/>
                </a:lnTo>
                <a:lnTo>
                  <a:pt x="1669393" y="2138073"/>
                </a:lnTo>
                <a:lnTo>
                  <a:pt x="1629146" y="2158529"/>
                </a:lnTo>
                <a:lnTo>
                  <a:pt x="1587996" y="2177413"/>
                </a:lnTo>
                <a:lnTo>
                  <a:pt x="1545984" y="2194685"/>
                </a:lnTo>
                <a:lnTo>
                  <a:pt x="1503148" y="2210307"/>
                </a:lnTo>
                <a:lnTo>
                  <a:pt x="1459529" y="2224239"/>
                </a:lnTo>
                <a:lnTo>
                  <a:pt x="1415166" y="2236440"/>
                </a:lnTo>
                <a:lnTo>
                  <a:pt x="1370097" y="2246873"/>
                </a:lnTo>
                <a:lnTo>
                  <a:pt x="1324363" y="2255498"/>
                </a:lnTo>
                <a:lnTo>
                  <a:pt x="1278003" y="2262274"/>
                </a:lnTo>
                <a:lnTo>
                  <a:pt x="1231057" y="2267163"/>
                </a:lnTo>
                <a:lnTo>
                  <a:pt x="1183563" y="2270125"/>
                </a:lnTo>
                <a:lnTo>
                  <a:pt x="1135564" y="2271121"/>
                </a:lnTo>
                <a:close/>
              </a:path>
            </a:pathLst>
          </a:custGeom>
          <a:solidFill>
            <a:srgbClr val="CC9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56705" y="2978951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5" h="2271395">
                <a:moveTo>
                  <a:pt x="1135563" y="2271121"/>
                </a:moveTo>
                <a:lnTo>
                  <a:pt x="1087558" y="2270125"/>
                </a:lnTo>
                <a:lnTo>
                  <a:pt x="1040065" y="2267163"/>
                </a:lnTo>
                <a:lnTo>
                  <a:pt x="993118" y="2262274"/>
                </a:lnTo>
                <a:lnTo>
                  <a:pt x="946758" y="2255498"/>
                </a:lnTo>
                <a:lnTo>
                  <a:pt x="901024" y="2246873"/>
                </a:lnTo>
                <a:lnTo>
                  <a:pt x="855955" y="2236440"/>
                </a:lnTo>
                <a:lnTo>
                  <a:pt x="811592" y="2224239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3"/>
                </a:lnTo>
                <a:lnTo>
                  <a:pt x="641975" y="2158529"/>
                </a:lnTo>
                <a:lnTo>
                  <a:pt x="601727" y="2138073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7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2"/>
                </a:lnTo>
                <a:lnTo>
                  <a:pt x="348559" y="1954175"/>
                </a:lnTo>
                <a:lnTo>
                  <a:pt x="316945" y="1922562"/>
                </a:lnTo>
                <a:lnTo>
                  <a:pt x="286589" y="1889732"/>
                </a:lnTo>
                <a:lnTo>
                  <a:pt x="257529" y="1855723"/>
                </a:lnTo>
                <a:lnTo>
                  <a:pt x="229804" y="1820577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6"/>
                </a:lnTo>
                <a:lnTo>
                  <a:pt x="93708" y="1587996"/>
                </a:lnTo>
                <a:lnTo>
                  <a:pt x="76435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0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1"/>
                </a:lnTo>
                <a:lnTo>
                  <a:pt x="996" y="1087559"/>
                </a:lnTo>
                <a:lnTo>
                  <a:pt x="3958" y="1040065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0" y="855956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5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9" y="316946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9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6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5" y="34681"/>
                </a:lnTo>
                <a:lnTo>
                  <a:pt x="901024" y="24248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5" y="3958"/>
                </a:lnTo>
                <a:lnTo>
                  <a:pt x="1087558" y="996"/>
                </a:lnTo>
                <a:lnTo>
                  <a:pt x="1135558" y="0"/>
                </a:lnTo>
                <a:lnTo>
                  <a:pt x="1183562" y="996"/>
                </a:lnTo>
                <a:lnTo>
                  <a:pt x="1231056" y="3958"/>
                </a:lnTo>
                <a:lnTo>
                  <a:pt x="1278003" y="8847"/>
                </a:lnTo>
                <a:lnTo>
                  <a:pt x="1324363" y="15623"/>
                </a:lnTo>
                <a:lnTo>
                  <a:pt x="1370097" y="24248"/>
                </a:lnTo>
                <a:lnTo>
                  <a:pt x="1415165" y="34681"/>
                </a:lnTo>
                <a:lnTo>
                  <a:pt x="1459529" y="46882"/>
                </a:lnTo>
                <a:lnTo>
                  <a:pt x="1503148" y="60814"/>
                </a:lnTo>
                <a:lnTo>
                  <a:pt x="1545983" y="76436"/>
                </a:lnTo>
                <a:lnTo>
                  <a:pt x="1587996" y="93708"/>
                </a:lnTo>
                <a:lnTo>
                  <a:pt x="1629145" y="112592"/>
                </a:lnTo>
                <a:lnTo>
                  <a:pt x="1669393" y="133048"/>
                </a:lnTo>
                <a:lnTo>
                  <a:pt x="1708700" y="155037"/>
                </a:lnTo>
                <a:lnTo>
                  <a:pt x="1747025" y="178519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6"/>
                </a:lnTo>
                <a:lnTo>
                  <a:pt x="1954175" y="348559"/>
                </a:lnTo>
                <a:lnTo>
                  <a:pt x="1984532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7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3" y="601727"/>
                </a:lnTo>
                <a:lnTo>
                  <a:pt x="2158529" y="641975"/>
                </a:lnTo>
                <a:lnTo>
                  <a:pt x="2177413" y="683125"/>
                </a:lnTo>
                <a:lnTo>
                  <a:pt x="2194685" y="725137"/>
                </a:lnTo>
                <a:lnTo>
                  <a:pt x="2210307" y="767973"/>
                </a:lnTo>
                <a:lnTo>
                  <a:pt x="2224238" y="811592"/>
                </a:lnTo>
                <a:lnTo>
                  <a:pt x="2236440" y="855956"/>
                </a:lnTo>
                <a:lnTo>
                  <a:pt x="2246873" y="901024"/>
                </a:lnTo>
                <a:lnTo>
                  <a:pt x="2255497" y="946758"/>
                </a:lnTo>
                <a:lnTo>
                  <a:pt x="2262274" y="993118"/>
                </a:lnTo>
                <a:lnTo>
                  <a:pt x="2267163" y="1040065"/>
                </a:lnTo>
                <a:lnTo>
                  <a:pt x="2270125" y="1087559"/>
                </a:lnTo>
                <a:lnTo>
                  <a:pt x="2271121" y="1135560"/>
                </a:lnTo>
                <a:lnTo>
                  <a:pt x="2270125" y="1183562"/>
                </a:lnTo>
                <a:lnTo>
                  <a:pt x="2267163" y="1231056"/>
                </a:lnTo>
                <a:lnTo>
                  <a:pt x="2262274" y="1278003"/>
                </a:lnTo>
                <a:lnTo>
                  <a:pt x="2255497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8" y="1459529"/>
                </a:lnTo>
                <a:lnTo>
                  <a:pt x="2210307" y="1503148"/>
                </a:lnTo>
                <a:lnTo>
                  <a:pt x="2194685" y="1545983"/>
                </a:lnTo>
                <a:lnTo>
                  <a:pt x="2177413" y="1587996"/>
                </a:lnTo>
                <a:lnTo>
                  <a:pt x="2158529" y="1629146"/>
                </a:lnTo>
                <a:lnTo>
                  <a:pt x="2138073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7" y="1784331"/>
                </a:lnTo>
                <a:lnTo>
                  <a:pt x="2041317" y="1820577"/>
                </a:lnTo>
                <a:lnTo>
                  <a:pt x="2013592" y="1855723"/>
                </a:lnTo>
                <a:lnTo>
                  <a:pt x="1984532" y="1889732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2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7"/>
                </a:lnTo>
                <a:lnTo>
                  <a:pt x="1747025" y="2092602"/>
                </a:lnTo>
                <a:lnTo>
                  <a:pt x="1708700" y="2116084"/>
                </a:lnTo>
                <a:lnTo>
                  <a:pt x="1669393" y="2138073"/>
                </a:lnTo>
                <a:lnTo>
                  <a:pt x="1629145" y="2158529"/>
                </a:lnTo>
                <a:lnTo>
                  <a:pt x="1587996" y="2177413"/>
                </a:lnTo>
                <a:lnTo>
                  <a:pt x="1545983" y="2194685"/>
                </a:lnTo>
                <a:lnTo>
                  <a:pt x="1503148" y="2210307"/>
                </a:lnTo>
                <a:lnTo>
                  <a:pt x="1459529" y="2224239"/>
                </a:lnTo>
                <a:lnTo>
                  <a:pt x="1415165" y="2236440"/>
                </a:lnTo>
                <a:lnTo>
                  <a:pt x="1370097" y="2246873"/>
                </a:lnTo>
                <a:lnTo>
                  <a:pt x="1324363" y="2255498"/>
                </a:lnTo>
                <a:lnTo>
                  <a:pt x="1278003" y="2262274"/>
                </a:lnTo>
                <a:lnTo>
                  <a:pt x="1231056" y="2267163"/>
                </a:lnTo>
                <a:lnTo>
                  <a:pt x="1183562" y="2270125"/>
                </a:lnTo>
                <a:lnTo>
                  <a:pt x="1135563" y="2271121"/>
                </a:lnTo>
                <a:close/>
              </a:path>
            </a:pathLst>
          </a:custGeom>
          <a:solidFill>
            <a:srgbClr val="BD7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8008439" y="2978951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5" h="2271395">
                <a:moveTo>
                  <a:pt x="1135563" y="2271121"/>
                </a:moveTo>
                <a:lnTo>
                  <a:pt x="1087558" y="2270125"/>
                </a:lnTo>
                <a:lnTo>
                  <a:pt x="1040064" y="2267163"/>
                </a:lnTo>
                <a:lnTo>
                  <a:pt x="993118" y="2262274"/>
                </a:lnTo>
                <a:lnTo>
                  <a:pt x="946758" y="2255498"/>
                </a:lnTo>
                <a:lnTo>
                  <a:pt x="901024" y="2246873"/>
                </a:lnTo>
                <a:lnTo>
                  <a:pt x="855955" y="2236440"/>
                </a:lnTo>
                <a:lnTo>
                  <a:pt x="811592" y="2224239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3"/>
                </a:lnTo>
                <a:lnTo>
                  <a:pt x="641975" y="2158529"/>
                </a:lnTo>
                <a:lnTo>
                  <a:pt x="601727" y="2138073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7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2"/>
                </a:lnTo>
                <a:lnTo>
                  <a:pt x="348559" y="1954175"/>
                </a:lnTo>
                <a:lnTo>
                  <a:pt x="316945" y="1922562"/>
                </a:lnTo>
                <a:lnTo>
                  <a:pt x="286589" y="1889732"/>
                </a:lnTo>
                <a:lnTo>
                  <a:pt x="257529" y="1855723"/>
                </a:lnTo>
                <a:lnTo>
                  <a:pt x="229804" y="1820577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6"/>
                </a:lnTo>
                <a:lnTo>
                  <a:pt x="93708" y="1587996"/>
                </a:lnTo>
                <a:lnTo>
                  <a:pt x="76435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0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1"/>
                </a:lnTo>
                <a:lnTo>
                  <a:pt x="996" y="1087559"/>
                </a:lnTo>
                <a:lnTo>
                  <a:pt x="3958" y="1040065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0" y="855956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5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9" y="316946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9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6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5" y="34681"/>
                </a:lnTo>
                <a:lnTo>
                  <a:pt x="901024" y="24248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4" y="3958"/>
                </a:lnTo>
                <a:lnTo>
                  <a:pt x="1087558" y="996"/>
                </a:lnTo>
                <a:lnTo>
                  <a:pt x="1135558" y="0"/>
                </a:lnTo>
                <a:lnTo>
                  <a:pt x="1183562" y="996"/>
                </a:lnTo>
                <a:lnTo>
                  <a:pt x="1231056" y="3958"/>
                </a:lnTo>
                <a:lnTo>
                  <a:pt x="1278002" y="8847"/>
                </a:lnTo>
                <a:lnTo>
                  <a:pt x="1324362" y="15623"/>
                </a:lnTo>
                <a:lnTo>
                  <a:pt x="1370096" y="24248"/>
                </a:lnTo>
                <a:lnTo>
                  <a:pt x="1415165" y="34681"/>
                </a:lnTo>
                <a:lnTo>
                  <a:pt x="1459528" y="46882"/>
                </a:lnTo>
                <a:lnTo>
                  <a:pt x="1503148" y="60814"/>
                </a:lnTo>
                <a:lnTo>
                  <a:pt x="1545983" y="76436"/>
                </a:lnTo>
                <a:lnTo>
                  <a:pt x="1587996" y="93708"/>
                </a:lnTo>
                <a:lnTo>
                  <a:pt x="1629145" y="112592"/>
                </a:lnTo>
                <a:lnTo>
                  <a:pt x="1669393" y="133048"/>
                </a:lnTo>
                <a:lnTo>
                  <a:pt x="1708700" y="155037"/>
                </a:lnTo>
                <a:lnTo>
                  <a:pt x="1747025" y="178519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6"/>
                </a:lnTo>
                <a:lnTo>
                  <a:pt x="1954175" y="348559"/>
                </a:lnTo>
                <a:lnTo>
                  <a:pt x="1984532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7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3" y="601727"/>
                </a:lnTo>
                <a:lnTo>
                  <a:pt x="2158529" y="641975"/>
                </a:lnTo>
                <a:lnTo>
                  <a:pt x="2177413" y="683125"/>
                </a:lnTo>
                <a:lnTo>
                  <a:pt x="2194685" y="725137"/>
                </a:lnTo>
                <a:lnTo>
                  <a:pt x="2210307" y="767973"/>
                </a:lnTo>
                <a:lnTo>
                  <a:pt x="2224239" y="811592"/>
                </a:lnTo>
                <a:lnTo>
                  <a:pt x="2236440" y="855956"/>
                </a:lnTo>
                <a:lnTo>
                  <a:pt x="2246873" y="901024"/>
                </a:lnTo>
                <a:lnTo>
                  <a:pt x="2255498" y="946758"/>
                </a:lnTo>
                <a:lnTo>
                  <a:pt x="2262274" y="993118"/>
                </a:lnTo>
                <a:lnTo>
                  <a:pt x="2267163" y="1040065"/>
                </a:lnTo>
                <a:lnTo>
                  <a:pt x="2270125" y="1087559"/>
                </a:lnTo>
                <a:lnTo>
                  <a:pt x="2271121" y="1135563"/>
                </a:lnTo>
                <a:lnTo>
                  <a:pt x="2270125" y="1183562"/>
                </a:lnTo>
                <a:lnTo>
                  <a:pt x="2267163" y="1231056"/>
                </a:lnTo>
                <a:lnTo>
                  <a:pt x="2262274" y="1278003"/>
                </a:lnTo>
                <a:lnTo>
                  <a:pt x="2255498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9" y="1459529"/>
                </a:lnTo>
                <a:lnTo>
                  <a:pt x="2210307" y="1503148"/>
                </a:lnTo>
                <a:lnTo>
                  <a:pt x="2194685" y="1545983"/>
                </a:lnTo>
                <a:lnTo>
                  <a:pt x="2177413" y="1587996"/>
                </a:lnTo>
                <a:lnTo>
                  <a:pt x="2158529" y="1629146"/>
                </a:lnTo>
                <a:lnTo>
                  <a:pt x="2138073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7" y="1784331"/>
                </a:lnTo>
                <a:lnTo>
                  <a:pt x="2041317" y="1820577"/>
                </a:lnTo>
                <a:lnTo>
                  <a:pt x="2013592" y="1855723"/>
                </a:lnTo>
                <a:lnTo>
                  <a:pt x="1984532" y="1889732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2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7"/>
                </a:lnTo>
                <a:lnTo>
                  <a:pt x="1747025" y="2092602"/>
                </a:lnTo>
                <a:lnTo>
                  <a:pt x="1708700" y="2116084"/>
                </a:lnTo>
                <a:lnTo>
                  <a:pt x="1669393" y="2138073"/>
                </a:lnTo>
                <a:lnTo>
                  <a:pt x="1629145" y="2158529"/>
                </a:lnTo>
                <a:lnTo>
                  <a:pt x="1587996" y="2177413"/>
                </a:lnTo>
                <a:lnTo>
                  <a:pt x="1545983" y="2194685"/>
                </a:lnTo>
                <a:lnTo>
                  <a:pt x="1503148" y="2210307"/>
                </a:lnTo>
                <a:lnTo>
                  <a:pt x="1459528" y="2224239"/>
                </a:lnTo>
                <a:lnTo>
                  <a:pt x="1415165" y="2236440"/>
                </a:lnTo>
                <a:lnTo>
                  <a:pt x="1370096" y="2246873"/>
                </a:lnTo>
                <a:lnTo>
                  <a:pt x="1324362" y="2255498"/>
                </a:lnTo>
                <a:lnTo>
                  <a:pt x="1278002" y="2262274"/>
                </a:lnTo>
                <a:lnTo>
                  <a:pt x="1231056" y="2267163"/>
                </a:lnTo>
                <a:lnTo>
                  <a:pt x="1183562" y="2270125"/>
                </a:lnTo>
                <a:lnTo>
                  <a:pt x="1135563" y="2271121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167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3430250" cy="10287000"/>
          </a:xfrm>
          <a:custGeom>
            <a:avLst/>
            <a:gdLst/>
            <a:ahLst/>
            <a:cxnLst/>
            <a:rect l="l" t="t" r="r" b="b"/>
            <a:pathLst>
              <a:path w="13430250" h="10287000">
                <a:moveTo>
                  <a:pt x="1343024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430248" y="0"/>
                </a:lnTo>
                <a:lnTo>
                  <a:pt x="13430248" y="10286999"/>
                </a:lnTo>
                <a:close/>
              </a:path>
            </a:pathLst>
          </a:custGeom>
          <a:solidFill>
            <a:srgbClr val="0428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9618" y="3468257"/>
            <a:ext cx="6119495" cy="516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7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09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428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4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52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3430250" cy="10287000"/>
          </a:xfrm>
          <a:custGeom>
            <a:avLst/>
            <a:gdLst/>
            <a:ahLst/>
            <a:cxnLst/>
            <a:rect l="l" t="t" r="r" b="b"/>
            <a:pathLst>
              <a:path w="13430250" h="10287000">
                <a:moveTo>
                  <a:pt x="1343024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430248" y="0"/>
                </a:lnTo>
                <a:lnTo>
                  <a:pt x="13430248" y="10286999"/>
                </a:lnTo>
                <a:close/>
              </a:path>
            </a:pathLst>
          </a:custGeom>
          <a:solidFill>
            <a:srgbClr val="0428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9618" y="3468260"/>
            <a:ext cx="6119495" cy="5168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2199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33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27151" y="787853"/>
            <a:ext cx="13033696" cy="11995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7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0243" y="2782959"/>
            <a:ext cx="15727512" cy="5655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79676" y="1218608"/>
            <a:ext cx="15528646" cy="5226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0243" y="2782962"/>
            <a:ext cx="15727512" cy="5655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80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3338829"/>
          </a:xfrm>
          <a:custGeom>
            <a:avLst/>
            <a:gdLst/>
            <a:ahLst/>
            <a:cxnLst/>
            <a:rect l="l" t="t" r="r" b="b"/>
            <a:pathLst>
              <a:path w="18288000" h="3338829">
                <a:moveTo>
                  <a:pt x="0" y="3338732"/>
                </a:moveTo>
                <a:lnTo>
                  <a:pt x="18287998" y="3338732"/>
                </a:lnTo>
                <a:lnTo>
                  <a:pt x="18287998" y="0"/>
                </a:lnTo>
                <a:lnTo>
                  <a:pt x="0" y="0"/>
                </a:lnTo>
                <a:lnTo>
                  <a:pt x="0" y="3338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r>
              <a:rPr lang="ru-RU" dirty="0"/>
              <a:t>п</a:t>
            </a:r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0" y="3338732"/>
            <a:ext cx="18288000" cy="6948805"/>
          </a:xfrm>
          <a:custGeom>
            <a:avLst/>
            <a:gdLst/>
            <a:ahLst/>
            <a:cxnLst/>
            <a:rect l="l" t="t" r="r" b="b"/>
            <a:pathLst>
              <a:path w="18288000" h="6948805">
                <a:moveTo>
                  <a:pt x="0" y="0"/>
                </a:moveTo>
                <a:lnTo>
                  <a:pt x="18287999" y="0"/>
                </a:lnTo>
                <a:lnTo>
                  <a:pt x="18287999" y="6948266"/>
                </a:lnTo>
                <a:lnTo>
                  <a:pt x="0" y="6948266"/>
                </a:lnTo>
                <a:lnTo>
                  <a:pt x="0" y="0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53803" y="1028700"/>
            <a:ext cx="504824" cy="5048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7159724"/>
            <a:ext cx="8711952" cy="3123354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37451" y="2479204"/>
            <a:ext cx="13013097" cy="157414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560" algn="ctr">
              <a:lnSpc>
                <a:spcPts val="6220"/>
              </a:lnSpc>
              <a:spcBef>
                <a:spcPts val="120"/>
              </a:spcBef>
              <a:tabLst>
                <a:tab pos="6983095" algn="l"/>
              </a:tabLst>
            </a:pPr>
            <a:r>
              <a:rPr lang="ru-RU" sz="4800" dirty="0">
                <a:solidFill>
                  <a:schemeClr val="bg1"/>
                </a:solidFill>
                <a:latin typeface="Rubik Mono One" panose="02000504020000020004" pitchFamily="2" charset="-79"/>
                <a:cs typeface="Rubik Mono One" panose="02000504020000020004" pitchFamily="2" charset="-79"/>
              </a:rPr>
              <a:t>Специальные</a:t>
            </a:r>
            <a:r>
              <a:rPr lang="en-US" sz="4800" dirty="0">
                <a:solidFill>
                  <a:schemeClr val="bg1"/>
                </a:solidFill>
                <a:latin typeface="Rubik Mono One" panose="02000504020000020004" pitchFamily="2" charset="-79"/>
                <a:cs typeface="Rubik Mono One" panose="02000504020000020004" pitchFamily="2" charset="-79"/>
              </a:rPr>
              <a:t> </a:t>
            </a:r>
            <a:r>
              <a:rPr lang="ru-RU" sz="4800" dirty="0">
                <a:solidFill>
                  <a:schemeClr val="bg1"/>
                </a:solidFill>
                <a:latin typeface="Rubik Mono One" panose="02000504020000020004" pitchFamily="2" charset="-79"/>
                <a:cs typeface="Rubik Mono One" panose="02000504020000020004" pitchFamily="2" charset="-79"/>
              </a:rPr>
              <a:t>предложения</a:t>
            </a:r>
            <a:br>
              <a:rPr lang="ru-RU" sz="5400" dirty="0">
                <a:latin typeface="Rubik Mono One" panose="02000504020000020004" pitchFamily="2" charset="-79"/>
                <a:cs typeface="Rubik Mono One" panose="02000504020000020004" pitchFamily="2" charset="-79"/>
              </a:rPr>
            </a:br>
            <a:r>
              <a:rPr lang="ru-RU" sz="4400" dirty="0">
                <a:latin typeface="Rubik Mono One" panose="02000504020000020004" pitchFamily="2" charset="-79"/>
                <a:cs typeface="Rubik Mono One" panose="02000504020000020004" pitchFamily="2" charset="-79"/>
              </a:rPr>
              <a:t>держателям</a:t>
            </a:r>
            <a:r>
              <a:rPr lang="en-US" sz="4400" dirty="0">
                <a:latin typeface="Rubik Mono One" panose="02000504020000020004" pitchFamily="2" charset="-79"/>
                <a:cs typeface="Rubik Mono One" panose="02000504020000020004" pitchFamily="2" charset="-79"/>
              </a:rPr>
              <a:t> </a:t>
            </a:r>
            <a:r>
              <a:rPr lang="ru-RU" sz="4400" dirty="0">
                <a:latin typeface="Rubik Mono One" panose="02000504020000020004" pitchFamily="2" charset="-79"/>
                <a:cs typeface="Rubik Mono One" panose="02000504020000020004" pitchFamily="2" charset="-79"/>
              </a:rPr>
              <a:t>Пушкинской	карты</a:t>
            </a:r>
            <a:endParaRPr lang="ru-RU" sz="5400" dirty="0">
              <a:latin typeface="Rubik Mono One" panose="02000504020000020004" pitchFamily="2" charset="-79"/>
              <a:cs typeface="Rubik Mono One" panose="02000504020000020004" pitchFamily="2" charset="-79"/>
            </a:endParaRPr>
          </a:p>
        </p:txBody>
      </p:sp>
      <p:pic>
        <p:nvPicPr>
          <p:cNvPr id="12" name="object 6">
            <a:extLst>
              <a:ext uri="{FF2B5EF4-FFF2-40B4-BE49-F238E27FC236}">
                <a16:creationId xmlns:a16="http://schemas.microsoft.com/office/drawing/2014/main" id="{71C27EBD-9716-4470-9BBF-0039F206272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0514" y="5509916"/>
            <a:ext cx="4333874" cy="12001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00225" cy="10287000"/>
          </a:xfrm>
          <a:custGeom>
            <a:avLst/>
            <a:gdLst/>
            <a:ahLst/>
            <a:cxnLst/>
            <a:rect l="l" t="t" r="r" b="b"/>
            <a:pathLst>
              <a:path w="1800225" h="10287000">
                <a:moveTo>
                  <a:pt x="180022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00224" y="0"/>
                </a:lnTo>
                <a:lnTo>
                  <a:pt x="1800224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715636" y="3294901"/>
            <a:ext cx="7907578" cy="69920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4787140" y="0"/>
            <a:ext cx="3501390" cy="3501390"/>
          </a:xfrm>
          <a:custGeom>
            <a:avLst/>
            <a:gdLst/>
            <a:ahLst/>
            <a:cxnLst/>
            <a:rect l="l" t="t" r="r" b="b"/>
            <a:pathLst>
              <a:path w="3501390" h="3501390">
                <a:moveTo>
                  <a:pt x="3500857" y="1939966"/>
                </a:moveTo>
                <a:lnTo>
                  <a:pt x="3500857" y="3500855"/>
                </a:lnTo>
                <a:lnTo>
                  <a:pt x="3456842" y="3500557"/>
                </a:lnTo>
                <a:lnTo>
                  <a:pt x="3408679" y="3499581"/>
                </a:lnTo>
                <a:lnTo>
                  <a:pt x="3360677" y="3497960"/>
                </a:lnTo>
                <a:lnTo>
                  <a:pt x="3312840" y="3495697"/>
                </a:lnTo>
                <a:lnTo>
                  <a:pt x="3265173" y="3492797"/>
                </a:lnTo>
                <a:lnTo>
                  <a:pt x="3217679" y="3489264"/>
                </a:lnTo>
                <a:lnTo>
                  <a:pt x="3170364" y="3485102"/>
                </a:lnTo>
                <a:lnTo>
                  <a:pt x="3123230" y="3480316"/>
                </a:lnTo>
                <a:lnTo>
                  <a:pt x="3076282" y="3474909"/>
                </a:lnTo>
                <a:lnTo>
                  <a:pt x="3029525" y="3468886"/>
                </a:lnTo>
                <a:lnTo>
                  <a:pt x="2982962" y="3462250"/>
                </a:lnTo>
                <a:lnTo>
                  <a:pt x="2936598" y="3455007"/>
                </a:lnTo>
                <a:lnTo>
                  <a:pt x="2890436" y="3447160"/>
                </a:lnTo>
                <a:lnTo>
                  <a:pt x="2844482" y="3438713"/>
                </a:lnTo>
                <a:lnTo>
                  <a:pt x="2798739" y="3429671"/>
                </a:lnTo>
                <a:lnTo>
                  <a:pt x="2753211" y="3420038"/>
                </a:lnTo>
                <a:lnTo>
                  <a:pt x="2707903" y="3409817"/>
                </a:lnTo>
                <a:lnTo>
                  <a:pt x="2662819" y="3399014"/>
                </a:lnTo>
                <a:lnTo>
                  <a:pt x="2617962" y="3387632"/>
                </a:lnTo>
                <a:lnTo>
                  <a:pt x="2573338" y="3375675"/>
                </a:lnTo>
                <a:lnTo>
                  <a:pt x="2528950" y="3363148"/>
                </a:lnTo>
                <a:lnTo>
                  <a:pt x="2484802" y="3350055"/>
                </a:lnTo>
                <a:lnTo>
                  <a:pt x="2440899" y="3336400"/>
                </a:lnTo>
                <a:lnTo>
                  <a:pt x="2397244" y="3322187"/>
                </a:lnTo>
                <a:lnTo>
                  <a:pt x="2353843" y="3307421"/>
                </a:lnTo>
                <a:lnTo>
                  <a:pt x="2310699" y="3292105"/>
                </a:lnTo>
                <a:lnTo>
                  <a:pt x="2267816" y="3276243"/>
                </a:lnTo>
                <a:lnTo>
                  <a:pt x="2225199" y="3259841"/>
                </a:lnTo>
                <a:lnTo>
                  <a:pt x="2182851" y="3242901"/>
                </a:lnTo>
                <a:lnTo>
                  <a:pt x="2140777" y="3225429"/>
                </a:lnTo>
                <a:lnTo>
                  <a:pt x="2098981" y="3207428"/>
                </a:lnTo>
                <a:lnTo>
                  <a:pt x="2057467" y="3188903"/>
                </a:lnTo>
                <a:lnTo>
                  <a:pt x="2016240" y="3169858"/>
                </a:lnTo>
                <a:lnTo>
                  <a:pt x="1975303" y="3150296"/>
                </a:lnTo>
                <a:lnTo>
                  <a:pt x="1934661" y="3130223"/>
                </a:lnTo>
                <a:lnTo>
                  <a:pt x="1894318" y="3109641"/>
                </a:lnTo>
                <a:lnTo>
                  <a:pt x="1854278" y="3088557"/>
                </a:lnTo>
                <a:lnTo>
                  <a:pt x="1814545" y="3066973"/>
                </a:lnTo>
                <a:lnTo>
                  <a:pt x="1775124" y="3044893"/>
                </a:lnTo>
                <a:lnTo>
                  <a:pt x="1736018" y="3022323"/>
                </a:lnTo>
                <a:lnTo>
                  <a:pt x="1697232" y="2999266"/>
                </a:lnTo>
                <a:lnTo>
                  <a:pt x="1658770" y="2975726"/>
                </a:lnTo>
                <a:lnTo>
                  <a:pt x="1620636" y="2951708"/>
                </a:lnTo>
                <a:lnTo>
                  <a:pt x="1582835" y="2927216"/>
                </a:lnTo>
                <a:lnTo>
                  <a:pt x="1545369" y="2902253"/>
                </a:lnTo>
                <a:lnTo>
                  <a:pt x="1508245" y="2876824"/>
                </a:lnTo>
                <a:lnTo>
                  <a:pt x="1471465" y="2850934"/>
                </a:lnTo>
                <a:lnTo>
                  <a:pt x="1435035" y="2824586"/>
                </a:lnTo>
                <a:lnTo>
                  <a:pt x="1398958" y="2797785"/>
                </a:lnTo>
                <a:lnTo>
                  <a:pt x="1363238" y="2770534"/>
                </a:lnTo>
                <a:lnTo>
                  <a:pt x="1327879" y="2742838"/>
                </a:lnTo>
                <a:lnTo>
                  <a:pt x="1292886" y="2714702"/>
                </a:lnTo>
                <a:lnTo>
                  <a:pt x="1258264" y="2686128"/>
                </a:lnTo>
                <a:lnTo>
                  <a:pt x="1224015" y="2657123"/>
                </a:lnTo>
                <a:lnTo>
                  <a:pt x="1190144" y="2627688"/>
                </a:lnTo>
                <a:lnTo>
                  <a:pt x="1156656" y="2597830"/>
                </a:lnTo>
                <a:lnTo>
                  <a:pt x="1123555" y="2567552"/>
                </a:lnTo>
                <a:lnTo>
                  <a:pt x="1090844" y="2536857"/>
                </a:lnTo>
                <a:lnTo>
                  <a:pt x="1058528" y="2505751"/>
                </a:lnTo>
                <a:lnTo>
                  <a:pt x="1026612" y="2474238"/>
                </a:lnTo>
                <a:lnTo>
                  <a:pt x="995098" y="2442321"/>
                </a:lnTo>
                <a:lnTo>
                  <a:pt x="963993" y="2410005"/>
                </a:lnTo>
                <a:lnTo>
                  <a:pt x="933298" y="2377295"/>
                </a:lnTo>
                <a:lnTo>
                  <a:pt x="903020" y="2344193"/>
                </a:lnTo>
                <a:lnTo>
                  <a:pt x="873162" y="2310705"/>
                </a:lnTo>
                <a:lnTo>
                  <a:pt x="843728" y="2276834"/>
                </a:lnTo>
                <a:lnTo>
                  <a:pt x="814722" y="2242585"/>
                </a:lnTo>
                <a:lnTo>
                  <a:pt x="786149" y="2207962"/>
                </a:lnTo>
                <a:lnTo>
                  <a:pt x="758012" y="2172970"/>
                </a:lnTo>
                <a:lnTo>
                  <a:pt x="730317" y="2137611"/>
                </a:lnTo>
                <a:lnTo>
                  <a:pt x="703066" y="2101891"/>
                </a:lnTo>
                <a:lnTo>
                  <a:pt x="676265" y="2065813"/>
                </a:lnTo>
                <a:lnTo>
                  <a:pt x="649917" y="2029383"/>
                </a:lnTo>
                <a:lnTo>
                  <a:pt x="624027" y="1992603"/>
                </a:lnTo>
                <a:lnTo>
                  <a:pt x="598598" y="1955479"/>
                </a:lnTo>
                <a:lnTo>
                  <a:pt x="573636" y="1918013"/>
                </a:lnTo>
                <a:lnTo>
                  <a:pt x="549143" y="1880212"/>
                </a:lnTo>
                <a:lnTo>
                  <a:pt x="525125" y="1842078"/>
                </a:lnTo>
                <a:lnTo>
                  <a:pt x="501585" y="1803616"/>
                </a:lnTo>
                <a:lnTo>
                  <a:pt x="478528" y="1764829"/>
                </a:lnTo>
                <a:lnTo>
                  <a:pt x="455958" y="1725724"/>
                </a:lnTo>
                <a:lnTo>
                  <a:pt x="433879" y="1686302"/>
                </a:lnTo>
                <a:lnTo>
                  <a:pt x="412295" y="1646569"/>
                </a:lnTo>
                <a:lnTo>
                  <a:pt x="391211" y="1606529"/>
                </a:lnTo>
                <a:lnTo>
                  <a:pt x="370630" y="1566186"/>
                </a:lnTo>
                <a:lnTo>
                  <a:pt x="350556" y="1525544"/>
                </a:lnTo>
                <a:lnTo>
                  <a:pt x="330995" y="1484607"/>
                </a:lnTo>
                <a:lnTo>
                  <a:pt x="311949" y="1443379"/>
                </a:lnTo>
                <a:lnTo>
                  <a:pt x="293424" y="1401866"/>
                </a:lnTo>
                <a:lnTo>
                  <a:pt x="275424" y="1360070"/>
                </a:lnTo>
                <a:lnTo>
                  <a:pt x="257951" y="1317996"/>
                </a:lnTo>
                <a:lnTo>
                  <a:pt x="241012" y="1275648"/>
                </a:lnTo>
                <a:lnTo>
                  <a:pt x="224610" y="1233030"/>
                </a:lnTo>
                <a:lnTo>
                  <a:pt x="208748" y="1190147"/>
                </a:lnTo>
                <a:lnTo>
                  <a:pt x="193432" y="1147003"/>
                </a:lnTo>
                <a:lnTo>
                  <a:pt x="178666" y="1103602"/>
                </a:lnTo>
                <a:lnTo>
                  <a:pt x="164453" y="1059947"/>
                </a:lnTo>
                <a:lnTo>
                  <a:pt x="150798" y="1016044"/>
                </a:lnTo>
                <a:lnTo>
                  <a:pt x="137705" y="971896"/>
                </a:lnTo>
                <a:lnTo>
                  <a:pt x="125178" y="927508"/>
                </a:lnTo>
                <a:lnTo>
                  <a:pt x="113222" y="882884"/>
                </a:lnTo>
                <a:lnTo>
                  <a:pt x="101840" y="838027"/>
                </a:lnTo>
                <a:lnTo>
                  <a:pt x="91036" y="792942"/>
                </a:lnTo>
                <a:lnTo>
                  <a:pt x="80816" y="747634"/>
                </a:lnTo>
                <a:lnTo>
                  <a:pt x="71183" y="702106"/>
                </a:lnTo>
                <a:lnTo>
                  <a:pt x="62141" y="656363"/>
                </a:lnTo>
                <a:lnTo>
                  <a:pt x="53694" y="610409"/>
                </a:lnTo>
                <a:lnTo>
                  <a:pt x="45847" y="564248"/>
                </a:lnTo>
                <a:lnTo>
                  <a:pt x="38604" y="517883"/>
                </a:lnTo>
                <a:lnTo>
                  <a:pt x="31968" y="471321"/>
                </a:lnTo>
                <a:lnTo>
                  <a:pt x="25945" y="424563"/>
                </a:lnTo>
                <a:lnTo>
                  <a:pt x="20538" y="377615"/>
                </a:lnTo>
                <a:lnTo>
                  <a:pt x="15752" y="330482"/>
                </a:lnTo>
                <a:lnTo>
                  <a:pt x="11590" y="283166"/>
                </a:lnTo>
                <a:lnTo>
                  <a:pt x="8057" y="235672"/>
                </a:lnTo>
                <a:lnTo>
                  <a:pt x="5157" y="188005"/>
                </a:lnTo>
                <a:lnTo>
                  <a:pt x="2894" y="140168"/>
                </a:lnTo>
                <a:lnTo>
                  <a:pt x="1273" y="92167"/>
                </a:lnTo>
                <a:lnTo>
                  <a:pt x="297" y="44004"/>
                </a:lnTo>
                <a:lnTo>
                  <a:pt x="0" y="0"/>
                </a:lnTo>
                <a:lnTo>
                  <a:pt x="1560871" y="0"/>
                </a:lnTo>
                <a:lnTo>
                  <a:pt x="1561398" y="43627"/>
                </a:lnTo>
                <a:lnTo>
                  <a:pt x="1563128" y="91285"/>
                </a:lnTo>
                <a:lnTo>
                  <a:pt x="1565994" y="138645"/>
                </a:lnTo>
                <a:lnTo>
                  <a:pt x="1569985" y="185693"/>
                </a:lnTo>
                <a:lnTo>
                  <a:pt x="1575085" y="232417"/>
                </a:lnTo>
                <a:lnTo>
                  <a:pt x="1581283" y="278802"/>
                </a:lnTo>
                <a:lnTo>
                  <a:pt x="1588564" y="324835"/>
                </a:lnTo>
                <a:lnTo>
                  <a:pt x="1596916" y="370504"/>
                </a:lnTo>
                <a:lnTo>
                  <a:pt x="1606324" y="415794"/>
                </a:lnTo>
                <a:lnTo>
                  <a:pt x="1616777" y="460693"/>
                </a:lnTo>
                <a:lnTo>
                  <a:pt x="1628259" y="505187"/>
                </a:lnTo>
                <a:lnTo>
                  <a:pt x="1640759" y="549262"/>
                </a:lnTo>
                <a:lnTo>
                  <a:pt x="1654263" y="592907"/>
                </a:lnTo>
                <a:lnTo>
                  <a:pt x="1668757" y="636106"/>
                </a:lnTo>
                <a:lnTo>
                  <a:pt x="1684229" y="678848"/>
                </a:lnTo>
                <a:lnTo>
                  <a:pt x="1700664" y="721118"/>
                </a:lnTo>
                <a:lnTo>
                  <a:pt x="1718050" y="762903"/>
                </a:lnTo>
                <a:lnTo>
                  <a:pt x="1736373" y="804190"/>
                </a:lnTo>
                <a:lnTo>
                  <a:pt x="1755620" y="844967"/>
                </a:lnTo>
                <a:lnTo>
                  <a:pt x="1775778" y="885218"/>
                </a:lnTo>
                <a:lnTo>
                  <a:pt x="1796833" y="924931"/>
                </a:lnTo>
                <a:lnTo>
                  <a:pt x="1818772" y="964094"/>
                </a:lnTo>
                <a:lnTo>
                  <a:pt x="1841582" y="1002691"/>
                </a:lnTo>
                <a:lnTo>
                  <a:pt x="1865249" y="1040711"/>
                </a:lnTo>
                <a:lnTo>
                  <a:pt x="1889760" y="1078140"/>
                </a:lnTo>
                <a:lnTo>
                  <a:pt x="1915102" y="1114964"/>
                </a:lnTo>
                <a:lnTo>
                  <a:pt x="1941262" y="1151170"/>
                </a:lnTo>
                <a:lnTo>
                  <a:pt x="1968225" y="1186745"/>
                </a:lnTo>
                <a:lnTo>
                  <a:pt x="1995980" y="1221676"/>
                </a:lnTo>
                <a:lnTo>
                  <a:pt x="2024512" y="1255949"/>
                </a:lnTo>
                <a:lnTo>
                  <a:pt x="2053808" y="1289551"/>
                </a:lnTo>
                <a:lnTo>
                  <a:pt x="2083855" y="1322469"/>
                </a:lnTo>
                <a:lnTo>
                  <a:pt x="2114640" y="1354688"/>
                </a:lnTo>
                <a:lnTo>
                  <a:pt x="2146149" y="1386197"/>
                </a:lnTo>
                <a:lnTo>
                  <a:pt x="2178369" y="1416982"/>
                </a:lnTo>
                <a:lnTo>
                  <a:pt x="2211287" y="1447029"/>
                </a:lnTo>
                <a:lnTo>
                  <a:pt x="2244889" y="1476325"/>
                </a:lnTo>
                <a:lnTo>
                  <a:pt x="2279162" y="1504857"/>
                </a:lnTo>
                <a:lnTo>
                  <a:pt x="2314093" y="1532612"/>
                </a:lnTo>
                <a:lnTo>
                  <a:pt x="2349668" y="1559575"/>
                </a:lnTo>
                <a:lnTo>
                  <a:pt x="2385875" y="1585735"/>
                </a:lnTo>
                <a:lnTo>
                  <a:pt x="2422699" y="1611077"/>
                </a:lnTo>
                <a:lnTo>
                  <a:pt x="2460128" y="1635588"/>
                </a:lnTo>
                <a:lnTo>
                  <a:pt x="2498148" y="1659255"/>
                </a:lnTo>
                <a:lnTo>
                  <a:pt x="2536746" y="1682065"/>
                </a:lnTo>
                <a:lnTo>
                  <a:pt x="2575908" y="1704004"/>
                </a:lnTo>
                <a:lnTo>
                  <a:pt x="2615622" y="1725059"/>
                </a:lnTo>
                <a:lnTo>
                  <a:pt x="2655873" y="1745217"/>
                </a:lnTo>
                <a:lnTo>
                  <a:pt x="2696650" y="1764464"/>
                </a:lnTo>
                <a:lnTo>
                  <a:pt x="2737937" y="1782787"/>
                </a:lnTo>
                <a:lnTo>
                  <a:pt x="2779723" y="1800173"/>
                </a:lnTo>
                <a:lnTo>
                  <a:pt x="2821993" y="1816608"/>
                </a:lnTo>
                <a:lnTo>
                  <a:pt x="2864735" y="1832079"/>
                </a:lnTo>
                <a:lnTo>
                  <a:pt x="2907934" y="1846573"/>
                </a:lnTo>
                <a:lnTo>
                  <a:pt x="2951579" y="1860077"/>
                </a:lnTo>
                <a:lnTo>
                  <a:pt x="2995655" y="1872577"/>
                </a:lnTo>
                <a:lnTo>
                  <a:pt x="3040149" y="1884060"/>
                </a:lnTo>
                <a:lnTo>
                  <a:pt x="3085048" y="1894512"/>
                </a:lnTo>
                <a:lnTo>
                  <a:pt x="3130339" y="1903921"/>
                </a:lnTo>
                <a:lnTo>
                  <a:pt x="3176008" y="1912272"/>
                </a:lnTo>
                <a:lnTo>
                  <a:pt x="3222041" y="1919554"/>
                </a:lnTo>
                <a:lnTo>
                  <a:pt x="3268427" y="1925751"/>
                </a:lnTo>
                <a:lnTo>
                  <a:pt x="3315150" y="1930852"/>
                </a:lnTo>
                <a:lnTo>
                  <a:pt x="3362199" y="1934842"/>
                </a:lnTo>
                <a:lnTo>
                  <a:pt x="3409559" y="1937709"/>
                </a:lnTo>
                <a:lnTo>
                  <a:pt x="3457218" y="1939439"/>
                </a:lnTo>
                <a:lnTo>
                  <a:pt x="3500857" y="1939966"/>
                </a:lnTo>
                <a:close/>
              </a:path>
            </a:pathLst>
          </a:custGeom>
          <a:solidFill>
            <a:srgbClr val="CC99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285952" y="2000229"/>
            <a:ext cx="9715568" cy="7105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343535">
              <a:lnSpc>
                <a:spcPts val="4200"/>
              </a:lnSpc>
              <a:spcBef>
                <a:spcPts val="105"/>
              </a:spcBef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Профориентационная автобусная  экскурсия - </a:t>
            </a:r>
            <a:r>
              <a:rPr lang="ru-RU" sz="3350" b="1" dirty="0">
                <a:latin typeface="Arial"/>
                <a:cs typeface="Arial"/>
              </a:rPr>
              <a:t>1 час 30 минут</a:t>
            </a:r>
          </a:p>
          <a:p>
            <a:pPr marL="12700" marR="343535">
              <a:lnSpc>
                <a:spcPts val="4200"/>
              </a:lnSpc>
              <a:spcBef>
                <a:spcPts val="105"/>
              </a:spcBef>
            </a:pPr>
            <a:endParaRPr lang="ru-RU" sz="3350" b="1" dirty="0">
              <a:latin typeface="Arial"/>
              <a:cs typeface="Arial"/>
            </a:endParaRPr>
          </a:p>
          <a:p>
            <a:pPr marL="12700" marR="343535">
              <a:lnSpc>
                <a:spcPts val="4200"/>
              </a:lnSpc>
              <a:spcBef>
                <a:spcPts val="105"/>
              </a:spcBef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Экскурсия в  Центр музейных коллекций Музейного комплекса им.  И.Я. </a:t>
            </a:r>
            <a:r>
              <a:rPr lang="ru-RU" sz="3350" b="1" dirty="0" err="1">
                <a:solidFill>
                  <a:srgbClr val="CC9909"/>
                </a:solidFill>
                <a:latin typeface="Arial"/>
                <a:cs typeface="Arial"/>
              </a:rPr>
              <a:t>Словцова</a:t>
            </a: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 (с посещением  реставрационной мастерской и  хранений коллекций) - </a:t>
            </a:r>
            <a:r>
              <a:rPr lang="ru-RU" sz="3350" b="1" dirty="0">
                <a:latin typeface="Arial"/>
                <a:cs typeface="Arial"/>
              </a:rPr>
              <a:t>40 минут</a:t>
            </a:r>
          </a:p>
          <a:p>
            <a:pPr marL="12700" marR="343535">
              <a:lnSpc>
                <a:spcPts val="4200"/>
              </a:lnSpc>
              <a:spcBef>
                <a:spcPts val="105"/>
              </a:spcBef>
            </a:pPr>
            <a:endParaRPr lang="ru-RU" sz="3350" b="1" dirty="0">
              <a:latin typeface="Arial"/>
              <a:cs typeface="Arial"/>
            </a:endParaRPr>
          </a:p>
          <a:p>
            <a:pPr marL="12700" marR="343535">
              <a:lnSpc>
                <a:spcPts val="4200"/>
              </a:lnSpc>
              <a:spcBef>
                <a:spcPts val="105"/>
              </a:spcBef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Профориентационная экскурсия  по музею на выбор:</a:t>
            </a:r>
          </a:p>
          <a:p>
            <a:pPr marL="12700" marR="343535">
              <a:lnSpc>
                <a:spcPts val="4200"/>
              </a:lnSpc>
              <a:spcBef>
                <a:spcPts val="105"/>
              </a:spcBef>
              <a:buFont typeface="Arial" pitchFamily="34" charset="0"/>
              <a:buChar char="•"/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 Музей им. И.Я. </a:t>
            </a:r>
            <a:r>
              <a:rPr lang="ru-RU" sz="3350" b="1" dirty="0" err="1">
                <a:solidFill>
                  <a:srgbClr val="CC9909"/>
                </a:solidFill>
                <a:latin typeface="Arial"/>
                <a:cs typeface="Arial"/>
              </a:rPr>
              <a:t>Словцова</a:t>
            </a:r>
            <a:endParaRPr lang="ru-RU" sz="3350" b="1" dirty="0">
              <a:solidFill>
                <a:srgbClr val="CC9909"/>
              </a:solidFill>
              <a:latin typeface="Arial"/>
              <a:cs typeface="Arial"/>
            </a:endParaRPr>
          </a:p>
          <a:p>
            <a:pPr marL="12700" marR="343535">
              <a:lnSpc>
                <a:spcPts val="4200"/>
              </a:lnSpc>
              <a:spcBef>
                <a:spcPts val="105"/>
              </a:spcBef>
              <a:buFont typeface="Arial" pitchFamily="34" charset="0"/>
              <a:buChar char="•"/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 Музей «Усадьба Колокольниковых»</a:t>
            </a:r>
          </a:p>
          <a:p>
            <a:pPr marL="12700" marR="343535">
              <a:lnSpc>
                <a:spcPts val="4200"/>
              </a:lnSpc>
              <a:spcBef>
                <a:spcPts val="105"/>
              </a:spcBef>
              <a:buFont typeface="Arial" pitchFamily="34" charset="0"/>
              <a:buChar char="•"/>
            </a:pPr>
            <a:r>
              <a:rPr lang="ru-RU" sz="3350" b="1" dirty="0">
                <a:solidFill>
                  <a:srgbClr val="CC9909"/>
                </a:solidFill>
                <a:latin typeface="Arial"/>
                <a:cs typeface="Arial"/>
              </a:rPr>
              <a:t> Музей «Городская дума» - </a:t>
            </a:r>
            <a:r>
              <a:rPr lang="ru-RU" sz="3350" b="1" dirty="0">
                <a:latin typeface="Arial"/>
                <a:cs typeface="Arial"/>
              </a:rPr>
              <a:t>1 час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02738" y="378563"/>
            <a:ext cx="743793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5780"/>
              </a:lnSpc>
            </a:pPr>
            <a:r>
              <a:rPr lang="ru-RU" sz="5950" b="1" spc="315" dirty="0">
                <a:solidFill>
                  <a:srgbClr val="FFC000"/>
                </a:solidFill>
                <a:latin typeface="Arial"/>
                <a:cs typeface="Arial"/>
              </a:rPr>
              <a:t>Пушкин в золоте</a:t>
            </a:r>
            <a:r>
              <a:rPr lang="ru-RU" sz="5950" b="1" spc="315" dirty="0">
                <a:solidFill>
                  <a:srgbClr val="FFC000"/>
                </a:solidFill>
                <a:latin typeface="Arial"/>
                <a:cs typeface="Arial"/>
                <a:sym typeface="Symbol"/>
              </a:rPr>
              <a:t></a:t>
            </a:r>
            <a:endParaRPr sz="5950" dirty="0">
              <a:solidFill>
                <a:srgbClr val="FFC00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597857" y="371243"/>
            <a:ext cx="8654415" cy="15292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725"/>
              </a:spcBef>
            </a:pPr>
            <a:r>
              <a:rPr lang="ru-RU" sz="5100" b="1" dirty="0">
                <a:solidFill>
                  <a:srgbClr val="CC9909"/>
                </a:solidFill>
                <a:latin typeface="Arial"/>
                <a:cs typeface="Arial"/>
              </a:rPr>
              <a:t>Общее время: </a:t>
            </a:r>
            <a:r>
              <a:rPr lang="ru-RU" sz="5100" b="1" dirty="0">
                <a:latin typeface="Arial"/>
                <a:cs typeface="Arial"/>
              </a:rPr>
              <a:t>4 часа  </a:t>
            </a:r>
            <a:r>
              <a:rPr lang="ru-RU" sz="5100" b="1" dirty="0">
                <a:solidFill>
                  <a:srgbClr val="CC9909"/>
                </a:solidFill>
                <a:latin typeface="Arial"/>
                <a:cs typeface="Arial"/>
              </a:rPr>
              <a:t>Стоимость: </a:t>
            </a:r>
            <a:r>
              <a:rPr lang="ru-RU" sz="5100" b="1" dirty="0">
                <a:latin typeface="Arial"/>
                <a:cs typeface="Arial"/>
              </a:rPr>
              <a:t>1500 руб./чел.</a:t>
            </a:r>
            <a:endParaRPr sz="5100" b="1" dirty="0">
              <a:latin typeface="Arial"/>
              <a:cs typeface="Arial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60263A-5048-492A-BB14-48822FF8A4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6079" y="1739693"/>
            <a:ext cx="5528225" cy="552822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968536" y="4163865"/>
            <a:ext cx="3816726" cy="1090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ru-RU" sz="3200" b="1" spc="150" dirty="0">
                <a:solidFill>
                  <a:srgbClr val="CC9909"/>
                </a:solidFill>
                <a:latin typeface="Arial"/>
                <a:cs typeface="Arial"/>
              </a:rPr>
              <a:t>А ещё питание</a:t>
            </a:r>
          </a:p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ru-RU" sz="3200" b="1" spc="150" dirty="0">
                <a:solidFill>
                  <a:srgbClr val="CC9909"/>
                </a:solidFill>
                <a:latin typeface="Arial"/>
                <a:cs typeface="Arial"/>
              </a:rPr>
              <a:t>и</a:t>
            </a:r>
            <a:r>
              <a:rPr lang="ru-RU" sz="3200" dirty="0">
                <a:latin typeface="Arial"/>
                <a:cs typeface="Arial"/>
              </a:rPr>
              <a:t> </a:t>
            </a:r>
            <a:r>
              <a:rPr lang="ru-RU" sz="3200" b="1" spc="95" dirty="0">
                <a:solidFill>
                  <a:srgbClr val="CC9909"/>
                </a:solidFill>
                <a:latin typeface="Arial"/>
                <a:cs typeface="Arial"/>
              </a:rPr>
              <a:t>доставка</a:t>
            </a:r>
            <a:endParaRPr lang="ru-RU" sz="3200" dirty="0">
              <a:latin typeface="Arial"/>
              <a:cs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33903" y="124505"/>
            <a:ext cx="2282723" cy="804153"/>
          </a:xfrm>
          <a:prstGeom prst="rect">
            <a:avLst/>
          </a:prstGeom>
        </p:spPr>
      </p:pic>
      <p:sp>
        <p:nvSpPr>
          <p:cNvPr id="12" name="object 8"/>
          <p:cNvSpPr txBox="1"/>
          <p:nvPr/>
        </p:nvSpPr>
        <p:spPr>
          <a:xfrm rot="5400000">
            <a:off x="6446580" y="4911962"/>
            <a:ext cx="627159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80"/>
              </a:lnSpc>
            </a:pPr>
            <a:r>
              <a:rPr lang="ru-RU" sz="2400" b="1" spc="315" dirty="0">
                <a:latin typeface="Arial"/>
                <a:cs typeface="Arial"/>
                <a:sym typeface="Symbol"/>
              </a:rPr>
              <a:t>проводится только в будние дни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1223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8755659" cy="590624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99011" y="3"/>
            <a:ext cx="6804487" cy="1028699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5906990"/>
            <a:ext cx="6674698" cy="43800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697836" y="8404568"/>
            <a:ext cx="4333874" cy="120014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029189" y="3390900"/>
            <a:ext cx="138204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Главный корпус Просветительский проект «Наставничество»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0F1F38-F87D-4800-B931-6DF682316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88"/>
            <a:ext cx="9325761" cy="62171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-1424706" y="2956044"/>
            <a:ext cx="8755659" cy="59062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FF17EB6-6BAE-419F-ABAE-7E9807BC2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48" y="3849366"/>
            <a:ext cx="8572161" cy="642912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526543" y="4"/>
            <a:ext cx="6804487" cy="1028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88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5739806" cy="3447703"/>
            <a:chOff x="0" y="0"/>
            <a:chExt cx="15739806" cy="3447703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739806" cy="34477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85952" y="714344"/>
              <a:ext cx="11396345" cy="879475"/>
            </a:xfrm>
            <a:custGeom>
              <a:avLst/>
              <a:gdLst/>
              <a:ahLst/>
              <a:cxnLst/>
              <a:rect l="l" t="t" r="r" b="b"/>
              <a:pathLst>
                <a:path w="11396345" h="879475">
                  <a:moveTo>
                    <a:pt x="682525" y="6250"/>
                  </a:moveTo>
                  <a:lnTo>
                    <a:pt x="682525" y="871835"/>
                  </a:lnTo>
                  <a:lnTo>
                    <a:pt x="598586" y="871835"/>
                  </a:lnTo>
                  <a:lnTo>
                    <a:pt x="598586" y="467022"/>
                  </a:lnTo>
                  <a:lnTo>
                    <a:pt x="85129" y="467022"/>
                  </a:lnTo>
                  <a:lnTo>
                    <a:pt x="85129" y="871835"/>
                  </a:lnTo>
                  <a:lnTo>
                    <a:pt x="0" y="871835"/>
                  </a:lnTo>
                  <a:lnTo>
                    <a:pt x="0" y="6250"/>
                  </a:lnTo>
                  <a:lnTo>
                    <a:pt x="85129" y="6250"/>
                  </a:lnTo>
                  <a:lnTo>
                    <a:pt x="85129" y="391417"/>
                  </a:lnTo>
                  <a:lnTo>
                    <a:pt x="598586" y="391417"/>
                  </a:lnTo>
                  <a:lnTo>
                    <a:pt x="598586" y="6250"/>
                  </a:lnTo>
                  <a:lnTo>
                    <a:pt x="682525" y="6250"/>
                  </a:lnTo>
                  <a:close/>
                </a:path>
                <a:path w="11396345" h="879475">
                  <a:moveTo>
                    <a:pt x="1170424" y="6250"/>
                  </a:moveTo>
                  <a:lnTo>
                    <a:pt x="1242160" y="6250"/>
                  </a:lnTo>
                  <a:lnTo>
                    <a:pt x="1602026" y="871835"/>
                  </a:lnTo>
                  <a:lnTo>
                    <a:pt x="1511836" y="871835"/>
                  </a:lnTo>
                  <a:lnTo>
                    <a:pt x="1399620" y="601265"/>
                  </a:lnTo>
                  <a:lnTo>
                    <a:pt x="1010583" y="601265"/>
                  </a:lnTo>
                  <a:lnTo>
                    <a:pt x="899557" y="871835"/>
                  </a:lnTo>
                  <a:lnTo>
                    <a:pt x="808177" y="871835"/>
                  </a:lnTo>
                  <a:lnTo>
                    <a:pt x="1170424" y="6250"/>
                  </a:lnTo>
                  <a:close/>
                </a:path>
                <a:path w="11396345" h="879475">
                  <a:moveTo>
                    <a:pt x="1379974" y="533995"/>
                  </a:moveTo>
                  <a:lnTo>
                    <a:pt x="1205548" y="106263"/>
                  </a:lnTo>
                  <a:lnTo>
                    <a:pt x="1029038" y="533995"/>
                  </a:lnTo>
                  <a:lnTo>
                    <a:pt x="1379974" y="533995"/>
                  </a:lnTo>
                  <a:close/>
                </a:path>
                <a:path w="11396345" h="879475">
                  <a:moveTo>
                    <a:pt x="1668968" y="432792"/>
                  </a:moveTo>
                  <a:lnTo>
                    <a:pt x="1670679" y="393836"/>
                  </a:lnTo>
                  <a:lnTo>
                    <a:pt x="1675814" y="354955"/>
                  </a:lnTo>
                  <a:lnTo>
                    <a:pt x="1684372" y="316148"/>
                  </a:lnTo>
                  <a:lnTo>
                    <a:pt x="1696352" y="277415"/>
                  </a:lnTo>
                  <a:lnTo>
                    <a:pt x="1711607" y="239762"/>
                  </a:lnTo>
                  <a:lnTo>
                    <a:pt x="1729987" y="204192"/>
                  </a:lnTo>
                  <a:lnTo>
                    <a:pt x="1751493" y="170705"/>
                  </a:lnTo>
                  <a:lnTo>
                    <a:pt x="1776124" y="139303"/>
                  </a:lnTo>
                  <a:lnTo>
                    <a:pt x="1803974" y="110207"/>
                  </a:lnTo>
                  <a:lnTo>
                    <a:pt x="1834837" y="83939"/>
                  </a:lnTo>
                  <a:lnTo>
                    <a:pt x="1868714" y="60498"/>
                  </a:lnTo>
                  <a:lnTo>
                    <a:pt x="1905605" y="39885"/>
                  </a:lnTo>
                  <a:lnTo>
                    <a:pt x="1945286" y="22956"/>
                  </a:lnTo>
                  <a:lnTo>
                    <a:pt x="1987534" y="10864"/>
                  </a:lnTo>
                  <a:lnTo>
                    <a:pt x="2032350" y="3609"/>
                  </a:lnTo>
                  <a:lnTo>
                    <a:pt x="2079733" y="1190"/>
                  </a:lnTo>
                  <a:lnTo>
                    <a:pt x="2135656" y="4483"/>
                  </a:lnTo>
                  <a:lnTo>
                    <a:pt x="2187336" y="14361"/>
                  </a:lnTo>
                  <a:lnTo>
                    <a:pt x="2234775" y="30826"/>
                  </a:lnTo>
                  <a:lnTo>
                    <a:pt x="2277973" y="53875"/>
                  </a:lnTo>
                  <a:lnTo>
                    <a:pt x="2316370" y="82041"/>
                  </a:lnTo>
                  <a:lnTo>
                    <a:pt x="2349410" y="114151"/>
                  </a:lnTo>
                  <a:lnTo>
                    <a:pt x="2377092" y="150204"/>
                  </a:lnTo>
                  <a:lnTo>
                    <a:pt x="2399416" y="190202"/>
                  </a:lnTo>
                  <a:lnTo>
                    <a:pt x="2332146" y="231874"/>
                  </a:lnTo>
                  <a:lnTo>
                    <a:pt x="2321281" y="211298"/>
                  </a:lnTo>
                  <a:lnTo>
                    <a:pt x="2309226" y="192434"/>
                  </a:lnTo>
                  <a:lnTo>
                    <a:pt x="2281544" y="159841"/>
                  </a:lnTo>
                  <a:lnTo>
                    <a:pt x="2250663" y="133424"/>
                  </a:lnTo>
                  <a:lnTo>
                    <a:pt x="2217548" y="112514"/>
                  </a:lnTo>
                  <a:lnTo>
                    <a:pt x="2165142" y="90859"/>
                  </a:lnTo>
                  <a:lnTo>
                    <a:pt x="2110690" y="80292"/>
                  </a:lnTo>
                  <a:lnTo>
                    <a:pt x="2074971" y="78283"/>
                  </a:lnTo>
                  <a:lnTo>
                    <a:pt x="2037113" y="80274"/>
                  </a:lnTo>
                  <a:lnTo>
                    <a:pt x="1968205" y="96198"/>
                  </a:lnTo>
                  <a:lnTo>
                    <a:pt x="1908432" y="127136"/>
                  </a:lnTo>
                  <a:lnTo>
                    <a:pt x="1858128" y="168510"/>
                  </a:lnTo>
                  <a:lnTo>
                    <a:pt x="1817405" y="219279"/>
                  </a:lnTo>
                  <a:lnTo>
                    <a:pt x="1786598" y="276876"/>
                  </a:lnTo>
                  <a:lnTo>
                    <a:pt x="1765948" y="340183"/>
                  </a:lnTo>
                  <a:lnTo>
                    <a:pt x="1755679" y="405072"/>
                  </a:lnTo>
                  <a:lnTo>
                    <a:pt x="1754395" y="437852"/>
                  </a:lnTo>
                  <a:lnTo>
                    <a:pt x="1755958" y="473366"/>
                  </a:lnTo>
                  <a:lnTo>
                    <a:pt x="1768459" y="542273"/>
                  </a:lnTo>
                  <a:lnTo>
                    <a:pt x="1793035" y="607609"/>
                  </a:lnTo>
                  <a:lnTo>
                    <a:pt x="1827116" y="665801"/>
                  </a:lnTo>
                  <a:lnTo>
                    <a:pt x="1870258" y="716067"/>
                  </a:lnTo>
                  <a:lnTo>
                    <a:pt x="1921455" y="756400"/>
                  </a:lnTo>
                  <a:lnTo>
                    <a:pt x="1980205" y="785738"/>
                  </a:lnTo>
                  <a:lnTo>
                    <a:pt x="2044498" y="800620"/>
                  </a:lnTo>
                  <a:lnTo>
                    <a:pt x="2078543" y="802481"/>
                  </a:lnTo>
                  <a:lnTo>
                    <a:pt x="2096960" y="801904"/>
                  </a:lnTo>
                  <a:lnTo>
                    <a:pt x="2153552" y="793253"/>
                  </a:lnTo>
                  <a:lnTo>
                    <a:pt x="2191355" y="781347"/>
                  </a:lnTo>
                  <a:lnTo>
                    <a:pt x="2227966" y="764083"/>
                  </a:lnTo>
                  <a:lnTo>
                    <a:pt x="2262569" y="741461"/>
                  </a:lnTo>
                  <a:lnTo>
                    <a:pt x="2294344" y="714077"/>
                  </a:lnTo>
                  <a:lnTo>
                    <a:pt x="2322472" y="680888"/>
                  </a:lnTo>
                  <a:lnTo>
                    <a:pt x="2345540" y="641449"/>
                  </a:lnTo>
                  <a:lnTo>
                    <a:pt x="2416383" y="678060"/>
                  </a:lnTo>
                  <a:lnTo>
                    <a:pt x="2391305" y="723974"/>
                  </a:lnTo>
                  <a:lnTo>
                    <a:pt x="2357744" y="764083"/>
                  </a:lnTo>
                  <a:lnTo>
                    <a:pt x="2317784" y="798165"/>
                  </a:lnTo>
                  <a:lnTo>
                    <a:pt x="2273508" y="826591"/>
                  </a:lnTo>
                  <a:lnTo>
                    <a:pt x="2225957" y="849213"/>
                  </a:lnTo>
                  <a:lnTo>
                    <a:pt x="2175579" y="865881"/>
                  </a:lnTo>
                  <a:lnTo>
                    <a:pt x="2124233" y="875927"/>
                  </a:lnTo>
                  <a:lnTo>
                    <a:pt x="2073780" y="879276"/>
                  </a:lnTo>
                  <a:lnTo>
                    <a:pt x="2030192" y="876839"/>
                  </a:lnTo>
                  <a:lnTo>
                    <a:pt x="1988427" y="869528"/>
                  </a:lnTo>
                  <a:lnTo>
                    <a:pt x="1948486" y="857342"/>
                  </a:lnTo>
                  <a:lnTo>
                    <a:pt x="1910367" y="840283"/>
                  </a:lnTo>
                  <a:lnTo>
                    <a:pt x="1874462" y="819187"/>
                  </a:lnTo>
                  <a:lnTo>
                    <a:pt x="1841162" y="795188"/>
                  </a:lnTo>
                  <a:lnTo>
                    <a:pt x="1810466" y="768287"/>
                  </a:lnTo>
                  <a:lnTo>
                    <a:pt x="1782375" y="738485"/>
                  </a:lnTo>
                  <a:lnTo>
                    <a:pt x="1757056" y="706021"/>
                  </a:lnTo>
                  <a:lnTo>
                    <a:pt x="1734675" y="671438"/>
                  </a:lnTo>
                  <a:lnTo>
                    <a:pt x="1715235" y="634733"/>
                  </a:lnTo>
                  <a:lnTo>
                    <a:pt x="1698733" y="595907"/>
                  </a:lnTo>
                  <a:lnTo>
                    <a:pt x="1685711" y="555686"/>
                  </a:lnTo>
                  <a:lnTo>
                    <a:pt x="1676409" y="515094"/>
                  </a:lnTo>
                  <a:lnTo>
                    <a:pt x="1670828" y="474129"/>
                  </a:lnTo>
                  <a:lnTo>
                    <a:pt x="1668968" y="432792"/>
                  </a:lnTo>
                  <a:close/>
                </a:path>
                <a:path w="11396345" h="879475">
                  <a:moveTo>
                    <a:pt x="3177149" y="81855"/>
                  </a:moveTo>
                  <a:lnTo>
                    <a:pt x="2868777" y="81855"/>
                  </a:lnTo>
                  <a:lnTo>
                    <a:pt x="2868777" y="871835"/>
                  </a:lnTo>
                  <a:lnTo>
                    <a:pt x="2783350" y="871835"/>
                  </a:lnTo>
                  <a:lnTo>
                    <a:pt x="2783350" y="81855"/>
                  </a:lnTo>
                  <a:lnTo>
                    <a:pt x="2474978" y="81855"/>
                  </a:lnTo>
                  <a:lnTo>
                    <a:pt x="2474978" y="6250"/>
                  </a:lnTo>
                  <a:lnTo>
                    <a:pt x="3177149" y="6250"/>
                  </a:lnTo>
                  <a:lnTo>
                    <a:pt x="3177149" y="81855"/>
                  </a:lnTo>
                  <a:close/>
                </a:path>
                <a:path w="11396345" h="879475">
                  <a:moveTo>
                    <a:pt x="3573468" y="6250"/>
                  </a:moveTo>
                  <a:lnTo>
                    <a:pt x="3645203" y="6250"/>
                  </a:lnTo>
                  <a:lnTo>
                    <a:pt x="4005069" y="871835"/>
                  </a:lnTo>
                  <a:lnTo>
                    <a:pt x="3914879" y="871835"/>
                  </a:lnTo>
                  <a:lnTo>
                    <a:pt x="3802663" y="601265"/>
                  </a:lnTo>
                  <a:lnTo>
                    <a:pt x="3413626" y="601265"/>
                  </a:lnTo>
                  <a:lnTo>
                    <a:pt x="3302601" y="871835"/>
                  </a:lnTo>
                  <a:lnTo>
                    <a:pt x="3211220" y="871835"/>
                  </a:lnTo>
                  <a:lnTo>
                    <a:pt x="3573468" y="6250"/>
                  </a:lnTo>
                  <a:close/>
                </a:path>
                <a:path w="11396345" h="879475">
                  <a:moveTo>
                    <a:pt x="3783018" y="533995"/>
                  </a:moveTo>
                  <a:lnTo>
                    <a:pt x="3608591" y="106263"/>
                  </a:lnTo>
                  <a:lnTo>
                    <a:pt x="3432081" y="533995"/>
                  </a:lnTo>
                  <a:lnTo>
                    <a:pt x="3783018" y="533995"/>
                  </a:lnTo>
                  <a:close/>
                </a:path>
                <a:path w="11396345" h="879475">
                  <a:moveTo>
                    <a:pt x="4764657" y="648592"/>
                  </a:moveTo>
                  <a:lnTo>
                    <a:pt x="4759746" y="695473"/>
                  </a:lnTo>
                  <a:lnTo>
                    <a:pt x="4745012" y="738485"/>
                  </a:lnTo>
                  <a:lnTo>
                    <a:pt x="4722018" y="776510"/>
                  </a:lnTo>
                  <a:lnTo>
                    <a:pt x="4692327" y="809029"/>
                  </a:lnTo>
                  <a:lnTo>
                    <a:pt x="4656757" y="835521"/>
                  </a:lnTo>
                  <a:lnTo>
                    <a:pt x="4615531" y="855463"/>
                  </a:lnTo>
                  <a:lnTo>
                    <a:pt x="4570213" y="867742"/>
                  </a:lnTo>
                  <a:lnTo>
                    <a:pt x="4521770" y="871835"/>
                  </a:lnTo>
                  <a:lnTo>
                    <a:pt x="4113385" y="871835"/>
                  </a:lnTo>
                  <a:lnTo>
                    <a:pt x="4113385" y="6250"/>
                  </a:lnTo>
                  <a:lnTo>
                    <a:pt x="4530402" y="6250"/>
                  </a:lnTo>
                  <a:lnTo>
                    <a:pt x="4573413" y="11162"/>
                  </a:lnTo>
                  <a:lnTo>
                    <a:pt x="4611959" y="25896"/>
                  </a:lnTo>
                  <a:lnTo>
                    <a:pt x="4645818" y="48220"/>
                  </a:lnTo>
                  <a:lnTo>
                    <a:pt x="4674170" y="76497"/>
                  </a:lnTo>
                  <a:lnTo>
                    <a:pt x="4696866" y="109611"/>
                  </a:lnTo>
                  <a:lnTo>
                    <a:pt x="4713758" y="147042"/>
                  </a:lnTo>
                  <a:lnTo>
                    <a:pt x="4724474" y="186779"/>
                  </a:lnTo>
                  <a:lnTo>
                    <a:pt x="4728045" y="226814"/>
                  </a:lnTo>
                  <a:lnTo>
                    <a:pt x="4719785" y="289768"/>
                  </a:lnTo>
                  <a:lnTo>
                    <a:pt x="4695006" y="347067"/>
                  </a:lnTo>
                  <a:lnTo>
                    <a:pt x="4655641" y="394394"/>
                  </a:lnTo>
                  <a:lnTo>
                    <a:pt x="4603625" y="428029"/>
                  </a:lnTo>
                  <a:lnTo>
                    <a:pt x="4638879" y="441405"/>
                  </a:lnTo>
                  <a:lnTo>
                    <a:pt x="4697666" y="482333"/>
                  </a:lnTo>
                  <a:lnTo>
                    <a:pt x="4740212" y="540878"/>
                  </a:lnTo>
                  <a:lnTo>
                    <a:pt x="4761941" y="610232"/>
                  </a:lnTo>
                  <a:lnTo>
                    <a:pt x="4764657" y="648592"/>
                  </a:lnTo>
                  <a:close/>
                </a:path>
                <a:path w="11396345" h="879475">
                  <a:moveTo>
                    <a:pt x="4679230" y="634007"/>
                  </a:moveTo>
                  <a:lnTo>
                    <a:pt x="4673035" y="587685"/>
                  </a:lnTo>
                  <a:lnTo>
                    <a:pt x="4654896" y="544562"/>
                  </a:lnTo>
                  <a:lnTo>
                    <a:pt x="4626526" y="509531"/>
                  </a:lnTo>
                  <a:lnTo>
                    <a:pt x="4589635" y="483691"/>
                  </a:lnTo>
                  <a:lnTo>
                    <a:pt x="4546047" y="470296"/>
                  </a:lnTo>
                  <a:lnTo>
                    <a:pt x="4530402" y="469403"/>
                  </a:lnTo>
                  <a:lnTo>
                    <a:pt x="4198813" y="469403"/>
                  </a:lnTo>
                  <a:lnTo>
                    <a:pt x="4198813" y="797421"/>
                  </a:lnTo>
                  <a:lnTo>
                    <a:pt x="4521770" y="797421"/>
                  </a:lnTo>
                  <a:lnTo>
                    <a:pt x="4568818" y="789886"/>
                  </a:lnTo>
                  <a:lnTo>
                    <a:pt x="4610322" y="768325"/>
                  </a:lnTo>
                  <a:lnTo>
                    <a:pt x="4643530" y="736252"/>
                  </a:lnTo>
                  <a:lnTo>
                    <a:pt x="4667026" y="695622"/>
                  </a:lnTo>
                  <a:lnTo>
                    <a:pt x="4678467" y="649802"/>
                  </a:lnTo>
                  <a:lnTo>
                    <a:pt x="4679230" y="634007"/>
                  </a:lnTo>
                  <a:close/>
                </a:path>
                <a:path w="11396345" h="879475">
                  <a:moveTo>
                    <a:pt x="4198813" y="80664"/>
                  </a:moveTo>
                  <a:lnTo>
                    <a:pt x="4198813" y="400049"/>
                  </a:lnTo>
                  <a:lnTo>
                    <a:pt x="4496171" y="400049"/>
                  </a:lnTo>
                  <a:lnTo>
                    <a:pt x="4541434" y="392515"/>
                  </a:lnTo>
                  <a:lnTo>
                    <a:pt x="4580780" y="371102"/>
                  </a:lnTo>
                  <a:lnTo>
                    <a:pt x="4611420" y="339811"/>
                  </a:lnTo>
                  <a:lnTo>
                    <a:pt x="4632795" y="300632"/>
                  </a:lnTo>
                  <a:lnTo>
                    <a:pt x="4643120" y="255928"/>
                  </a:lnTo>
                  <a:lnTo>
                    <a:pt x="4643809" y="240208"/>
                  </a:lnTo>
                  <a:lnTo>
                    <a:pt x="4643158" y="224060"/>
                  </a:lnTo>
                  <a:lnTo>
                    <a:pt x="4633391" y="178296"/>
                  </a:lnTo>
                  <a:lnTo>
                    <a:pt x="4612908" y="138782"/>
                  </a:lnTo>
                  <a:lnTo>
                    <a:pt x="4583459" y="108421"/>
                  </a:lnTo>
                  <a:lnTo>
                    <a:pt x="4546475" y="87864"/>
                  </a:lnTo>
                  <a:lnTo>
                    <a:pt x="4503613" y="80664"/>
                  </a:lnTo>
                  <a:lnTo>
                    <a:pt x="4198813" y="80664"/>
                  </a:lnTo>
                  <a:close/>
                </a:path>
                <a:path w="11396345" h="879475">
                  <a:moveTo>
                    <a:pt x="5627601" y="6250"/>
                  </a:moveTo>
                  <a:lnTo>
                    <a:pt x="5627601" y="871835"/>
                  </a:lnTo>
                  <a:lnTo>
                    <a:pt x="5543662" y="871835"/>
                  </a:lnTo>
                  <a:lnTo>
                    <a:pt x="5543662" y="467022"/>
                  </a:lnTo>
                  <a:lnTo>
                    <a:pt x="5030205" y="467022"/>
                  </a:lnTo>
                  <a:lnTo>
                    <a:pt x="5030205" y="871835"/>
                  </a:lnTo>
                  <a:lnTo>
                    <a:pt x="4945075" y="871835"/>
                  </a:lnTo>
                  <a:lnTo>
                    <a:pt x="4945075" y="6250"/>
                  </a:lnTo>
                  <a:lnTo>
                    <a:pt x="5030205" y="6250"/>
                  </a:lnTo>
                  <a:lnTo>
                    <a:pt x="5030205" y="391417"/>
                  </a:lnTo>
                  <a:lnTo>
                    <a:pt x="5543662" y="391417"/>
                  </a:lnTo>
                  <a:lnTo>
                    <a:pt x="5543662" y="6250"/>
                  </a:lnTo>
                  <a:lnTo>
                    <a:pt x="5627601" y="6250"/>
                  </a:lnTo>
                  <a:close/>
                </a:path>
                <a:path w="11396345" h="879475">
                  <a:moveTo>
                    <a:pt x="5933632" y="743842"/>
                  </a:moveTo>
                  <a:lnTo>
                    <a:pt x="6470306" y="6250"/>
                  </a:lnTo>
                  <a:lnTo>
                    <a:pt x="6540851" y="6250"/>
                  </a:lnTo>
                  <a:lnTo>
                    <a:pt x="6540851" y="871835"/>
                  </a:lnTo>
                  <a:lnTo>
                    <a:pt x="6455424" y="871835"/>
                  </a:lnTo>
                  <a:lnTo>
                    <a:pt x="6455424" y="146446"/>
                  </a:lnTo>
                  <a:lnTo>
                    <a:pt x="5927679" y="871835"/>
                  </a:lnTo>
                  <a:lnTo>
                    <a:pt x="5849693" y="871835"/>
                  </a:lnTo>
                  <a:lnTo>
                    <a:pt x="5849693" y="6250"/>
                  </a:lnTo>
                  <a:lnTo>
                    <a:pt x="5933632" y="6250"/>
                  </a:lnTo>
                  <a:lnTo>
                    <a:pt x="5933632" y="743842"/>
                  </a:lnTo>
                  <a:close/>
                </a:path>
                <a:path w="11396345" h="879475">
                  <a:moveTo>
                    <a:pt x="7200400" y="6250"/>
                  </a:moveTo>
                  <a:lnTo>
                    <a:pt x="7285827" y="6250"/>
                  </a:lnTo>
                  <a:lnTo>
                    <a:pt x="7285827" y="871835"/>
                  </a:lnTo>
                  <a:lnTo>
                    <a:pt x="7200400" y="871835"/>
                  </a:lnTo>
                  <a:lnTo>
                    <a:pt x="7200400" y="495002"/>
                  </a:lnTo>
                  <a:lnTo>
                    <a:pt x="7177015" y="504211"/>
                  </a:lnTo>
                  <a:lnTo>
                    <a:pt x="7128349" y="518945"/>
                  </a:lnTo>
                  <a:lnTo>
                    <a:pt x="7076166" y="528637"/>
                  </a:lnTo>
                  <a:lnTo>
                    <a:pt x="7014551" y="533399"/>
                  </a:lnTo>
                  <a:lnTo>
                    <a:pt x="6979837" y="533995"/>
                  </a:lnTo>
                  <a:lnTo>
                    <a:pt x="6943486" y="532674"/>
                  </a:lnTo>
                  <a:lnTo>
                    <a:pt x="6879490" y="522107"/>
                  </a:lnTo>
                  <a:lnTo>
                    <a:pt x="6826897" y="501085"/>
                  </a:lnTo>
                  <a:lnTo>
                    <a:pt x="6784481" y="471171"/>
                  </a:lnTo>
                  <a:lnTo>
                    <a:pt x="6752018" y="432810"/>
                  </a:lnTo>
                  <a:lnTo>
                    <a:pt x="6728503" y="386227"/>
                  </a:lnTo>
                  <a:lnTo>
                    <a:pt x="6713602" y="331514"/>
                  </a:lnTo>
                  <a:lnTo>
                    <a:pt x="6706309" y="269899"/>
                  </a:lnTo>
                  <a:lnTo>
                    <a:pt x="6705398" y="236636"/>
                  </a:lnTo>
                  <a:lnTo>
                    <a:pt x="6705398" y="6250"/>
                  </a:lnTo>
                  <a:lnTo>
                    <a:pt x="6790825" y="6250"/>
                  </a:lnTo>
                  <a:lnTo>
                    <a:pt x="6790825" y="220860"/>
                  </a:lnTo>
                  <a:lnTo>
                    <a:pt x="6791476" y="251947"/>
                  </a:lnTo>
                  <a:lnTo>
                    <a:pt x="6796685" y="306864"/>
                  </a:lnTo>
                  <a:lnTo>
                    <a:pt x="6807271" y="352108"/>
                  </a:lnTo>
                  <a:lnTo>
                    <a:pt x="6824237" y="388571"/>
                  </a:lnTo>
                  <a:lnTo>
                    <a:pt x="6862486" y="427806"/>
                  </a:lnTo>
                  <a:lnTo>
                    <a:pt x="6896791" y="444400"/>
                  </a:lnTo>
                  <a:lnTo>
                    <a:pt x="6939207" y="454000"/>
                  </a:lnTo>
                  <a:lnTo>
                    <a:pt x="6990850" y="457199"/>
                  </a:lnTo>
                  <a:lnTo>
                    <a:pt x="7024653" y="456325"/>
                  </a:lnTo>
                  <a:lnTo>
                    <a:pt x="7087012" y="449330"/>
                  </a:lnTo>
                  <a:lnTo>
                    <a:pt x="7141743" y="435712"/>
                  </a:lnTo>
                  <a:lnTo>
                    <a:pt x="7184159" y="417704"/>
                  </a:lnTo>
                  <a:lnTo>
                    <a:pt x="7200400" y="407193"/>
                  </a:lnTo>
                  <a:lnTo>
                    <a:pt x="7200400" y="6250"/>
                  </a:lnTo>
                  <a:close/>
                </a:path>
                <a:path w="11396345" h="879475">
                  <a:moveTo>
                    <a:pt x="8086718" y="796230"/>
                  </a:moveTo>
                  <a:lnTo>
                    <a:pt x="8086718" y="871835"/>
                  </a:lnTo>
                  <a:lnTo>
                    <a:pt x="7505395" y="871835"/>
                  </a:lnTo>
                  <a:lnTo>
                    <a:pt x="7505395" y="6250"/>
                  </a:lnTo>
                  <a:lnTo>
                    <a:pt x="8076002" y="6250"/>
                  </a:lnTo>
                  <a:lnTo>
                    <a:pt x="8076002" y="81855"/>
                  </a:lnTo>
                  <a:lnTo>
                    <a:pt x="7590525" y="81855"/>
                  </a:lnTo>
                  <a:lnTo>
                    <a:pt x="7590525" y="393799"/>
                  </a:lnTo>
                  <a:lnTo>
                    <a:pt x="8013792" y="393799"/>
                  </a:lnTo>
                  <a:lnTo>
                    <a:pt x="8013792" y="465831"/>
                  </a:lnTo>
                  <a:lnTo>
                    <a:pt x="7590525" y="465831"/>
                  </a:lnTo>
                  <a:lnTo>
                    <a:pt x="7590525" y="796230"/>
                  </a:lnTo>
                  <a:lnTo>
                    <a:pt x="8086718" y="796230"/>
                  </a:lnTo>
                  <a:close/>
                </a:path>
                <a:path w="11396345" h="879475">
                  <a:moveTo>
                    <a:pt x="8189250" y="432792"/>
                  </a:moveTo>
                  <a:lnTo>
                    <a:pt x="8190962" y="393836"/>
                  </a:lnTo>
                  <a:lnTo>
                    <a:pt x="8196096" y="354955"/>
                  </a:lnTo>
                  <a:lnTo>
                    <a:pt x="8204654" y="316148"/>
                  </a:lnTo>
                  <a:lnTo>
                    <a:pt x="8216635" y="277415"/>
                  </a:lnTo>
                  <a:lnTo>
                    <a:pt x="8231889" y="239762"/>
                  </a:lnTo>
                  <a:lnTo>
                    <a:pt x="8250270" y="204192"/>
                  </a:lnTo>
                  <a:lnTo>
                    <a:pt x="8271775" y="170705"/>
                  </a:lnTo>
                  <a:lnTo>
                    <a:pt x="8296406" y="139303"/>
                  </a:lnTo>
                  <a:lnTo>
                    <a:pt x="8324256" y="110207"/>
                  </a:lnTo>
                  <a:lnTo>
                    <a:pt x="8355119" y="83939"/>
                  </a:lnTo>
                  <a:lnTo>
                    <a:pt x="8388996" y="60498"/>
                  </a:lnTo>
                  <a:lnTo>
                    <a:pt x="8425887" y="39885"/>
                  </a:lnTo>
                  <a:lnTo>
                    <a:pt x="8465568" y="22956"/>
                  </a:lnTo>
                  <a:lnTo>
                    <a:pt x="8507817" y="10864"/>
                  </a:lnTo>
                  <a:lnTo>
                    <a:pt x="8552633" y="3609"/>
                  </a:lnTo>
                  <a:lnTo>
                    <a:pt x="8600016" y="1190"/>
                  </a:lnTo>
                  <a:lnTo>
                    <a:pt x="8655938" y="4483"/>
                  </a:lnTo>
                  <a:lnTo>
                    <a:pt x="8707619" y="14361"/>
                  </a:lnTo>
                  <a:lnTo>
                    <a:pt x="8755057" y="30826"/>
                  </a:lnTo>
                  <a:lnTo>
                    <a:pt x="8798255" y="53875"/>
                  </a:lnTo>
                  <a:lnTo>
                    <a:pt x="8836652" y="82041"/>
                  </a:lnTo>
                  <a:lnTo>
                    <a:pt x="8869692" y="114151"/>
                  </a:lnTo>
                  <a:lnTo>
                    <a:pt x="8897374" y="150204"/>
                  </a:lnTo>
                  <a:lnTo>
                    <a:pt x="8919699" y="190202"/>
                  </a:lnTo>
                  <a:lnTo>
                    <a:pt x="8852428" y="231874"/>
                  </a:lnTo>
                  <a:lnTo>
                    <a:pt x="8841564" y="211298"/>
                  </a:lnTo>
                  <a:lnTo>
                    <a:pt x="8829509" y="192434"/>
                  </a:lnTo>
                  <a:lnTo>
                    <a:pt x="8801827" y="159841"/>
                  </a:lnTo>
                  <a:lnTo>
                    <a:pt x="8770945" y="133424"/>
                  </a:lnTo>
                  <a:lnTo>
                    <a:pt x="8737831" y="112514"/>
                  </a:lnTo>
                  <a:lnTo>
                    <a:pt x="8685425" y="90859"/>
                  </a:lnTo>
                  <a:lnTo>
                    <a:pt x="8630972" y="80292"/>
                  </a:lnTo>
                  <a:lnTo>
                    <a:pt x="8595253" y="78283"/>
                  </a:lnTo>
                  <a:lnTo>
                    <a:pt x="8557395" y="80274"/>
                  </a:lnTo>
                  <a:lnTo>
                    <a:pt x="8488488" y="96198"/>
                  </a:lnTo>
                  <a:lnTo>
                    <a:pt x="8428715" y="127136"/>
                  </a:lnTo>
                  <a:lnTo>
                    <a:pt x="8378411" y="168510"/>
                  </a:lnTo>
                  <a:lnTo>
                    <a:pt x="8337688" y="219279"/>
                  </a:lnTo>
                  <a:lnTo>
                    <a:pt x="8306880" y="276876"/>
                  </a:lnTo>
                  <a:lnTo>
                    <a:pt x="8286230" y="340183"/>
                  </a:lnTo>
                  <a:lnTo>
                    <a:pt x="8275961" y="405072"/>
                  </a:lnTo>
                  <a:lnTo>
                    <a:pt x="8274678" y="437852"/>
                  </a:lnTo>
                  <a:lnTo>
                    <a:pt x="8276240" y="473366"/>
                  </a:lnTo>
                  <a:lnTo>
                    <a:pt x="8288742" y="542273"/>
                  </a:lnTo>
                  <a:lnTo>
                    <a:pt x="8313317" y="607609"/>
                  </a:lnTo>
                  <a:lnTo>
                    <a:pt x="8347399" y="665801"/>
                  </a:lnTo>
                  <a:lnTo>
                    <a:pt x="8390540" y="716067"/>
                  </a:lnTo>
                  <a:lnTo>
                    <a:pt x="8441737" y="756400"/>
                  </a:lnTo>
                  <a:lnTo>
                    <a:pt x="8500487" y="785738"/>
                  </a:lnTo>
                  <a:lnTo>
                    <a:pt x="8564781" y="800620"/>
                  </a:lnTo>
                  <a:lnTo>
                    <a:pt x="8598825" y="802481"/>
                  </a:lnTo>
                  <a:lnTo>
                    <a:pt x="8617243" y="801904"/>
                  </a:lnTo>
                  <a:lnTo>
                    <a:pt x="8673835" y="793253"/>
                  </a:lnTo>
                  <a:lnTo>
                    <a:pt x="8711637" y="781347"/>
                  </a:lnTo>
                  <a:lnTo>
                    <a:pt x="8748249" y="764083"/>
                  </a:lnTo>
                  <a:lnTo>
                    <a:pt x="8782851" y="741461"/>
                  </a:lnTo>
                  <a:lnTo>
                    <a:pt x="8814626" y="714077"/>
                  </a:lnTo>
                  <a:lnTo>
                    <a:pt x="8842754" y="680888"/>
                  </a:lnTo>
                  <a:lnTo>
                    <a:pt x="8865823" y="641449"/>
                  </a:lnTo>
                  <a:lnTo>
                    <a:pt x="8936665" y="678060"/>
                  </a:lnTo>
                  <a:lnTo>
                    <a:pt x="8911587" y="723974"/>
                  </a:lnTo>
                  <a:lnTo>
                    <a:pt x="8878027" y="764083"/>
                  </a:lnTo>
                  <a:lnTo>
                    <a:pt x="8838066" y="798165"/>
                  </a:lnTo>
                  <a:lnTo>
                    <a:pt x="8793790" y="826591"/>
                  </a:lnTo>
                  <a:lnTo>
                    <a:pt x="8746239" y="849213"/>
                  </a:lnTo>
                  <a:lnTo>
                    <a:pt x="8695861" y="865881"/>
                  </a:lnTo>
                  <a:lnTo>
                    <a:pt x="8644515" y="875927"/>
                  </a:lnTo>
                  <a:lnTo>
                    <a:pt x="8594063" y="879276"/>
                  </a:lnTo>
                  <a:lnTo>
                    <a:pt x="8550474" y="876839"/>
                  </a:lnTo>
                  <a:lnTo>
                    <a:pt x="8508710" y="869528"/>
                  </a:lnTo>
                  <a:lnTo>
                    <a:pt x="8468768" y="857342"/>
                  </a:lnTo>
                  <a:lnTo>
                    <a:pt x="8430649" y="840283"/>
                  </a:lnTo>
                  <a:lnTo>
                    <a:pt x="8394745" y="819187"/>
                  </a:lnTo>
                  <a:lnTo>
                    <a:pt x="8361444" y="795188"/>
                  </a:lnTo>
                  <a:lnTo>
                    <a:pt x="8330749" y="768287"/>
                  </a:lnTo>
                  <a:lnTo>
                    <a:pt x="8302657" y="738485"/>
                  </a:lnTo>
                  <a:lnTo>
                    <a:pt x="8277338" y="706021"/>
                  </a:lnTo>
                  <a:lnTo>
                    <a:pt x="8254958" y="671438"/>
                  </a:lnTo>
                  <a:lnTo>
                    <a:pt x="8235517" y="634733"/>
                  </a:lnTo>
                  <a:lnTo>
                    <a:pt x="8219016" y="595907"/>
                  </a:lnTo>
                  <a:lnTo>
                    <a:pt x="8205993" y="555686"/>
                  </a:lnTo>
                  <a:lnTo>
                    <a:pt x="8196692" y="515094"/>
                  </a:lnTo>
                  <a:lnTo>
                    <a:pt x="8191111" y="474129"/>
                  </a:lnTo>
                  <a:lnTo>
                    <a:pt x="8189250" y="432792"/>
                  </a:lnTo>
                  <a:close/>
                </a:path>
                <a:path w="11396345" h="879475">
                  <a:moveTo>
                    <a:pt x="9697431" y="81855"/>
                  </a:moveTo>
                  <a:lnTo>
                    <a:pt x="9389059" y="81855"/>
                  </a:lnTo>
                  <a:lnTo>
                    <a:pt x="9389059" y="871835"/>
                  </a:lnTo>
                  <a:lnTo>
                    <a:pt x="9303632" y="871835"/>
                  </a:lnTo>
                  <a:lnTo>
                    <a:pt x="9303632" y="81855"/>
                  </a:lnTo>
                  <a:lnTo>
                    <a:pt x="8995260" y="81855"/>
                  </a:lnTo>
                  <a:lnTo>
                    <a:pt x="8995260" y="6250"/>
                  </a:lnTo>
                  <a:lnTo>
                    <a:pt x="9697431" y="6250"/>
                  </a:lnTo>
                  <a:lnTo>
                    <a:pt x="9697431" y="81855"/>
                  </a:lnTo>
                  <a:close/>
                </a:path>
                <a:path w="11396345" h="879475">
                  <a:moveTo>
                    <a:pt x="10460760" y="648592"/>
                  </a:moveTo>
                  <a:lnTo>
                    <a:pt x="10455849" y="695473"/>
                  </a:lnTo>
                  <a:lnTo>
                    <a:pt x="10441115" y="738485"/>
                  </a:lnTo>
                  <a:lnTo>
                    <a:pt x="10418121" y="776510"/>
                  </a:lnTo>
                  <a:lnTo>
                    <a:pt x="10388430" y="809029"/>
                  </a:lnTo>
                  <a:lnTo>
                    <a:pt x="10352860" y="835521"/>
                  </a:lnTo>
                  <a:lnTo>
                    <a:pt x="10311634" y="855463"/>
                  </a:lnTo>
                  <a:lnTo>
                    <a:pt x="10266316" y="867742"/>
                  </a:lnTo>
                  <a:lnTo>
                    <a:pt x="10217873" y="871835"/>
                  </a:lnTo>
                  <a:lnTo>
                    <a:pt x="9809488" y="871835"/>
                  </a:lnTo>
                  <a:lnTo>
                    <a:pt x="9809488" y="6250"/>
                  </a:lnTo>
                  <a:lnTo>
                    <a:pt x="10226505" y="6250"/>
                  </a:lnTo>
                  <a:lnTo>
                    <a:pt x="10269516" y="11162"/>
                  </a:lnTo>
                  <a:lnTo>
                    <a:pt x="10308063" y="25896"/>
                  </a:lnTo>
                  <a:lnTo>
                    <a:pt x="10341921" y="48220"/>
                  </a:lnTo>
                  <a:lnTo>
                    <a:pt x="10370273" y="76497"/>
                  </a:lnTo>
                  <a:lnTo>
                    <a:pt x="10392969" y="109611"/>
                  </a:lnTo>
                  <a:lnTo>
                    <a:pt x="10409861" y="147042"/>
                  </a:lnTo>
                  <a:lnTo>
                    <a:pt x="10420577" y="186779"/>
                  </a:lnTo>
                  <a:lnTo>
                    <a:pt x="10424148" y="226814"/>
                  </a:lnTo>
                  <a:lnTo>
                    <a:pt x="10415889" y="289768"/>
                  </a:lnTo>
                  <a:lnTo>
                    <a:pt x="10391109" y="347067"/>
                  </a:lnTo>
                  <a:lnTo>
                    <a:pt x="10351744" y="394394"/>
                  </a:lnTo>
                  <a:lnTo>
                    <a:pt x="10299728" y="428029"/>
                  </a:lnTo>
                  <a:lnTo>
                    <a:pt x="10334982" y="441405"/>
                  </a:lnTo>
                  <a:lnTo>
                    <a:pt x="10393769" y="482333"/>
                  </a:lnTo>
                  <a:lnTo>
                    <a:pt x="10436315" y="540878"/>
                  </a:lnTo>
                  <a:lnTo>
                    <a:pt x="10458044" y="610232"/>
                  </a:lnTo>
                  <a:lnTo>
                    <a:pt x="10460760" y="648592"/>
                  </a:lnTo>
                  <a:close/>
                </a:path>
                <a:path w="11396345" h="879475">
                  <a:moveTo>
                    <a:pt x="10375333" y="634007"/>
                  </a:moveTo>
                  <a:lnTo>
                    <a:pt x="10369138" y="587685"/>
                  </a:lnTo>
                  <a:lnTo>
                    <a:pt x="10350999" y="544562"/>
                  </a:lnTo>
                  <a:lnTo>
                    <a:pt x="10322629" y="509531"/>
                  </a:lnTo>
                  <a:lnTo>
                    <a:pt x="10285738" y="483691"/>
                  </a:lnTo>
                  <a:lnTo>
                    <a:pt x="10242150" y="470296"/>
                  </a:lnTo>
                  <a:lnTo>
                    <a:pt x="10226505" y="469403"/>
                  </a:lnTo>
                  <a:lnTo>
                    <a:pt x="9894916" y="469403"/>
                  </a:lnTo>
                  <a:lnTo>
                    <a:pt x="9894916" y="797421"/>
                  </a:lnTo>
                  <a:lnTo>
                    <a:pt x="10217873" y="797421"/>
                  </a:lnTo>
                  <a:lnTo>
                    <a:pt x="10264921" y="789886"/>
                  </a:lnTo>
                  <a:lnTo>
                    <a:pt x="10306426" y="768325"/>
                  </a:lnTo>
                  <a:lnTo>
                    <a:pt x="10339633" y="736252"/>
                  </a:lnTo>
                  <a:lnTo>
                    <a:pt x="10363129" y="695622"/>
                  </a:lnTo>
                  <a:lnTo>
                    <a:pt x="10374570" y="649802"/>
                  </a:lnTo>
                  <a:lnTo>
                    <a:pt x="10375333" y="634007"/>
                  </a:lnTo>
                  <a:close/>
                </a:path>
                <a:path w="11396345" h="879475">
                  <a:moveTo>
                    <a:pt x="9894916" y="80664"/>
                  </a:moveTo>
                  <a:lnTo>
                    <a:pt x="9894916" y="400049"/>
                  </a:lnTo>
                  <a:lnTo>
                    <a:pt x="10192274" y="400049"/>
                  </a:lnTo>
                  <a:lnTo>
                    <a:pt x="10237537" y="392515"/>
                  </a:lnTo>
                  <a:lnTo>
                    <a:pt x="10276883" y="371102"/>
                  </a:lnTo>
                  <a:lnTo>
                    <a:pt x="10307523" y="339811"/>
                  </a:lnTo>
                  <a:lnTo>
                    <a:pt x="10328898" y="300632"/>
                  </a:lnTo>
                  <a:lnTo>
                    <a:pt x="10339223" y="255928"/>
                  </a:lnTo>
                  <a:lnTo>
                    <a:pt x="10339912" y="240208"/>
                  </a:lnTo>
                  <a:lnTo>
                    <a:pt x="10339261" y="224060"/>
                  </a:lnTo>
                  <a:lnTo>
                    <a:pt x="10329494" y="178296"/>
                  </a:lnTo>
                  <a:lnTo>
                    <a:pt x="10309012" y="138782"/>
                  </a:lnTo>
                  <a:lnTo>
                    <a:pt x="10279562" y="108421"/>
                  </a:lnTo>
                  <a:lnTo>
                    <a:pt x="10242578" y="87864"/>
                  </a:lnTo>
                  <a:lnTo>
                    <a:pt x="10199716" y="80664"/>
                  </a:lnTo>
                  <a:lnTo>
                    <a:pt x="9894916" y="80664"/>
                  </a:lnTo>
                  <a:close/>
                </a:path>
                <a:path w="11396345" h="879475">
                  <a:moveTo>
                    <a:pt x="10989734" y="877788"/>
                  </a:moveTo>
                  <a:lnTo>
                    <a:pt x="10945587" y="875481"/>
                  </a:lnTo>
                  <a:lnTo>
                    <a:pt x="10903339" y="868560"/>
                  </a:lnTo>
                  <a:lnTo>
                    <a:pt x="10862988" y="857026"/>
                  </a:lnTo>
                  <a:lnTo>
                    <a:pt x="10824534" y="840878"/>
                  </a:lnTo>
                  <a:lnTo>
                    <a:pt x="10788369" y="820749"/>
                  </a:lnTo>
                  <a:lnTo>
                    <a:pt x="10754883" y="797569"/>
                  </a:lnTo>
                  <a:lnTo>
                    <a:pt x="10724075" y="771338"/>
                  </a:lnTo>
                  <a:lnTo>
                    <a:pt x="10695947" y="742056"/>
                  </a:lnTo>
                  <a:lnTo>
                    <a:pt x="10670665" y="710151"/>
                  </a:lnTo>
                  <a:lnTo>
                    <a:pt x="10648396" y="676051"/>
                  </a:lnTo>
                  <a:lnTo>
                    <a:pt x="10629142" y="639756"/>
                  </a:lnTo>
                  <a:lnTo>
                    <a:pt x="10612901" y="601265"/>
                  </a:lnTo>
                  <a:lnTo>
                    <a:pt x="10600139" y="561323"/>
                  </a:lnTo>
                  <a:lnTo>
                    <a:pt x="10591023" y="520972"/>
                  </a:lnTo>
                  <a:lnTo>
                    <a:pt x="10585554" y="480212"/>
                  </a:lnTo>
                  <a:lnTo>
                    <a:pt x="10583731" y="439042"/>
                  </a:lnTo>
                  <a:lnTo>
                    <a:pt x="10585665" y="396199"/>
                  </a:lnTo>
                  <a:lnTo>
                    <a:pt x="10591470" y="354285"/>
                  </a:lnTo>
                  <a:lnTo>
                    <a:pt x="10601144" y="313301"/>
                  </a:lnTo>
                  <a:lnTo>
                    <a:pt x="10614687" y="273248"/>
                  </a:lnTo>
                  <a:lnTo>
                    <a:pt x="10631783" y="234794"/>
                  </a:lnTo>
                  <a:lnTo>
                    <a:pt x="10651819" y="198611"/>
                  </a:lnTo>
                  <a:lnTo>
                    <a:pt x="10674795" y="164696"/>
                  </a:lnTo>
                  <a:lnTo>
                    <a:pt x="10700709" y="133052"/>
                  </a:lnTo>
                  <a:lnTo>
                    <a:pt x="10729433" y="104105"/>
                  </a:lnTo>
                  <a:lnTo>
                    <a:pt x="10760538" y="78283"/>
                  </a:lnTo>
                  <a:lnTo>
                    <a:pt x="10794025" y="55587"/>
                  </a:lnTo>
                  <a:lnTo>
                    <a:pt x="10829892" y="36016"/>
                  </a:lnTo>
                  <a:lnTo>
                    <a:pt x="10867862" y="20259"/>
                  </a:lnTo>
                  <a:lnTo>
                    <a:pt x="10907357" y="9004"/>
                  </a:lnTo>
                  <a:lnTo>
                    <a:pt x="10948378" y="2251"/>
                  </a:lnTo>
                  <a:lnTo>
                    <a:pt x="10990924" y="0"/>
                  </a:lnTo>
                  <a:lnTo>
                    <a:pt x="11035070" y="2399"/>
                  </a:lnTo>
                  <a:lnTo>
                    <a:pt x="11077319" y="9599"/>
                  </a:lnTo>
                  <a:lnTo>
                    <a:pt x="11117670" y="21598"/>
                  </a:lnTo>
                  <a:lnTo>
                    <a:pt x="11156123" y="38397"/>
                  </a:lnTo>
                  <a:lnTo>
                    <a:pt x="11192251" y="59084"/>
                  </a:lnTo>
                  <a:lnTo>
                    <a:pt x="11225626" y="82748"/>
                  </a:lnTo>
                  <a:lnTo>
                    <a:pt x="11256247" y="109388"/>
                  </a:lnTo>
                  <a:lnTo>
                    <a:pt x="11284116" y="139005"/>
                  </a:lnTo>
                  <a:lnTo>
                    <a:pt x="11309119" y="171152"/>
                  </a:lnTo>
                  <a:lnTo>
                    <a:pt x="11331146" y="205382"/>
                  </a:lnTo>
                  <a:lnTo>
                    <a:pt x="11350196" y="241696"/>
                  </a:lnTo>
                  <a:lnTo>
                    <a:pt x="11366269" y="280094"/>
                  </a:lnTo>
                  <a:lnTo>
                    <a:pt x="11379161" y="319571"/>
                  </a:lnTo>
                  <a:lnTo>
                    <a:pt x="11388370" y="359419"/>
                  </a:lnTo>
                  <a:lnTo>
                    <a:pt x="11393895" y="399640"/>
                  </a:lnTo>
                  <a:lnTo>
                    <a:pt x="11395737" y="440233"/>
                  </a:lnTo>
                  <a:lnTo>
                    <a:pt x="11393783" y="483077"/>
                  </a:lnTo>
                  <a:lnTo>
                    <a:pt x="11387923" y="524991"/>
                  </a:lnTo>
                  <a:lnTo>
                    <a:pt x="11378156" y="565974"/>
                  </a:lnTo>
                  <a:lnTo>
                    <a:pt x="11364483" y="606028"/>
                  </a:lnTo>
                  <a:lnTo>
                    <a:pt x="11347554" y="644444"/>
                  </a:lnTo>
                  <a:lnTo>
                    <a:pt x="11327722" y="680516"/>
                  </a:lnTo>
                  <a:lnTo>
                    <a:pt x="11304989" y="714244"/>
                  </a:lnTo>
                  <a:lnTo>
                    <a:pt x="11279353" y="745628"/>
                  </a:lnTo>
                  <a:lnTo>
                    <a:pt x="11251002" y="774315"/>
                  </a:lnTo>
                  <a:lnTo>
                    <a:pt x="11220120" y="799951"/>
                  </a:lnTo>
                  <a:lnTo>
                    <a:pt x="11186708" y="822535"/>
                  </a:lnTo>
                  <a:lnTo>
                    <a:pt x="11150766" y="842069"/>
                  </a:lnTo>
                  <a:lnTo>
                    <a:pt x="11112796" y="857696"/>
                  </a:lnTo>
                  <a:lnTo>
                    <a:pt x="11073300" y="868858"/>
                  </a:lnTo>
                  <a:lnTo>
                    <a:pt x="11032280" y="875555"/>
                  </a:lnTo>
                  <a:lnTo>
                    <a:pt x="10989734" y="877788"/>
                  </a:lnTo>
                  <a:close/>
                </a:path>
                <a:path w="11396345" h="879475">
                  <a:moveTo>
                    <a:pt x="10669158" y="439042"/>
                  </a:moveTo>
                  <a:lnTo>
                    <a:pt x="10674888" y="508322"/>
                  </a:lnTo>
                  <a:lnTo>
                    <a:pt x="10692077" y="575071"/>
                  </a:lnTo>
                  <a:lnTo>
                    <a:pt x="10720132" y="636612"/>
                  </a:lnTo>
                  <a:lnTo>
                    <a:pt x="10757859" y="690860"/>
                  </a:lnTo>
                  <a:lnTo>
                    <a:pt x="10804591" y="736252"/>
                  </a:lnTo>
                  <a:lnTo>
                    <a:pt x="10859063" y="771227"/>
                  </a:lnTo>
                  <a:lnTo>
                    <a:pt x="10921049" y="793551"/>
                  </a:lnTo>
                  <a:lnTo>
                    <a:pt x="10989734" y="800992"/>
                  </a:lnTo>
                  <a:lnTo>
                    <a:pt x="11025490" y="799020"/>
                  </a:lnTo>
                  <a:lnTo>
                    <a:pt x="11091867" y="783245"/>
                  </a:lnTo>
                  <a:lnTo>
                    <a:pt x="11151249" y="752307"/>
                  </a:lnTo>
                  <a:lnTo>
                    <a:pt x="11201851" y="710784"/>
                  </a:lnTo>
                  <a:lnTo>
                    <a:pt x="11243318" y="659959"/>
                  </a:lnTo>
                  <a:lnTo>
                    <a:pt x="11275316" y="602065"/>
                  </a:lnTo>
                  <a:lnTo>
                    <a:pt x="11297585" y="538162"/>
                  </a:lnTo>
                  <a:lnTo>
                    <a:pt x="11308896" y="472380"/>
                  </a:lnTo>
                  <a:lnTo>
                    <a:pt x="11310309" y="439042"/>
                  </a:lnTo>
                  <a:lnTo>
                    <a:pt x="11308821" y="403975"/>
                  </a:lnTo>
                  <a:lnTo>
                    <a:pt x="11296915" y="335960"/>
                  </a:lnTo>
                  <a:lnTo>
                    <a:pt x="11273530" y="271369"/>
                  </a:lnTo>
                  <a:lnTo>
                    <a:pt x="11240341" y="213772"/>
                  </a:lnTo>
                  <a:lnTo>
                    <a:pt x="11197833" y="164082"/>
                  </a:lnTo>
                  <a:lnTo>
                    <a:pt x="11147231" y="124197"/>
                  </a:lnTo>
                  <a:lnTo>
                    <a:pt x="11088965" y="95026"/>
                  </a:lnTo>
                  <a:lnTo>
                    <a:pt x="11024373" y="80143"/>
                  </a:lnTo>
                  <a:lnTo>
                    <a:pt x="10989734" y="78283"/>
                  </a:lnTo>
                  <a:lnTo>
                    <a:pt x="10953959" y="80218"/>
                  </a:lnTo>
                  <a:lnTo>
                    <a:pt x="10887433" y="95696"/>
                  </a:lnTo>
                  <a:lnTo>
                    <a:pt x="10828032" y="125983"/>
                  </a:lnTo>
                  <a:lnTo>
                    <a:pt x="10777430" y="167059"/>
                  </a:lnTo>
                  <a:lnTo>
                    <a:pt x="10735963" y="217847"/>
                  </a:lnTo>
                  <a:lnTo>
                    <a:pt x="10703965" y="275890"/>
                  </a:lnTo>
                  <a:lnTo>
                    <a:pt x="10681715" y="339923"/>
                  </a:lnTo>
                  <a:lnTo>
                    <a:pt x="10670553" y="405705"/>
                  </a:lnTo>
                  <a:lnTo>
                    <a:pt x="10669158" y="439042"/>
                  </a:lnTo>
                  <a:close/>
                </a:path>
              </a:pathLst>
            </a:custGeom>
            <a:ln w="457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428696" y="2000228"/>
            <a:ext cx="12846740" cy="67826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715" algn="just">
              <a:lnSpc>
                <a:spcPct val="125000"/>
              </a:lnSpc>
              <a:spcBef>
                <a:spcPts val="90"/>
              </a:spcBef>
            </a:pPr>
            <a:r>
              <a:rPr sz="3200" spc="-5" dirty="0" err="1">
                <a:latin typeface="Arial" pitchFamily="34" charset="0"/>
                <a:cs typeface="Arial" pitchFamily="34" charset="0"/>
              </a:rPr>
              <a:t>Президентом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 Российской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Федерации </a:t>
            </a:r>
            <a:r>
              <a:rPr sz="3200" b="1" spc="15" dirty="0">
                <a:latin typeface="Arial" pitchFamily="34" charset="0"/>
                <a:cs typeface="Arial" pitchFamily="34" charset="0"/>
              </a:rPr>
              <a:t>2023 </a:t>
            </a:r>
            <a:r>
              <a:rPr sz="3200" b="1" dirty="0">
                <a:latin typeface="Arial" pitchFamily="34" charset="0"/>
                <a:cs typeface="Arial" pitchFamily="34" charset="0"/>
              </a:rPr>
              <a:t>год </a:t>
            </a:r>
            <a:r>
              <a:rPr sz="3200" b="1" spc="15" dirty="0">
                <a:latin typeface="Arial" pitchFamily="34" charset="0"/>
                <a:cs typeface="Arial" pitchFamily="34" charset="0"/>
              </a:rPr>
              <a:t>объявлен </a:t>
            </a:r>
            <a:r>
              <a:rPr sz="3200" b="1" spc="-10" dirty="0">
                <a:latin typeface="Arial" pitchFamily="34" charset="0"/>
                <a:cs typeface="Arial" pitchFamily="34" charset="0"/>
              </a:rPr>
              <a:t>Годом </a:t>
            </a:r>
            <a:r>
              <a:rPr sz="3200" b="1" spc="-5" dirty="0">
                <a:latin typeface="Arial" pitchFamily="34" charset="0"/>
                <a:cs typeface="Arial" pitchFamily="34" charset="0"/>
              </a:rPr>
              <a:t>педагога </a:t>
            </a:r>
            <a:r>
              <a:rPr sz="3200" b="1" spc="15" dirty="0">
                <a:latin typeface="Arial" pitchFamily="34" charset="0"/>
                <a:cs typeface="Arial" pitchFamily="34" charset="0"/>
              </a:rPr>
              <a:t>и </a:t>
            </a:r>
            <a:r>
              <a:rPr sz="3200" b="1" spc="20" dirty="0">
                <a:latin typeface="Arial" pitchFamily="34" charset="0"/>
                <a:cs typeface="Arial" pitchFamily="34" charset="0"/>
              </a:rPr>
              <a:t> </a:t>
            </a:r>
            <a:r>
              <a:rPr sz="3200" b="1" spc="-5" dirty="0" err="1">
                <a:latin typeface="Arial" pitchFamily="34" charset="0"/>
                <a:cs typeface="Arial" pitchFamily="34" charset="0"/>
              </a:rPr>
              <a:t>наставника</a:t>
            </a:r>
            <a:r>
              <a:rPr lang="ru-RU" sz="3200" b="1" spc="-5" dirty="0">
                <a:latin typeface="Arial" pitchFamily="34" charset="0"/>
                <a:cs typeface="Arial" pitchFamily="34" charset="0"/>
              </a:rPr>
              <a:t>.</a:t>
            </a:r>
            <a:endParaRPr sz="3200" b="1" dirty="0">
              <a:latin typeface="Arial" pitchFamily="34" charset="0"/>
              <a:cs typeface="Arial" pitchFamily="34" charset="0"/>
            </a:endParaRPr>
          </a:p>
          <a:p>
            <a:pPr marL="12700" marR="5080" algn="just">
              <a:lnSpc>
                <a:spcPct val="125000"/>
              </a:lnSpc>
            </a:pPr>
            <a:r>
              <a:rPr sz="3200" spc="15" dirty="0" err="1">
                <a:latin typeface="Arial" pitchFamily="34" charset="0"/>
                <a:cs typeface="Arial" pitchFamily="34" charset="0"/>
              </a:rPr>
              <a:t>Решение</a:t>
            </a:r>
            <a:r>
              <a:rPr lang="ru-RU"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 err="1">
                <a:latin typeface="Arial" pitchFamily="34" charset="0"/>
                <a:cs typeface="Arial" pitchFamily="34" charset="0"/>
              </a:rPr>
              <a:t>посвятить</a:t>
            </a:r>
            <a:r>
              <a:rPr sz="3200" spc="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это </a:t>
            </a:r>
            <a:r>
              <a:rPr sz="3200" dirty="0">
                <a:latin typeface="Arial" pitchFamily="34" charset="0"/>
                <a:cs typeface="Arial" pitchFamily="34" charset="0"/>
              </a:rPr>
              <a:t>год </a:t>
            </a:r>
            <a:r>
              <a:rPr sz="3200" b="1" spc="15" dirty="0">
                <a:latin typeface="Arial" pitchFamily="34" charset="0"/>
                <a:cs typeface="Arial" pitchFamily="34" charset="0"/>
              </a:rPr>
              <a:t>Учителю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еще </a:t>
            </a:r>
            <a:r>
              <a:rPr sz="3200" spc="-20" dirty="0">
                <a:latin typeface="Arial" pitchFamily="34" charset="0"/>
                <a:cs typeface="Arial" pitchFamily="34" charset="0"/>
              </a:rPr>
              <a:t>раз </a:t>
            </a:r>
            <a:r>
              <a:rPr sz="3200" dirty="0">
                <a:latin typeface="Arial" pitchFamily="34" charset="0"/>
                <a:cs typeface="Arial" pitchFamily="34" charset="0"/>
              </a:rPr>
              <a:t>подтверждает </a:t>
            </a:r>
            <a:r>
              <a:rPr sz="3200" spc="-10" dirty="0" err="1">
                <a:latin typeface="Arial" pitchFamily="34" charset="0"/>
                <a:cs typeface="Arial" pitchFamily="34" charset="0"/>
              </a:rPr>
              <a:t>значимость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25" dirty="0" err="1">
                <a:latin typeface="Arial" pitchFamily="34" charset="0"/>
                <a:cs typeface="Arial" pitchFamily="34" charset="0"/>
              </a:rPr>
              <a:t>для</a:t>
            </a:r>
            <a:r>
              <a:rPr lang="ru-RU" sz="3200" spc="2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5" dirty="0" err="1">
                <a:latin typeface="Arial" pitchFamily="34" charset="0"/>
                <a:cs typeface="Arial" pitchFamily="34" charset="0"/>
              </a:rPr>
              <a:t>общества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гуманистической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 </a:t>
            </a:r>
            <a:r>
              <a:rPr sz="3200" dirty="0">
                <a:latin typeface="Arial" pitchFamily="34" charset="0"/>
                <a:cs typeface="Arial" pitchFamily="34" charset="0"/>
              </a:rPr>
              <a:t>миссии,</a:t>
            </a:r>
            <a:r>
              <a:rPr sz="3200" spc="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которая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 </a:t>
            </a:r>
            <a:r>
              <a:rPr sz="3200" dirty="0">
                <a:latin typeface="Arial" pitchFamily="34" charset="0"/>
                <a:cs typeface="Arial" pitchFamily="34" charset="0"/>
              </a:rPr>
              <a:t>лежит</a:t>
            </a:r>
            <a:r>
              <a:rPr sz="3200" spc="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в</a:t>
            </a:r>
            <a:r>
              <a:rPr sz="3200" spc="2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основе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профессии.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Учитель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формирует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ценностные ориентиры,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ищет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в </a:t>
            </a:r>
            <a:r>
              <a:rPr sz="3200" spc="-35" dirty="0">
                <a:latin typeface="Arial" pitchFamily="34" charset="0"/>
                <a:cs typeface="Arial" pitchFamily="34" charset="0"/>
              </a:rPr>
              <a:t>каждом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ребенке зерна 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таланта, </a:t>
            </a:r>
            <a:r>
              <a:rPr sz="3200" dirty="0">
                <a:latin typeface="Arial" pitchFamily="34" charset="0"/>
                <a:cs typeface="Arial" pitchFamily="34" charset="0"/>
              </a:rPr>
              <a:t>позволяет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совершать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ошибки,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чтобы найти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себя и свое 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призвание, 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стать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счастливым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и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самодостаточным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10" dirty="0">
                <a:latin typeface="Arial" pitchFamily="34" charset="0"/>
                <a:cs typeface="Arial" pitchFamily="34" charset="0"/>
              </a:rPr>
              <a:t>человеком,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мотивированным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профессионалом.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12700" marR="7620" algn="just">
              <a:lnSpc>
                <a:spcPct val="125000"/>
              </a:lnSpc>
            </a:pPr>
            <a:r>
              <a:rPr sz="3200" b="1" spc="10" dirty="0" err="1">
                <a:latin typeface="Arial" pitchFamily="34" charset="0"/>
                <a:cs typeface="Arial" pitchFamily="34" charset="0"/>
              </a:rPr>
              <a:t>Наставничество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-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широкое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понятие: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передача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5" dirty="0">
                <a:latin typeface="Arial" pitchFamily="34" charset="0"/>
                <a:cs typeface="Arial" pitchFamily="34" charset="0"/>
              </a:rPr>
              <a:t>мастерства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35" dirty="0">
                <a:latin typeface="Arial" pitchFamily="34" charset="0"/>
                <a:cs typeface="Arial" pitchFamily="34" charset="0"/>
              </a:rPr>
              <a:t>из</a:t>
            </a:r>
            <a:r>
              <a:rPr sz="3200" spc="-3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поколения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в </a:t>
            </a:r>
            <a:r>
              <a:rPr sz="3200" spc="-62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5" dirty="0" err="1">
                <a:latin typeface="Arial" pitchFamily="34" charset="0"/>
                <a:cs typeface="Arial" pitchFamily="34" charset="0"/>
              </a:rPr>
              <a:t>поколения</a:t>
            </a:r>
            <a:r>
              <a:rPr lang="ru-RU" sz="3200" spc="-5" dirty="0">
                <a:latin typeface="Arial" pitchFamily="34" charset="0"/>
                <a:cs typeface="Arial" pitchFamily="34" charset="0"/>
              </a:rPr>
              <a:t>, </a:t>
            </a:r>
            <a:r>
              <a:rPr sz="3200" spc="-5" dirty="0" err="1">
                <a:latin typeface="Arial" pitchFamily="34" charset="0"/>
                <a:cs typeface="Arial" pitchFamily="34" charset="0"/>
              </a:rPr>
              <a:t>творческие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династии,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</a:t>
            </a:r>
            <a:r>
              <a:rPr sz="3200" dirty="0">
                <a:latin typeface="Arial" pitchFamily="34" charset="0"/>
                <a:cs typeface="Arial" pitchFamily="34" charset="0"/>
              </a:rPr>
              <a:t>где</a:t>
            </a:r>
            <a:r>
              <a:rPr sz="3200" spc="5" dirty="0">
                <a:latin typeface="Arial" pitchFamily="34" charset="0"/>
                <a:cs typeface="Arial" pitchFamily="34" charset="0"/>
              </a:rPr>
              <a:t> </a:t>
            </a:r>
            <a:r>
              <a:rPr sz="3200" spc="-5" dirty="0">
                <a:latin typeface="Arial" pitchFamily="34" charset="0"/>
                <a:cs typeface="Arial" pitchFamily="34" charset="0"/>
              </a:rPr>
              <a:t>наставниками</a:t>
            </a:r>
            <a:r>
              <a:rPr sz="320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>
                <a:latin typeface="Arial" pitchFamily="34" charset="0"/>
                <a:cs typeface="Arial" pitchFamily="34" charset="0"/>
              </a:rPr>
              <a:t>выступают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 старшие </a:t>
            </a:r>
            <a:r>
              <a:rPr sz="3200" spc="20" dirty="0">
                <a:latin typeface="Arial" pitchFamily="34" charset="0"/>
                <a:cs typeface="Arial" pitchFamily="34" charset="0"/>
              </a:rPr>
              <a:t> </a:t>
            </a:r>
            <a:r>
              <a:rPr sz="3200" spc="15" dirty="0">
                <a:latin typeface="Arial" pitchFamily="34" charset="0"/>
                <a:cs typeface="Arial" pitchFamily="34" charset="0"/>
              </a:rPr>
              <a:t>члены</a:t>
            </a:r>
            <a:r>
              <a:rPr sz="3200" spc="30" dirty="0">
                <a:latin typeface="Arial" pitchFamily="34" charset="0"/>
                <a:cs typeface="Arial" pitchFamily="34" charset="0"/>
              </a:rPr>
              <a:t> </a:t>
            </a:r>
            <a:r>
              <a:rPr sz="3200" dirty="0">
                <a:latin typeface="Arial" pitchFamily="34" charset="0"/>
                <a:cs typeface="Arial" pitchFamily="34" charset="0"/>
              </a:rPr>
              <a:t>семьи.</a:t>
            </a:r>
          </a:p>
        </p:txBody>
      </p:sp>
      <p:pic>
        <p:nvPicPr>
          <p:cNvPr id="9" name="object 3">
            <a:extLst>
              <a:ext uri="{FF2B5EF4-FFF2-40B4-BE49-F238E27FC236}">
                <a16:creationId xmlns:a16="http://schemas.microsoft.com/office/drawing/2014/main" id="{A52E7938-F2CE-486B-88ED-A56007EA7D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30280" y="5572128"/>
            <a:ext cx="5117250" cy="47148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33903" y="124505"/>
            <a:ext cx="2282723" cy="804153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1357258" y="9501218"/>
            <a:ext cx="1492376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latin typeface="Arial"/>
                <a:cs typeface="Arial"/>
              </a:rPr>
              <a:t>Целевая аудитория: школьники с 8 по 11 класс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DE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1"/>
            <a:ext cx="8751570" cy="8505190"/>
            <a:chOff x="0" y="1"/>
            <a:chExt cx="8751570" cy="8505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"/>
              <a:ext cx="8751097" cy="784334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910" y="2447005"/>
              <a:ext cx="6962774" cy="60578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5799213" y="6173216"/>
            <a:ext cx="2489200" cy="4114165"/>
          </a:xfrm>
          <a:custGeom>
            <a:avLst/>
            <a:gdLst/>
            <a:ahLst/>
            <a:cxnLst/>
            <a:rect l="l" t="t" r="r" b="b"/>
            <a:pathLst>
              <a:path w="2489200" h="4114165">
                <a:moveTo>
                  <a:pt x="2488787" y="4113783"/>
                </a:moveTo>
                <a:lnTo>
                  <a:pt x="0" y="4113783"/>
                </a:lnTo>
                <a:lnTo>
                  <a:pt x="20558" y="4080889"/>
                </a:lnTo>
                <a:lnTo>
                  <a:pt x="46255" y="4040954"/>
                </a:lnTo>
                <a:lnTo>
                  <a:pt x="72729" y="4000890"/>
                </a:lnTo>
                <a:lnTo>
                  <a:pt x="99936" y="3960704"/>
                </a:lnTo>
                <a:lnTo>
                  <a:pt x="127831" y="3920407"/>
                </a:lnTo>
                <a:lnTo>
                  <a:pt x="156368" y="3880007"/>
                </a:lnTo>
                <a:lnTo>
                  <a:pt x="215187" y="3798933"/>
                </a:lnTo>
                <a:lnTo>
                  <a:pt x="276033" y="3717554"/>
                </a:lnTo>
                <a:lnTo>
                  <a:pt x="370308" y="3595071"/>
                </a:lnTo>
                <a:lnTo>
                  <a:pt x="823876" y="3023592"/>
                </a:lnTo>
                <a:lnTo>
                  <a:pt x="916295" y="2902670"/>
                </a:lnTo>
                <a:lnTo>
                  <a:pt x="975538" y="2822639"/>
                </a:lnTo>
                <a:lnTo>
                  <a:pt x="1032465" y="2743159"/>
                </a:lnTo>
                <a:lnTo>
                  <a:pt x="1059946" y="2703647"/>
                </a:lnTo>
                <a:lnTo>
                  <a:pt x="1086712" y="2664299"/>
                </a:lnTo>
                <a:lnTo>
                  <a:pt x="1112718" y="2625125"/>
                </a:lnTo>
                <a:lnTo>
                  <a:pt x="1137918" y="2586133"/>
                </a:lnTo>
                <a:lnTo>
                  <a:pt x="1162268" y="2547331"/>
                </a:lnTo>
                <a:lnTo>
                  <a:pt x="1185721" y="2508730"/>
                </a:lnTo>
                <a:lnTo>
                  <a:pt x="1208233" y="2470337"/>
                </a:lnTo>
                <a:lnTo>
                  <a:pt x="1229759" y="2432162"/>
                </a:lnTo>
                <a:lnTo>
                  <a:pt x="1250253" y="2394213"/>
                </a:lnTo>
                <a:lnTo>
                  <a:pt x="1269669" y="2356500"/>
                </a:lnTo>
                <a:lnTo>
                  <a:pt x="1287964" y="2319031"/>
                </a:lnTo>
                <a:lnTo>
                  <a:pt x="1305091" y="2281816"/>
                </a:lnTo>
                <a:lnTo>
                  <a:pt x="1321005" y="2244863"/>
                </a:lnTo>
                <a:lnTo>
                  <a:pt x="1335662" y="2208181"/>
                </a:lnTo>
                <a:lnTo>
                  <a:pt x="1349015" y="2171778"/>
                </a:lnTo>
                <a:lnTo>
                  <a:pt x="1476685" y="1768480"/>
                </a:lnTo>
                <a:lnTo>
                  <a:pt x="1525786" y="1619462"/>
                </a:lnTo>
                <a:lnTo>
                  <a:pt x="1565357" y="1504174"/>
                </a:lnTo>
                <a:lnTo>
                  <a:pt x="1593113" y="1426088"/>
                </a:lnTo>
                <a:lnTo>
                  <a:pt x="1622010" y="1347302"/>
                </a:lnTo>
                <a:lnTo>
                  <a:pt x="1652084" y="1268058"/>
                </a:lnTo>
                <a:lnTo>
                  <a:pt x="1683372" y="1188596"/>
                </a:lnTo>
                <a:lnTo>
                  <a:pt x="1715908" y="1109157"/>
                </a:lnTo>
                <a:lnTo>
                  <a:pt x="1732656" y="1069521"/>
                </a:lnTo>
                <a:lnTo>
                  <a:pt x="1749730" y="1029982"/>
                </a:lnTo>
                <a:lnTo>
                  <a:pt x="1767133" y="990569"/>
                </a:lnTo>
                <a:lnTo>
                  <a:pt x="1784871" y="951313"/>
                </a:lnTo>
                <a:lnTo>
                  <a:pt x="1802948" y="912243"/>
                </a:lnTo>
                <a:lnTo>
                  <a:pt x="1821369" y="873390"/>
                </a:lnTo>
                <a:lnTo>
                  <a:pt x="1840138" y="834784"/>
                </a:lnTo>
                <a:lnTo>
                  <a:pt x="1859259" y="796455"/>
                </a:lnTo>
                <a:lnTo>
                  <a:pt x="1878737" y="758433"/>
                </a:lnTo>
                <a:lnTo>
                  <a:pt x="1898577" y="720749"/>
                </a:lnTo>
                <a:lnTo>
                  <a:pt x="1918783" y="683431"/>
                </a:lnTo>
                <a:lnTo>
                  <a:pt x="1939359" y="646512"/>
                </a:lnTo>
                <a:lnTo>
                  <a:pt x="1960310" y="610020"/>
                </a:lnTo>
                <a:lnTo>
                  <a:pt x="1981640" y="573986"/>
                </a:lnTo>
                <a:lnTo>
                  <a:pt x="2003354" y="538440"/>
                </a:lnTo>
                <a:lnTo>
                  <a:pt x="2025456" y="503412"/>
                </a:lnTo>
                <a:lnTo>
                  <a:pt x="2047951" y="468933"/>
                </a:lnTo>
                <a:lnTo>
                  <a:pt x="2070844" y="435031"/>
                </a:lnTo>
                <a:lnTo>
                  <a:pt x="2094138" y="401739"/>
                </a:lnTo>
                <a:lnTo>
                  <a:pt x="2117838" y="369085"/>
                </a:lnTo>
                <a:lnTo>
                  <a:pt x="2141949" y="337099"/>
                </a:lnTo>
                <a:lnTo>
                  <a:pt x="2166475" y="305813"/>
                </a:lnTo>
                <a:lnTo>
                  <a:pt x="2191421" y="275256"/>
                </a:lnTo>
                <a:lnTo>
                  <a:pt x="2216790" y="245458"/>
                </a:lnTo>
                <a:lnTo>
                  <a:pt x="2242589" y="216449"/>
                </a:lnTo>
                <a:lnTo>
                  <a:pt x="2268820" y="188260"/>
                </a:lnTo>
                <a:lnTo>
                  <a:pt x="2295489" y="160920"/>
                </a:lnTo>
                <a:lnTo>
                  <a:pt x="2350157" y="108910"/>
                </a:lnTo>
                <a:lnTo>
                  <a:pt x="2406629" y="60660"/>
                </a:lnTo>
                <a:lnTo>
                  <a:pt x="2464940" y="16412"/>
                </a:lnTo>
                <a:lnTo>
                  <a:pt x="2488787" y="0"/>
                </a:lnTo>
                <a:lnTo>
                  <a:pt x="2488787" y="4113783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29356" y="3371975"/>
            <a:ext cx="5469255" cy="4336415"/>
          </a:xfrm>
          <a:custGeom>
            <a:avLst/>
            <a:gdLst/>
            <a:ahLst/>
            <a:cxnLst/>
            <a:rect l="l" t="t" r="r" b="b"/>
            <a:pathLst>
              <a:path w="5469255" h="4336415">
                <a:moveTo>
                  <a:pt x="353637" y="3612877"/>
                </a:moveTo>
                <a:lnTo>
                  <a:pt x="702248" y="4061363"/>
                </a:lnTo>
                <a:lnTo>
                  <a:pt x="658757" y="4095169"/>
                </a:lnTo>
                <a:lnTo>
                  <a:pt x="495720" y="3885423"/>
                </a:lnTo>
                <a:lnTo>
                  <a:pt x="229682" y="4092216"/>
                </a:lnTo>
                <a:lnTo>
                  <a:pt x="392719" y="4301962"/>
                </a:lnTo>
                <a:lnTo>
                  <a:pt x="348611" y="4336248"/>
                </a:lnTo>
                <a:lnTo>
                  <a:pt x="0" y="3887762"/>
                </a:lnTo>
                <a:lnTo>
                  <a:pt x="44108" y="3853476"/>
                </a:lnTo>
                <a:lnTo>
                  <a:pt x="199233" y="4053043"/>
                </a:lnTo>
                <a:lnTo>
                  <a:pt x="465270" y="3846250"/>
                </a:lnTo>
                <a:lnTo>
                  <a:pt x="310146" y="3646683"/>
                </a:lnTo>
                <a:lnTo>
                  <a:pt x="353637" y="3612877"/>
                </a:lnTo>
                <a:close/>
              </a:path>
              <a:path w="5469255" h="4336415">
                <a:moveTo>
                  <a:pt x="606433" y="3416377"/>
                </a:moveTo>
                <a:lnTo>
                  <a:pt x="643601" y="3387486"/>
                </a:lnTo>
                <a:lnTo>
                  <a:pt x="1178670" y="3691037"/>
                </a:lnTo>
                <a:lnTo>
                  <a:pt x="1131940" y="3727361"/>
                </a:lnTo>
                <a:lnTo>
                  <a:pt x="964826" y="3632365"/>
                </a:lnTo>
                <a:lnTo>
                  <a:pt x="763254" y="3789048"/>
                </a:lnTo>
                <a:lnTo>
                  <a:pt x="814699" y="3973954"/>
                </a:lnTo>
                <a:lnTo>
                  <a:pt x="767352" y="4010757"/>
                </a:lnTo>
                <a:lnTo>
                  <a:pt x="606433" y="3416377"/>
                </a:lnTo>
                <a:close/>
              </a:path>
              <a:path w="5469255" h="4336415">
                <a:moveTo>
                  <a:pt x="927555" y="3605422"/>
                </a:moveTo>
                <a:lnTo>
                  <a:pt x="664911" y="3454051"/>
                </a:lnTo>
                <a:lnTo>
                  <a:pt x="745723" y="3746761"/>
                </a:lnTo>
                <a:lnTo>
                  <a:pt x="927555" y="3605422"/>
                </a:lnTo>
                <a:close/>
              </a:path>
              <a:path w="5469255" h="4336415">
                <a:moveTo>
                  <a:pt x="1036532" y="3436594"/>
                </a:moveTo>
                <a:lnTo>
                  <a:pt x="1008731" y="3393507"/>
                </a:lnTo>
                <a:lnTo>
                  <a:pt x="988143" y="3345060"/>
                </a:lnTo>
                <a:lnTo>
                  <a:pt x="976080" y="3293574"/>
                </a:lnTo>
                <a:lnTo>
                  <a:pt x="973737" y="3267563"/>
                </a:lnTo>
                <a:lnTo>
                  <a:pt x="973851" y="3241372"/>
                </a:lnTo>
                <a:lnTo>
                  <a:pt x="981975" y="3189040"/>
                </a:lnTo>
                <a:lnTo>
                  <a:pt x="1000899" y="3137713"/>
                </a:lnTo>
                <a:lnTo>
                  <a:pt x="1031661" y="3089679"/>
                </a:lnTo>
                <a:lnTo>
                  <a:pt x="1075536" y="3047534"/>
                </a:lnTo>
                <a:lnTo>
                  <a:pt x="1136593" y="3011022"/>
                </a:lnTo>
                <a:lnTo>
                  <a:pt x="1199469" y="2994992"/>
                </a:lnTo>
                <a:lnTo>
                  <a:pt x="1230708" y="2994121"/>
                </a:lnTo>
                <a:lnTo>
                  <a:pt x="1260759" y="2997451"/>
                </a:lnTo>
                <a:lnTo>
                  <a:pt x="1289622" y="3004983"/>
                </a:lnTo>
                <a:lnTo>
                  <a:pt x="1317298" y="3016716"/>
                </a:lnTo>
                <a:lnTo>
                  <a:pt x="1299226" y="3065400"/>
                </a:lnTo>
                <a:lnTo>
                  <a:pt x="1285310" y="3059115"/>
                </a:lnTo>
                <a:lnTo>
                  <a:pt x="1271467" y="3054196"/>
                </a:lnTo>
                <a:lnTo>
                  <a:pt x="1257696" y="3050643"/>
                </a:lnTo>
                <a:lnTo>
                  <a:pt x="1243997" y="3048457"/>
                </a:lnTo>
                <a:lnTo>
                  <a:pt x="1230544" y="3047363"/>
                </a:lnTo>
                <a:lnTo>
                  <a:pt x="1217357" y="3047207"/>
                </a:lnTo>
                <a:lnTo>
                  <a:pt x="1204435" y="3047989"/>
                </a:lnTo>
                <a:lnTo>
                  <a:pt x="1155903" y="3059596"/>
                </a:lnTo>
                <a:lnTo>
                  <a:pt x="1113535" y="3082494"/>
                </a:lnTo>
                <a:lnTo>
                  <a:pt x="1069270" y="3123102"/>
                </a:lnTo>
                <a:lnTo>
                  <a:pt x="1045539" y="3161403"/>
                </a:lnTo>
                <a:lnTo>
                  <a:pt x="1031692" y="3202473"/>
                </a:lnTo>
                <a:lnTo>
                  <a:pt x="1026737" y="3244797"/>
                </a:lnTo>
                <a:lnTo>
                  <a:pt x="1027451" y="3266184"/>
                </a:lnTo>
                <a:lnTo>
                  <a:pt x="1034685" y="3308434"/>
                </a:lnTo>
                <a:lnTo>
                  <a:pt x="1049483" y="3349553"/>
                </a:lnTo>
                <a:lnTo>
                  <a:pt x="1070296" y="3387310"/>
                </a:lnTo>
                <a:lnTo>
                  <a:pt x="1097945" y="3422582"/>
                </a:lnTo>
                <a:lnTo>
                  <a:pt x="1132175" y="3453250"/>
                </a:lnTo>
                <a:lnTo>
                  <a:pt x="1171222" y="3477205"/>
                </a:lnTo>
                <a:lnTo>
                  <a:pt x="1212317" y="3493630"/>
                </a:lnTo>
                <a:lnTo>
                  <a:pt x="1254915" y="3502299"/>
                </a:lnTo>
                <a:lnTo>
                  <a:pt x="1276316" y="3503493"/>
                </a:lnTo>
                <a:lnTo>
                  <a:pt x="1297685" y="3502577"/>
                </a:lnTo>
                <a:lnTo>
                  <a:pt x="1339941" y="3494117"/>
                </a:lnTo>
                <a:lnTo>
                  <a:pt x="1379248" y="3475934"/>
                </a:lnTo>
                <a:lnTo>
                  <a:pt x="1415908" y="3447066"/>
                </a:lnTo>
                <a:lnTo>
                  <a:pt x="1440527" y="3417786"/>
                </a:lnTo>
                <a:lnTo>
                  <a:pt x="1459593" y="3383112"/>
                </a:lnTo>
                <a:lnTo>
                  <a:pt x="1471551" y="3344128"/>
                </a:lnTo>
                <a:lnTo>
                  <a:pt x="1475091" y="3316357"/>
                </a:lnTo>
                <a:lnTo>
                  <a:pt x="1475053" y="3301944"/>
                </a:lnTo>
                <a:lnTo>
                  <a:pt x="1473729" y="3287232"/>
                </a:lnTo>
                <a:lnTo>
                  <a:pt x="1471121" y="3272219"/>
                </a:lnTo>
                <a:lnTo>
                  <a:pt x="1522572" y="3262657"/>
                </a:lnTo>
                <a:lnTo>
                  <a:pt x="1526162" y="3279550"/>
                </a:lnTo>
                <a:lnTo>
                  <a:pt x="1528070" y="3296546"/>
                </a:lnTo>
                <a:lnTo>
                  <a:pt x="1528294" y="3313644"/>
                </a:lnTo>
                <a:lnTo>
                  <a:pt x="1526835" y="3330844"/>
                </a:lnTo>
                <a:lnTo>
                  <a:pt x="1514674" y="3381026"/>
                </a:lnTo>
                <a:lnTo>
                  <a:pt x="1492837" y="3428029"/>
                </a:lnTo>
                <a:lnTo>
                  <a:pt x="1462449" y="3470377"/>
                </a:lnTo>
                <a:lnTo>
                  <a:pt x="1426098" y="3504895"/>
                </a:lnTo>
                <a:lnTo>
                  <a:pt x="1377948" y="3534220"/>
                </a:lnTo>
                <a:lnTo>
                  <a:pt x="1325724" y="3550505"/>
                </a:lnTo>
                <a:lnTo>
                  <a:pt x="1271705" y="3555013"/>
                </a:lnTo>
                <a:lnTo>
                  <a:pt x="1244967" y="3553437"/>
                </a:lnTo>
                <a:lnTo>
                  <a:pt x="1192215" y="3542686"/>
                </a:lnTo>
                <a:lnTo>
                  <a:pt x="1141836" y="3522592"/>
                </a:lnTo>
                <a:lnTo>
                  <a:pt x="1094703" y="3493527"/>
                </a:lnTo>
                <a:lnTo>
                  <a:pt x="1054144" y="3457263"/>
                </a:lnTo>
                <a:lnTo>
                  <a:pt x="1036532" y="3436594"/>
                </a:lnTo>
                <a:close/>
              </a:path>
              <a:path w="5469255" h="4336415">
                <a:moveTo>
                  <a:pt x="1676629" y="2647348"/>
                </a:moveTo>
                <a:lnTo>
                  <a:pt x="1516852" y="2771544"/>
                </a:lnTo>
                <a:lnTo>
                  <a:pt x="1835014" y="3180857"/>
                </a:lnTo>
                <a:lnTo>
                  <a:pt x="1790751" y="3215262"/>
                </a:lnTo>
                <a:lnTo>
                  <a:pt x="1472590" y="2805949"/>
                </a:lnTo>
                <a:lnTo>
                  <a:pt x="1312813" y="2930145"/>
                </a:lnTo>
                <a:lnTo>
                  <a:pt x="1282363" y="2890972"/>
                </a:lnTo>
                <a:lnTo>
                  <a:pt x="1646180" y="2608175"/>
                </a:lnTo>
                <a:lnTo>
                  <a:pt x="1676629" y="2647348"/>
                </a:lnTo>
                <a:close/>
              </a:path>
              <a:path w="5469255" h="4336415">
                <a:moveTo>
                  <a:pt x="1851525" y="2448559"/>
                </a:moveTo>
                <a:lnTo>
                  <a:pt x="1888693" y="2419668"/>
                </a:lnTo>
                <a:lnTo>
                  <a:pt x="2423762" y="2723219"/>
                </a:lnTo>
                <a:lnTo>
                  <a:pt x="2377032" y="2759542"/>
                </a:lnTo>
                <a:lnTo>
                  <a:pt x="2209918" y="2664547"/>
                </a:lnTo>
                <a:lnTo>
                  <a:pt x="2008346" y="2821230"/>
                </a:lnTo>
                <a:lnTo>
                  <a:pt x="2059791" y="3006135"/>
                </a:lnTo>
                <a:lnTo>
                  <a:pt x="2012444" y="3042939"/>
                </a:lnTo>
                <a:lnTo>
                  <a:pt x="1851525" y="2448559"/>
                </a:lnTo>
                <a:close/>
              </a:path>
              <a:path w="5469255" h="4336415">
                <a:moveTo>
                  <a:pt x="2172646" y="2637604"/>
                </a:moveTo>
                <a:lnTo>
                  <a:pt x="1910003" y="2486233"/>
                </a:lnTo>
                <a:lnTo>
                  <a:pt x="1990815" y="2778942"/>
                </a:lnTo>
                <a:lnTo>
                  <a:pt x="2172646" y="2637604"/>
                </a:lnTo>
                <a:close/>
              </a:path>
              <a:path w="5469255" h="4336415">
                <a:moveTo>
                  <a:pt x="2727418" y="2301628"/>
                </a:moveTo>
                <a:lnTo>
                  <a:pt x="2749430" y="2341763"/>
                </a:lnTo>
                <a:lnTo>
                  <a:pt x="2756844" y="2385079"/>
                </a:lnTo>
                <a:lnTo>
                  <a:pt x="2756411" y="2399502"/>
                </a:lnTo>
                <a:lnTo>
                  <a:pt x="2746796" y="2441938"/>
                </a:lnTo>
                <a:lnTo>
                  <a:pt x="2724815" y="2481554"/>
                </a:lnTo>
                <a:lnTo>
                  <a:pt x="2691481" y="2515119"/>
                </a:lnTo>
                <a:lnTo>
                  <a:pt x="2479884" y="2679594"/>
                </a:lnTo>
                <a:lnTo>
                  <a:pt x="2131273" y="2231109"/>
                </a:lnTo>
                <a:lnTo>
                  <a:pt x="2347342" y="2063157"/>
                </a:lnTo>
                <a:lnTo>
                  <a:pt x="2384353" y="2043573"/>
                </a:lnTo>
                <a:lnTo>
                  <a:pt x="2424046" y="2038419"/>
                </a:lnTo>
                <a:lnTo>
                  <a:pt x="2437142" y="2039373"/>
                </a:lnTo>
                <a:lnTo>
                  <a:pt x="2475221" y="2049668"/>
                </a:lnTo>
                <a:lnTo>
                  <a:pt x="2510273" y="2070017"/>
                </a:lnTo>
                <a:lnTo>
                  <a:pt x="2538578" y="2097837"/>
                </a:lnTo>
                <a:lnTo>
                  <a:pt x="2559653" y="2133782"/>
                </a:lnTo>
                <a:lnTo>
                  <a:pt x="2569891" y="2173451"/>
                </a:lnTo>
                <a:lnTo>
                  <a:pt x="2568556" y="2213826"/>
                </a:lnTo>
                <a:lnTo>
                  <a:pt x="2555151" y="2252203"/>
                </a:lnTo>
                <a:lnTo>
                  <a:pt x="2578804" y="2244935"/>
                </a:lnTo>
                <a:lnTo>
                  <a:pt x="2602336" y="2241689"/>
                </a:lnTo>
                <a:lnTo>
                  <a:pt x="2625747" y="2242465"/>
                </a:lnTo>
                <a:lnTo>
                  <a:pt x="2649037" y="2247262"/>
                </a:lnTo>
                <a:lnTo>
                  <a:pt x="2671371" y="2255663"/>
                </a:lnTo>
                <a:lnTo>
                  <a:pt x="2691879" y="2267525"/>
                </a:lnTo>
                <a:lnTo>
                  <a:pt x="2710561" y="2282847"/>
                </a:lnTo>
                <a:lnTo>
                  <a:pt x="2727418" y="2301628"/>
                </a:lnTo>
                <a:close/>
              </a:path>
              <a:path w="5469255" h="4336415">
                <a:moveTo>
                  <a:pt x="2677281" y="2328477"/>
                </a:moveTo>
                <a:lnTo>
                  <a:pt x="2646880" y="2301142"/>
                </a:lnTo>
                <a:lnTo>
                  <a:pt x="2609587" y="2286586"/>
                </a:lnTo>
                <a:lnTo>
                  <a:pt x="2590049" y="2284764"/>
                </a:lnTo>
                <a:lnTo>
                  <a:pt x="2580208" y="2285254"/>
                </a:lnTo>
                <a:lnTo>
                  <a:pt x="2542341" y="2297292"/>
                </a:lnTo>
                <a:lnTo>
                  <a:pt x="2362069" y="2436677"/>
                </a:lnTo>
                <a:lnTo>
                  <a:pt x="2494177" y="2606633"/>
                </a:lnTo>
                <a:lnTo>
                  <a:pt x="2661511" y="2476563"/>
                </a:lnTo>
                <a:lnTo>
                  <a:pt x="2688040" y="2444808"/>
                </a:lnTo>
                <a:lnTo>
                  <a:pt x="2699445" y="2406007"/>
                </a:lnTo>
                <a:lnTo>
                  <a:pt x="2699963" y="2395831"/>
                </a:lnTo>
                <a:lnTo>
                  <a:pt x="2699524" y="2385658"/>
                </a:lnTo>
                <a:lnTo>
                  <a:pt x="2688318" y="2345938"/>
                </a:lnTo>
                <a:lnTo>
                  <a:pt x="2677281" y="2328477"/>
                </a:lnTo>
                <a:close/>
              </a:path>
              <a:path w="5469255" h="4336415">
                <a:moveTo>
                  <a:pt x="2205506" y="2235259"/>
                </a:moveTo>
                <a:lnTo>
                  <a:pt x="2334137" y="2400743"/>
                </a:lnTo>
                <a:lnTo>
                  <a:pt x="2488207" y="2280982"/>
                </a:lnTo>
                <a:lnTo>
                  <a:pt x="2495977" y="2274247"/>
                </a:lnTo>
                <a:lnTo>
                  <a:pt x="2517423" y="2241124"/>
                </a:lnTo>
                <a:lnTo>
                  <a:pt x="2523661" y="2203355"/>
                </a:lnTo>
                <a:lnTo>
                  <a:pt x="2522981" y="2193708"/>
                </a:lnTo>
                <a:lnTo>
                  <a:pt x="2511398" y="2155890"/>
                </a:lnTo>
                <a:lnTo>
                  <a:pt x="2486151" y="2123250"/>
                </a:lnTo>
                <a:lnTo>
                  <a:pt x="2452449" y="2101696"/>
                </a:lnTo>
                <a:lnTo>
                  <a:pt x="2415981" y="2094726"/>
                </a:lnTo>
                <a:lnTo>
                  <a:pt x="2406786" y="2095209"/>
                </a:lnTo>
                <a:lnTo>
                  <a:pt x="2363432" y="2112502"/>
                </a:lnTo>
                <a:lnTo>
                  <a:pt x="2205506" y="2235259"/>
                </a:lnTo>
                <a:close/>
              </a:path>
              <a:path w="5469255" h="4336415">
                <a:moveTo>
                  <a:pt x="2915835" y="1621263"/>
                </a:moveTo>
                <a:lnTo>
                  <a:pt x="3264446" y="2069749"/>
                </a:lnTo>
                <a:lnTo>
                  <a:pt x="3220955" y="2103555"/>
                </a:lnTo>
                <a:lnTo>
                  <a:pt x="3057918" y="1893810"/>
                </a:lnTo>
                <a:lnTo>
                  <a:pt x="2791880" y="2100603"/>
                </a:lnTo>
                <a:lnTo>
                  <a:pt x="2954917" y="2310348"/>
                </a:lnTo>
                <a:lnTo>
                  <a:pt x="2910808" y="2344634"/>
                </a:lnTo>
                <a:lnTo>
                  <a:pt x="2562197" y="1896148"/>
                </a:lnTo>
                <a:lnTo>
                  <a:pt x="2606306" y="1861863"/>
                </a:lnTo>
                <a:lnTo>
                  <a:pt x="2761430" y="2061429"/>
                </a:lnTo>
                <a:lnTo>
                  <a:pt x="3027468" y="1854636"/>
                </a:lnTo>
                <a:lnTo>
                  <a:pt x="2872343" y="1655070"/>
                </a:lnTo>
                <a:lnTo>
                  <a:pt x="2915835" y="1621263"/>
                </a:lnTo>
                <a:close/>
              </a:path>
              <a:path w="5469255" h="4336415">
                <a:moveTo>
                  <a:pt x="3371462" y="1880179"/>
                </a:moveTo>
                <a:lnTo>
                  <a:pt x="3352467" y="1281866"/>
                </a:lnTo>
                <a:lnTo>
                  <a:pt x="3389018" y="1253455"/>
                </a:lnTo>
                <a:lnTo>
                  <a:pt x="3737629" y="1701940"/>
                </a:lnTo>
                <a:lnTo>
                  <a:pt x="3693367" y="1736346"/>
                </a:lnTo>
                <a:lnTo>
                  <a:pt x="3401219" y="1360500"/>
                </a:lnTo>
                <a:lnTo>
                  <a:pt x="3419926" y="1948893"/>
                </a:lnTo>
                <a:lnTo>
                  <a:pt x="3379519" y="1980302"/>
                </a:lnTo>
                <a:lnTo>
                  <a:pt x="3030908" y="1531816"/>
                </a:lnTo>
                <a:lnTo>
                  <a:pt x="3074400" y="1498010"/>
                </a:lnTo>
                <a:lnTo>
                  <a:pt x="3371462" y="1880179"/>
                </a:lnTo>
                <a:close/>
              </a:path>
              <a:path w="5469255" h="4336415">
                <a:moveTo>
                  <a:pt x="3701561" y="1329670"/>
                </a:moveTo>
                <a:lnTo>
                  <a:pt x="3769882" y="1276563"/>
                </a:lnTo>
                <a:lnTo>
                  <a:pt x="3761751" y="963727"/>
                </a:lnTo>
                <a:lnTo>
                  <a:pt x="3812336" y="924407"/>
                </a:lnTo>
                <a:lnTo>
                  <a:pt x="3822979" y="1262753"/>
                </a:lnTo>
                <a:lnTo>
                  <a:pt x="4177295" y="1360185"/>
                </a:lnTo>
                <a:lnTo>
                  <a:pt x="4126709" y="1399506"/>
                </a:lnTo>
                <a:lnTo>
                  <a:pt x="3804033" y="1312859"/>
                </a:lnTo>
                <a:lnTo>
                  <a:pt x="3732010" y="1368843"/>
                </a:lnTo>
                <a:lnTo>
                  <a:pt x="3895526" y="1579206"/>
                </a:lnTo>
                <a:lnTo>
                  <a:pt x="3852035" y="1613012"/>
                </a:lnTo>
                <a:lnTo>
                  <a:pt x="3503424" y="1164526"/>
                </a:lnTo>
                <a:lnTo>
                  <a:pt x="3546915" y="1130720"/>
                </a:lnTo>
                <a:lnTo>
                  <a:pt x="3701561" y="1329670"/>
                </a:lnTo>
                <a:close/>
              </a:path>
              <a:path w="5469255" h="4336415">
                <a:moveTo>
                  <a:pt x="4225528" y="1216308"/>
                </a:moveTo>
                <a:lnTo>
                  <a:pt x="4206533" y="617995"/>
                </a:lnTo>
                <a:lnTo>
                  <a:pt x="4243084" y="589583"/>
                </a:lnTo>
                <a:lnTo>
                  <a:pt x="4591695" y="1038069"/>
                </a:lnTo>
                <a:lnTo>
                  <a:pt x="4547433" y="1072475"/>
                </a:lnTo>
                <a:lnTo>
                  <a:pt x="4255285" y="696629"/>
                </a:lnTo>
                <a:lnTo>
                  <a:pt x="4273992" y="1285022"/>
                </a:lnTo>
                <a:lnTo>
                  <a:pt x="4233585" y="1316430"/>
                </a:lnTo>
                <a:lnTo>
                  <a:pt x="3884974" y="867945"/>
                </a:lnTo>
                <a:lnTo>
                  <a:pt x="3928466" y="834138"/>
                </a:lnTo>
                <a:lnTo>
                  <a:pt x="4225528" y="1216308"/>
                </a:lnTo>
                <a:close/>
              </a:path>
              <a:path w="5469255" h="4336415">
                <a:moveTo>
                  <a:pt x="5035687" y="630110"/>
                </a:moveTo>
                <a:lnTo>
                  <a:pt x="5066136" y="669283"/>
                </a:lnTo>
                <a:lnTo>
                  <a:pt x="4851918" y="835796"/>
                </a:lnTo>
                <a:lnTo>
                  <a:pt x="4821469" y="796623"/>
                </a:lnTo>
                <a:lnTo>
                  <a:pt x="4911227" y="726853"/>
                </a:lnTo>
                <a:lnTo>
                  <a:pt x="4701078" y="456497"/>
                </a:lnTo>
                <a:lnTo>
                  <a:pt x="4693569" y="495734"/>
                </a:lnTo>
                <a:lnTo>
                  <a:pt x="4677388" y="533423"/>
                </a:lnTo>
                <a:lnTo>
                  <a:pt x="4655277" y="568655"/>
                </a:lnTo>
                <a:lnTo>
                  <a:pt x="4637376" y="587162"/>
                </a:lnTo>
                <a:lnTo>
                  <a:pt x="4604889" y="545367"/>
                </a:lnTo>
                <a:lnTo>
                  <a:pt x="4611981" y="539035"/>
                </a:lnTo>
                <a:lnTo>
                  <a:pt x="4618607" y="531426"/>
                </a:lnTo>
                <a:lnTo>
                  <a:pt x="4640553" y="490431"/>
                </a:lnTo>
                <a:lnTo>
                  <a:pt x="4654905" y="446431"/>
                </a:lnTo>
                <a:lnTo>
                  <a:pt x="4662133" y="408093"/>
                </a:lnTo>
                <a:lnTo>
                  <a:pt x="4661278" y="405294"/>
                </a:lnTo>
                <a:lnTo>
                  <a:pt x="4705540" y="370889"/>
                </a:lnTo>
                <a:lnTo>
                  <a:pt x="4955490" y="692447"/>
                </a:lnTo>
                <a:lnTo>
                  <a:pt x="5035687" y="630110"/>
                </a:lnTo>
                <a:close/>
              </a:path>
              <a:path w="5469255" h="4336415">
                <a:moveTo>
                  <a:pt x="5121054" y="626595"/>
                </a:moveTo>
                <a:lnTo>
                  <a:pt x="5072982" y="564751"/>
                </a:lnTo>
                <a:lnTo>
                  <a:pt x="5110305" y="535740"/>
                </a:lnTo>
                <a:lnTo>
                  <a:pt x="5158377" y="597584"/>
                </a:lnTo>
                <a:lnTo>
                  <a:pt x="5121054" y="626595"/>
                </a:lnTo>
                <a:close/>
              </a:path>
              <a:path w="5469255" h="4336415">
                <a:moveTo>
                  <a:pt x="5407354" y="107162"/>
                </a:moveTo>
                <a:lnTo>
                  <a:pt x="5435455" y="149521"/>
                </a:lnTo>
                <a:lnTo>
                  <a:pt x="5455024" y="193317"/>
                </a:lnTo>
                <a:lnTo>
                  <a:pt x="5466182" y="237033"/>
                </a:lnTo>
                <a:lnTo>
                  <a:pt x="5468979" y="279701"/>
                </a:lnTo>
                <a:lnTo>
                  <a:pt x="5467318" y="300383"/>
                </a:lnTo>
                <a:lnTo>
                  <a:pt x="5457721" y="339758"/>
                </a:lnTo>
                <a:lnTo>
                  <a:pt x="5439785" y="376183"/>
                </a:lnTo>
                <a:lnTo>
                  <a:pt x="5413684" y="407853"/>
                </a:lnTo>
                <a:lnTo>
                  <a:pt x="5380159" y="433912"/>
                </a:lnTo>
                <a:lnTo>
                  <a:pt x="5343028" y="451393"/>
                </a:lnTo>
                <a:lnTo>
                  <a:pt x="5303246" y="459833"/>
                </a:lnTo>
                <a:lnTo>
                  <a:pt x="5283046" y="460721"/>
                </a:lnTo>
                <a:lnTo>
                  <a:pt x="5262720" y="459418"/>
                </a:lnTo>
                <a:lnTo>
                  <a:pt x="5221866" y="450306"/>
                </a:lnTo>
                <a:lnTo>
                  <a:pt x="5181730" y="432888"/>
                </a:lnTo>
                <a:lnTo>
                  <a:pt x="5142753" y="407193"/>
                </a:lnTo>
                <a:lnTo>
                  <a:pt x="5106888" y="373467"/>
                </a:lnTo>
                <a:lnTo>
                  <a:pt x="5075158" y="332645"/>
                </a:lnTo>
                <a:lnTo>
                  <a:pt x="5051382" y="289645"/>
                </a:lnTo>
                <a:lnTo>
                  <a:pt x="5036098" y="245534"/>
                </a:lnTo>
                <a:lnTo>
                  <a:pt x="5029061" y="202264"/>
                </a:lnTo>
                <a:lnTo>
                  <a:pt x="5028642" y="181096"/>
                </a:lnTo>
                <a:lnTo>
                  <a:pt x="5030288" y="160396"/>
                </a:lnTo>
                <a:lnTo>
                  <a:pt x="5039765" y="120866"/>
                </a:lnTo>
                <a:lnTo>
                  <a:pt x="5057549" y="84126"/>
                </a:lnTo>
                <a:lnTo>
                  <a:pt x="5083531" y="52302"/>
                </a:lnTo>
                <a:lnTo>
                  <a:pt x="5117055" y="26243"/>
                </a:lnTo>
                <a:lnTo>
                  <a:pt x="5154306" y="8916"/>
                </a:lnTo>
                <a:lnTo>
                  <a:pt x="5194240" y="791"/>
                </a:lnTo>
                <a:lnTo>
                  <a:pt x="5214515" y="0"/>
                </a:lnTo>
                <a:lnTo>
                  <a:pt x="5234886" y="1360"/>
                </a:lnTo>
                <a:lnTo>
                  <a:pt x="5275821" y="10456"/>
                </a:lnTo>
                <a:lnTo>
                  <a:pt x="5316016" y="27952"/>
                </a:lnTo>
                <a:lnTo>
                  <a:pt x="5354935" y="53691"/>
                </a:lnTo>
                <a:lnTo>
                  <a:pt x="5390740" y="87341"/>
                </a:lnTo>
                <a:lnTo>
                  <a:pt x="5407354" y="107162"/>
                </a:lnTo>
                <a:close/>
              </a:path>
              <a:path w="5469255" h="4336415">
                <a:moveTo>
                  <a:pt x="5363862" y="140968"/>
                </a:moveTo>
                <a:lnTo>
                  <a:pt x="5336438" y="110144"/>
                </a:lnTo>
                <a:lnTo>
                  <a:pt x="5292039" y="76000"/>
                </a:lnTo>
                <a:lnTo>
                  <a:pt x="5246395" y="56369"/>
                </a:lnTo>
                <a:lnTo>
                  <a:pt x="5216012" y="51658"/>
                </a:lnTo>
                <a:lnTo>
                  <a:pt x="5200968" y="51878"/>
                </a:lnTo>
                <a:lnTo>
                  <a:pt x="5157378" y="62721"/>
                </a:lnTo>
                <a:lnTo>
                  <a:pt x="5118852" y="89328"/>
                </a:lnTo>
                <a:lnTo>
                  <a:pt x="5092561" y="126463"/>
                </a:lnTo>
                <a:lnTo>
                  <a:pt x="5080843" y="169993"/>
                </a:lnTo>
                <a:lnTo>
                  <a:pt x="5080140" y="185600"/>
                </a:lnTo>
                <a:lnTo>
                  <a:pt x="5081120" y="201601"/>
                </a:lnTo>
                <a:lnTo>
                  <a:pt x="5093707" y="251751"/>
                </a:lnTo>
                <a:lnTo>
                  <a:pt x="5120887" y="303130"/>
                </a:lnTo>
                <a:lnTo>
                  <a:pt x="5146773" y="336433"/>
                </a:lnTo>
                <a:lnTo>
                  <a:pt x="5175110" y="364136"/>
                </a:lnTo>
                <a:lnTo>
                  <a:pt x="5220161" y="393506"/>
                </a:lnTo>
                <a:lnTo>
                  <a:pt x="5265900" y="408068"/>
                </a:lnTo>
                <a:lnTo>
                  <a:pt x="5281039" y="409521"/>
                </a:lnTo>
                <a:lnTo>
                  <a:pt x="5296027" y="409267"/>
                </a:lnTo>
                <a:lnTo>
                  <a:pt x="5339391" y="397935"/>
                </a:lnTo>
                <a:lnTo>
                  <a:pt x="5378042" y="371092"/>
                </a:lnTo>
                <a:lnTo>
                  <a:pt x="5404323" y="334660"/>
                </a:lnTo>
                <a:lnTo>
                  <a:pt x="5416212" y="291230"/>
                </a:lnTo>
                <a:lnTo>
                  <a:pt x="5416864" y="275677"/>
                </a:lnTo>
                <a:lnTo>
                  <a:pt x="5415892" y="259686"/>
                </a:lnTo>
                <a:lnTo>
                  <a:pt x="5403417" y="209680"/>
                </a:lnTo>
                <a:lnTo>
                  <a:pt x="5386998" y="175188"/>
                </a:lnTo>
                <a:lnTo>
                  <a:pt x="5363862" y="140968"/>
                </a:lnTo>
                <a:close/>
              </a:path>
            </a:pathLst>
          </a:custGeom>
          <a:ln w="300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929818" y="1928790"/>
            <a:ext cx="7715304" cy="720639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40105" algn="ctr">
              <a:lnSpc>
                <a:spcPct val="123200"/>
              </a:lnSpc>
              <a:spcBef>
                <a:spcPts val="9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«Кровь не вода» с экспресс мастер-классом</a:t>
            </a: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по выставке «Шедевры  художественной коллекции» посвящена художественным  династиям. Мы поговорим о семьях  художников, скульпторов, архитекторов, актёров и  режиссёров.</a:t>
            </a: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 algn="ctr">
              <a:lnSpc>
                <a:spcPct val="123200"/>
              </a:lnSpc>
              <a:spcBef>
                <a:spcPts val="9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в фонды  Музейного комплекса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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в Центр музейных коллекций, посвящённая  деятельности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И.Я.Словцова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Н.М.Чукмалдина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01256" y="285716"/>
            <a:ext cx="4495950" cy="127278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1 ч. 30 мин.</a:t>
            </a:r>
            <a:b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350 руб./чел.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930478" y="5429252"/>
            <a:ext cx="1357322" cy="1045843"/>
          </a:xfrm>
          <a:custGeom>
            <a:avLst/>
            <a:gdLst/>
            <a:ahLst/>
            <a:cxnLst/>
            <a:rect l="l" t="t" r="r" b="b"/>
            <a:pathLst>
              <a:path w="1703705" h="1331595">
                <a:moveTo>
                  <a:pt x="181218" y="398368"/>
                </a:moveTo>
                <a:lnTo>
                  <a:pt x="634146" y="204842"/>
                </a:lnTo>
                <a:lnTo>
                  <a:pt x="706244" y="247935"/>
                </a:lnTo>
                <a:lnTo>
                  <a:pt x="414815" y="735519"/>
                </a:lnTo>
                <a:lnTo>
                  <a:pt x="320752" y="679297"/>
                </a:lnTo>
                <a:lnTo>
                  <a:pt x="520684" y="344796"/>
                </a:lnTo>
                <a:lnTo>
                  <a:pt x="75619" y="532781"/>
                </a:lnTo>
                <a:lnTo>
                  <a:pt x="0" y="487583"/>
                </a:lnTo>
                <a:lnTo>
                  <a:pt x="291429" y="0"/>
                </a:lnTo>
                <a:lnTo>
                  <a:pt x="385659" y="56321"/>
                </a:lnTo>
                <a:lnTo>
                  <a:pt x="181218" y="398368"/>
                </a:lnTo>
                <a:close/>
              </a:path>
              <a:path w="1703705" h="1331595">
                <a:moveTo>
                  <a:pt x="872594" y="560823"/>
                </a:moveTo>
                <a:lnTo>
                  <a:pt x="841492" y="603506"/>
                </a:lnTo>
                <a:lnTo>
                  <a:pt x="811954" y="642004"/>
                </a:lnTo>
                <a:lnTo>
                  <a:pt x="783979" y="676315"/>
                </a:lnTo>
                <a:lnTo>
                  <a:pt x="757567" y="706441"/>
                </a:lnTo>
                <a:lnTo>
                  <a:pt x="707550" y="755000"/>
                </a:lnTo>
                <a:lnTo>
                  <a:pt x="660020" y="788547"/>
                </a:lnTo>
                <a:lnTo>
                  <a:pt x="614374" y="807234"/>
                </a:lnTo>
                <a:lnTo>
                  <a:pt x="569809" y="811547"/>
                </a:lnTo>
                <a:lnTo>
                  <a:pt x="547617" y="808437"/>
                </a:lnTo>
                <a:lnTo>
                  <a:pt x="524794" y="802050"/>
                </a:lnTo>
                <a:lnTo>
                  <a:pt x="501343" y="792385"/>
                </a:lnTo>
                <a:lnTo>
                  <a:pt x="477261" y="779443"/>
                </a:lnTo>
                <a:lnTo>
                  <a:pt x="522638" y="690959"/>
                </a:lnTo>
                <a:lnTo>
                  <a:pt x="534851" y="696154"/>
                </a:lnTo>
                <a:lnTo>
                  <a:pt x="546882" y="699989"/>
                </a:lnTo>
                <a:lnTo>
                  <a:pt x="558731" y="702462"/>
                </a:lnTo>
                <a:lnTo>
                  <a:pt x="570397" y="703575"/>
                </a:lnTo>
                <a:lnTo>
                  <a:pt x="582447" y="702713"/>
                </a:lnTo>
                <a:lnTo>
                  <a:pt x="623294" y="683989"/>
                </a:lnTo>
                <a:lnTo>
                  <a:pt x="655542" y="656782"/>
                </a:lnTo>
                <a:lnTo>
                  <a:pt x="693128" y="616267"/>
                </a:lnTo>
                <a:lnTo>
                  <a:pt x="738308" y="560095"/>
                </a:lnTo>
                <a:lnTo>
                  <a:pt x="764517" y="525382"/>
                </a:lnTo>
                <a:lnTo>
                  <a:pt x="793140" y="486252"/>
                </a:lnTo>
                <a:lnTo>
                  <a:pt x="886954" y="355946"/>
                </a:lnTo>
                <a:lnTo>
                  <a:pt x="1182220" y="532427"/>
                </a:lnTo>
                <a:lnTo>
                  <a:pt x="890791" y="1020011"/>
                </a:lnTo>
                <a:lnTo>
                  <a:pt x="796728" y="963789"/>
                </a:lnTo>
                <a:lnTo>
                  <a:pt x="1038551" y="559202"/>
                </a:lnTo>
                <a:lnTo>
                  <a:pt x="923194" y="490253"/>
                </a:lnTo>
                <a:lnTo>
                  <a:pt x="872594" y="560823"/>
                </a:lnTo>
                <a:close/>
              </a:path>
              <a:path w="1703705" h="1331595">
                <a:moveTo>
                  <a:pt x="1178417" y="994395"/>
                </a:moveTo>
                <a:lnTo>
                  <a:pt x="1631346" y="800869"/>
                </a:lnTo>
                <a:lnTo>
                  <a:pt x="1703444" y="843962"/>
                </a:lnTo>
                <a:lnTo>
                  <a:pt x="1412014" y="1331546"/>
                </a:lnTo>
                <a:lnTo>
                  <a:pt x="1317951" y="1275325"/>
                </a:lnTo>
                <a:lnTo>
                  <a:pt x="1517883" y="940823"/>
                </a:lnTo>
                <a:lnTo>
                  <a:pt x="1072818" y="1128808"/>
                </a:lnTo>
                <a:lnTo>
                  <a:pt x="997199" y="1083611"/>
                </a:lnTo>
                <a:lnTo>
                  <a:pt x="1288629" y="596027"/>
                </a:lnTo>
                <a:lnTo>
                  <a:pt x="1382859" y="652349"/>
                </a:lnTo>
                <a:lnTo>
                  <a:pt x="1178417" y="994395"/>
                </a:lnTo>
                <a:close/>
              </a:path>
            </a:pathLst>
          </a:custGeom>
          <a:ln w="30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0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  <p:sp>
        <p:nvSpPr>
          <p:cNvPr id="13" name="object 8"/>
          <p:cNvSpPr txBox="1"/>
          <p:nvPr/>
        </p:nvSpPr>
        <p:spPr>
          <a:xfrm rot="5400000">
            <a:off x="5803638" y="4769086"/>
            <a:ext cx="627159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80"/>
              </a:lnSpc>
            </a:pPr>
            <a:r>
              <a:rPr lang="ru-RU" sz="2400" b="1" spc="315" dirty="0">
                <a:latin typeface="Arial"/>
                <a:cs typeface="Arial"/>
                <a:sym typeface="Symbol"/>
              </a:rPr>
              <a:t>проводится только в будние дни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FF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8751570" cy="8505190"/>
            <a:chOff x="0" y="0"/>
            <a:chExt cx="8751570" cy="85051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8751097" cy="78433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910" y="2447005"/>
              <a:ext cx="6962774" cy="6057899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5799212" y="6173215"/>
            <a:ext cx="2489200" cy="4114165"/>
          </a:xfrm>
          <a:custGeom>
            <a:avLst/>
            <a:gdLst/>
            <a:ahLst/>
            <a:cxnLst/>
            <a:rect l="l" t="t" r="r" b="b"/>
            <a:pathLst>
              <a:path w="2489200" h="4114165">
                <a:moveTo>
                  <a:pt x="2488788" y="4113784"/>
                </a:moveTo>
                <a:lnTo>
                  <a:pt x="0" y="4113784"/>
                </a:lnTo>
                <a:lnTo>
                  <a:pt x="20560" y="4080889"/>
                </a:lnTo>
                <a:lnTo>
                  <a:pt x="46256" y="4040954"/>
                </a:lnTo>
                <a:lnTo>
                  <a:pt x="72730" y="4000889"/>
                </a:lnTo>
                <a:lnTo>
                  <a:pt x="99937" y="3960704"/>
                </a:lnTo>
                <a:lnTo>
                  <a:pt x="127832" y="3920407"/>
                </a:lnTo>
                <a:lnTo>
                  <a:pt x="156369" y="3880007"/>
                </a:lnTo>
                <a:lnTo>
                  <a:pt x="215189" y="3798933"/>
                </a:lnTo>
                <a:lnTo>
                  <a:pt x="276034" y="3717554"/>
                </a:lnTo>
                <a:lnTo>
                  <a:pt x="370310" y="3595070"/>
                </a:lnTo>
                <a:lnTo>
                  <a:pt x="823877" y="3023591"/>
                </a:lnTo>
                <a:lnTo>
                  <a:pt x="916296" y="2902670"/>
                </a:lnTo>
                <a:lnTo>
                  <a:pt x="975540" y="2822639"/>
                </a:lnTo>
                <a:lnTo>
                  <a:pt x="1032466" y="2743159"/>
                </a:lnTo>
                <a:lnTo>
                  <a:pt x="1059947" y="2703647"/>
                </a:lnTo>
                <a:lnTo>
                  <a:pt x="1086713" y="2664299"/>
                </a:lnTo>
                <a:lnTo>
                  <a:pt x="1112719" y="2625125"/>
                </a:lnTo>
                <a:lnTo>
                  <a:pt x="1137919" y="2586132"/>
                </a:lnTo>
                <a:lnTo>
                  <a:pt x="1162269" y="2547331"/>
                </a:lnTo>
                <a:lnTo>
                  <a:pt x="1185722" y="2508729"/>
                </a:lnTo>
                <a:lnTo>
                  <a:pt x="1208234" y="2470337"/>
                </a:lnTo>
                <a:lnTo>
                  <a:pt x="1229760" y="2432161"/>
                </a:lnTo>
                <a:lnTo>
                  <a:pt x="1250254" y="2394213"/>
                </a:lnTo>
                <a:lnTo>
                  <a:pt x="1269671" y="2356500"/>
                </a:lnTo>
                <a:lnTo>
                  <a:pt x="1287965" y="2319031"/>
                </a:lnTo>
                <a:lnTo>
                  <a:pt x="1305092" y="2281816"/>
                </a:lnTo>
                <a:lnTo>
                  <a:pt x="1321007" y="2244862"/>
                </a:lnTo>
                <a:lnTo>
                  <a:pt x="1335663" y="2208180"/>
                </a:lnTo>
                <a:lnTo>
                  <a:pt x="1349016" y="2171778"/>
                </a:lnTo>
                <a:lnTo>
                  <a:pt x="1476687" y="1768480"/>
                </a:lnTo>
                <a:lnTo>
                  <a:pt x="1525787" y="1619462"/>
                </a:lnTo>
                <a:lnTo>
                  <a:pt x="1565359" y="1504173"/>
                </a:lnTo>
                <a:lnTo>
                  <a:pt x="1593114" y="1426088"/>
                </a:lnTo>
                <a:lnTo>
                  <a:pt x="1622011" y="1347302"/>
                </a:lnTo>
                <a:lnTo>
                  <a:pt x="1652086" y="1268058"/>
                </a:lnTo>
                <a:lnTo>
                  <a:pt x="1683373" y="1188595"/>
                </a:lnTo>
                <a:lnTo>
                  <a:pt x="1715910" y="1109156"/>
                </a:lnTo>
                <a:lnTo>
                  <a:pt x="1732657" y="1069521"/>
                </a:lnTo>
                <a:lnTo>
                  <a:pt x="1749731" y="1029982"/>
                </a:lnTo>
                <a:lnTo>
                  <a:pt x="1767134" y="990569"/>
                </a:lnTo>
                <a:lnTo>
                  <a:pt x="1784873" y="951313"/>
                </a:lnTo>
                <a:lnTo>
                  <a:pt x="1802950" y="912243"/>
                </a:lnTo>
                <a:lnTo>
                  <a:pt x="1821370" y="873390"/>
                </a:lnTo>
                <a:lnTo>
                  <a:pt x="1840139" y="834784"/>
                </a:lnTo>
                <a:lnTo>
                  <a:pt x="1859261" y="796455"/>
                </a:lnTo>
                <a:lnTo>
                  <a:pt x="1878739" y="758433"/>
                </a:lnTo>
                <a:lnTo>
                  <a:pt x="1898578" y="720748"/>
                </a:lnTo>
                <a:lnTo>
                  <a:pt x="1918784" y="683431"/>
                </a:lnTo>
                <a:lnTo>
                  <a:pt x="1939360" y="646512"/>
                </a:lnTo>
                <a:lnTo>
                  <a:pt x="1960311" y="610020"/>
                </a:lnTo>
                <a:lnTo>
                  <a:pt x="1981641" y="573986"/>
                </a:lnTo>
                <a:lnTo>
                  <a:pt x="2003355" y="538440"/>
                </a:lnTo>
                <a:lnTo>
                  <a:pt x="2025458" y="503412"/>
                </a:lnTo>
                <a:lnTo>
                  <a:pt x="2047953" y="468932"/>
                </a:lnTo>
                <a:lnTo>
                  <a:pt x="2070845" y="435031"/>
                </a:lnTo>
                <a:lnTo>
                  <a:pt x="2094139" y="401738"/>
                </a:lnTo>
                <a:lnTo>
                  <a:pt x="2117839" y="369084"/>
                </a:lnTo>
                <a:lnTo>
                  <a:pt x="2141950" y="337099"/>
                </a:lnTo>
                <a:lnTo>
                  <a:pt x="2166476" y="305813"/>
                </a:lnTo>
                <a:lnTo>
                  <a:pt x="2191422" y="275255"/>
                </a:lnTo>
                <a:lnTo>
                  <a:pt x="2216792" y="245457"/>
                </a:lnTo>
                <a:lnTo>
                  <a:pt x="2242590" y="216449"/>
                </a:lnTo>
                <a:lnTo>
                  <a:pt x="2268821" y="188260"/>
                </a:lnTo>
                <a:lnTo>
                  <a:pt x="2295490" y="160920"/>
                </a:lnTo>
                <a:lnTo>
                  <a:pt x="2350158" y="108910"/>
                </a:lnTo>
                <a:lnTo>
                  <a:pt x="2406630" y="60660"/>
                </a:lnTo>
                <a:lnTo>
                  <a:pt x="2464942" y="16412"/>
                </a:lnTo>
                <a:lnTo>
                  <a:pt x="2488788" y="0"/>
                </a:lnTo>
                <a:lnTo>
                  <a:pt x="2488788" y="4113784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99980" y="3349142"/>
            <a:ext cx="5528310" cy="4382135"/>
          </a:xfrm>
          <a:custGeom>
            <a:avLst/>
            <a:gdLst/>
            <a:ahLst/>
            <a:cxnLst/>
            <a:rect l="l" t="t" r="r" b="b"/>
            <a:pathLst>
              <a:path w="5528309" h="4382134">
                <a:moveTo>
                  <a:pt x="353637" y="3658543"/>
                </a:moveTo>
                <a:lnTo>
                  <a:pt x="702248" y="4107029"/>
                </a:lnTo>
                <a:lnTo>
                  <a:pt x="658757" y="4140835"/>
                </a:lnTo>
                <a:lnTo>
                  <a:pt x="495720" y="3931089"/>
                </a:lnTo>
                <a:lnTo>
                  <a:pt x="229682" y="4137882"/>
                </a:lnTo>
                <a:lnTo>
                  <a:pt x="392719" y="4347628"/>
                </a:lnTo>
                <a:lnTo>
                  <a:pt x="348611" y="4381914"/>
                </a:lnTo>
                <a:lnTo>
                  <a:pt x="0" y="3933428"/>
                </a:lnTo>
                <a:lnTo>
                  <a:pt x="44108" y="3899142"/>
                </a:lnTo>
                <a:lnTo>
                  <a:pt x="199233" y="4098709"/>
                </a:lnTo>
                <a:lnTo>
                  <a:pt x="465270" y="3891916"/>
                </a:lnTo>
                <a:lnTo>
                  <a:pt x="310146" y="3692349"/>
                </a:lnTo>
                <a:lnTo>
                  <a:pt x="353637" y="3658543"/>
                </a:lnTo>
                <a:close/>
              </a:path>
              <a:path w="5528309" h="4382134">
                <a:moveTo>
                  <a:pt x="606433" y="3462043"/>
                </a:moveTo>
                <a:lnTo>
                  <a:pt x="643601" y="3433152"/>
                </a:lnTo>
                <a:lnTo>
                  <a:pt x="1178670" y="3736703"/>
                </a:lnTo>
                <a:lnTo>
                  <a:pt x="1131940" y="3773026"/>
                </a:lnTo>
                <a:lnTo>
                  <a:pt x="964826" y="3678031"/>
                </a:lnTo>
                <a:lnTo>
                  <a:pt x="763254" y="3834714"/>
                </a:lnTo>
                <a:lnTo>
                  <a:pt x="814699" y="4019619"/>
                </a:lnTo>
                <a:lnTo>
                  <a:pt x="767352" y="4056423"/>
                </a:lnTo>
                <a:lnTo>
                  <a:pt x="606433" y="3462043"/>
                </a:lnTo>
                <a:close/>
              </a:path>
              <a:path w="5528309" h="4382134">
                <a:moveTo>
                  <a:pt x="927555" y="3651088"/>
                </a:moveTo>
                <a:lnTo>
                  <a:pt x="664911" y="3499717"/>
                </a:lnTo>
                <a:lnTo>
                  <a:pt x="745723" y="3792426"/>
                </a:lnTo>
                <a:lnTo>
                  <a:pt x="927555" y="3651088"/>
                </a:lnTo>
                <a:close/>
              </a:path>
              <a:path w="5528309" h="4382134">
                <a:moveTo>
                  <a:pt x="1036532" y="3482260"/>
                </a:moveTo>
                <a:lnTo>
                  <a:pt x="1008731" y="3439173"/>
                </a:lnTo>
                <a:lnTo>
                  <a:pt x="988143" y="3390726"/>
                </a:lnTo>
                <a:lnTo>
                  <a:pt x="976080" y="3339240"/>
                </a:lnTo>
                <a:lnTo>
                  <a:pt x="973737" y="3313228"/>
                </a:lnTo>
                <a:lnTo>
                  <a:pt x="973851" y="3287038"/>
                </a:lnTo>
                <a:lnTo>
                  <a:pt x="981975" y="3234705"/>
                </a:lnTo>
                <a:lnTo>
                  <a:pt x="1000899" y="3183379"/>
                </a:lnTo>
                <a:lnTo>
                  <a:pt x="1031661" y="3135345"/>
                </a:lnTo>
                <a:lnTo>
                  <a:pt x="1075536" y="3093200"/>
                </a:lnTo>
                <a:lnTo>
                  <a:pt x="1136593" y="3056688"/>
                </a:lnTo>
                <a:lnTo>
                  <a:pt x="1199469" y="3040657"/>
                </a:lnTo>
                <a:lnTo>
                  <a:pt x="1230708" y="3039786"/>
                </a:lnTo>
                <a:lnTo>
                  <a:pt x="1260759" y="3043117"/>
                </a:lnTo>
                <a:lnTo>
                  <a:pt x="1289622" y="3050648"/>
                </a:lnTo>
                <a:lnTo>
                  <a:pt x="1317298" y="3062381"/>
                </a:lnTo>
                <a:lnTo>
                  <a:pt x="1299226" y="3111066"/>
                </a:lnTo>
                <a:lnTo>
                  <a:pt x="1285310" y="3104781"/>
                </a:lnTo>
                <a:lnTo>
                  <a:pt x="1271467" y="3099862"/>
                </a:lnTo>
                <a:lnTo>
                  <a:pt x="1257696" y="3096309"/>
                </a:lnTo>
                <a:lnTo>
                  <a:pt x="1243997" y="3094123"/>
                </a:lnTo>
                <a:lnTo>
                  <a:pt x="1230544" y="3093029"/>
                </a:lnTo>
                <a:lnTo>
                  <a:pt x="1217357" y="3092873"/>
                </a:lnTo>
                <a:lnTo>
                  <a:pt x="1204435" y="3093655"/>
                </a:lnTo>
                <a:lnTo>
                  <a:pt x="1155903" y="3105262"/>
                </a:lnTo>
                <a:lnTo>
                  <a:pt x="1113535" y="3128159"/>
                </a:lnTo>
                <a:lnTo>
                  <a:pt x="1069270" y="3168768"/>
                </a:lnTo>
                <a:lnTo>
                  <a:pt x="1045539" y="3207069"/>
                </a:lnTo>
                <a:lnTo>
                  <a:pt x="1031692" y="3248139"/>
                </a:lnTo>
                <a:lnTo>
                  <a:pt x="1026737" y="3290462"/>
                </a:lnTo>
                <a:lnTo>
                  <a:pt x="1027451" y="3311850"/>
                </a:lnTo>
                <a:lnTo>
                  <a:pt x="1034685" y="3354100"/>
                </a:lnTo>
                <a:lnTo>
                  <a:pt x="1049483" y="3395219"/>
                </a:lnTo>
                <a:lnTo>
                  <a:pt x="1070296" y="3432975"/>
                </a:lnTo>
                <a:lnTo>
                  <a:pt x="1097945" y="3468248"/>
                </a:lnTo>
                <a:lnTo>
                  <a:pt x="1132175" y="3498916"/>
                </a:lnTo>
                <a:lnTo>
                  <a:pt x="1171222" y="3522871"/>
                </a:lnTo>
                <a:lnTo>
                  <a:pt x="1212317" y="3539295"/>
                </a:lnTo>
                <a:lnTo>
                  <a:pt x="1254915" y="3547965"/>
                </a:lnTo>
                <a:lnTo>
                  <a:pt x="1276316" y="3549159"/>
                </a:lnTo>
                <a:lnTo>
                  <a:pt x="1297685" y="3548243"/>
                </a:lnTo>
                <a:lnTo>
                  <a:pt x="1339941" y="3539783"/>
                </a:lnTo>
                <a:lnTo>
                  <a:pt x="1379248" y="3521600"/>
                </a:lnTo>
                <a:lnTo>
                  <a:pt x="1415908" y="3492732"/>
                </a:lnTo>
                <a:lnTo>
                  <a:pt x="1440527" y="3463452"/>
                </a:lnTo>
                <a:lnTo>
                  <a:pt x="1459593" y="3428778"/>
                </a:lnTo>
                <a:lnTo>
                  <a:pt x="1471551" y="3389794"/>
                </a:lnTo>
                <a:lnTo>
                  <a:pt x="1475091" y="3362022"/>
                </a:lnTo>
                <a:lnTo>
                  <a:pt x="1475053" y="3347610"/>
                </a:lnTo>
                <a:lnTo>
                  <a:pt x="1473729" y="3332897"/>
                </a:lnTo>
                <a:lnTo>
                  <a:pt x="1471121" y="3317884"/>
                </a:lnTo>
                <a:lnTo>
                  <a:pt x="1522572" y="3308323"/>
                </a:lnTo>
                <a:lnTo>
                  <a:pt x="1526162" y="3325216"/>
                </a:lnTo>
                <a:lnTo>
                  <a:pt x="1528070" y="3342212"/>
                </a:lnTo>
                <a:lnTo>
                  <a:pt x="1528294" y="3359310"/>
                </a:lnTo>
                <a:lnTo>
                  <a:pt x="1526835" y="3376510"/>
                </a:lnTo>
                <a:lnTo>
                  <a:pt x="1514674" y="3426692"/>
                </a:lnTo>
                <a:lnTo>
                  <a:pt x="1492837" y="3473695"/>
                </a:lnTo>
                <a:lnTo>
                  <a:pt x="1462449" y="3516042"/>
                </a:lnTo>
                <a:lnTo>
                  <a:pt x="1426098" y="3550560"/>
                </a:lnTo>
                <a:lnTo>
                  <a:pt x="1377948" y="3579885"/>
                </a:lnTo>
                <a:lnTo>
                  <a:pt x="1325724" y="3596171"/>
                </a:lnTo>
                <a:lnTo>
                  <a:pt x="1271705" y="3600678"/>
                </a:lnTo>
                <a:lnTo>
                  <a:pt x="1244967" y="3599103"/>
                </a:lnTo>
                <a:lnTo>
                  <a:pt x="1192215" y="3588352"/>
                </a:lnTo>
                <a:lnTo>
                  <a:pt x="1141836" y="3568258"/>
                </a:lnTo>
                <a:lnTo>
                  <a:pt x="1094703" y="3539192"/>
                </a:lnTo>
                <a:lnTo>
                  <a:pt x="1054144" y="3502929"/>
                </a:lnTo>
                <a:lnTo>
                  <a:pt x="1036532" y="3482260"/>
                </a:lnTo>
                <a:close/>
              </a:path>
              <a:path w="5528309" h="4382134">
                <a:moveTo>
                  <a:pt x="1676629" y="2693014"/>
                </a:moveTo>
                <a:lnTo>
                  <a:pt x="1516852" y="2817210"/>
                </a:lnTo>
                <a:lnTo>
                  <a:pt x="1835014" y="3226522"/>
                </a:lnTo>
                <a:lnTo>
                  <a:pt x="1790751" y="3260928"/>
                </a:lnTo>
                <a:lnTo>
                  <a:pt x="1472590" y="2851615"/>
                </a:lnTo>
                <a:lnTo>
                  <a:pt x="1312813" y="2975811"/>
                </a:lnTo>
                <a:lnTo>
                  <a:pt x="1282363" y="2936638"/>
                </a:lnTo>
                <a:lnTo>
                  <a:pt x="1646180" y="2653841"/>
                </a:lnTo>
                <a:lnTo>
                  <a:pt x="1676629" y="2693014"/>
                </a:lnTo>
                <a:close/>
              </a:path>
              <a:path w="5528309" h="4382134">
                <a:moveTo>
                  <a:pt x="1851525" y="2494225"/>
                </a:moveTo>
                <a:lnTo>
                  <a:pt x="1888693" y="2465333"/>
                </a:lnTo>
                <a:lnTo>
                  <a:pt x="2423762" y="2768884"/>
                </a:lnTo>
                <a:lnTo>
                  <a:pt x="2377032" y="2805208"/>
                </a:lnTo>
                <a:lnTo>
                  <a:pt x="2209918" y="2710212"/>
                </a:lnTo>
                <a:lnTo>
                  <a:pt x="2008346" y="2866895"/>
                </a:lnTo>
                <a:lnTo>
                  <a:pt x="2059791" y="3051801"/>
                </a:lnTo>
                <a:lnTo>
                  <a:pt x="2012444" y="3088604"/>
                </a:lnTo>
                <a:lnTo>
                  <a:pt x="1851525" y="2494225"/>
                </a:lnTo>
                <a:close/>
              </a:path>
              <a:path w="5528309" h="4382134">
                <a:moveTo>
                  <a:pt x="2172646" y="2683270"/>
                </a:moveTo>
                <a:lnTo>
                  <a:pt x="1910003" y="2531898"/>
                </a:lnTo>
                <a:lnTo>
                  <a:pt x="1990815" y="2824608"/>
                </a:lnTo>
                <a:lnTo>
                  <a:pt x="2172646" y="2683270"/>
                </a:lnTo>
                <a:close/>
              </a:path>
              <a:path w="5528309" h="4382134">
                <a:moveTo>
                  <a:pt x="2727418" y="2347294"/>
                </a:moveTo>
                <a:lnTo>
                  <a:pt x="2749430" y="2387428"/>
                </a:lnTo>
                <a:lnTo>
                  <a:pt x="2756844" y="2430745"/>
                </a:lnTo>
                <a:lnTo>
                  <a:pt x="2756411" y="2445168"/>
                </a:lnTo>
                <a:lnTo>
                  <a:pt x="2746796" y="2487604"/>
                </a:lnTo>
                <a:lnTo>
                  <a:pt x="2724815" y="2527220"/>
                </a:lnTo>
                <a:lnTo>
                  <a:pt x="2691481" y="2560785"/>
                </a:lnTo>
                <a:lnTo>
                  <a:pt x="2479884" y="2725260"/>
                </a:lnTo>
                <a:lnTo>
                  <a:pt x="2131273" y="2276774"/>
                </a:lnTo>
                <a:lnTo>
                  <a:pt x="2347342" y="2108822"/>
                </a:lnTo>
                <a:lnTo>
                  <a:pt x="2384353" y="2089238"/>
                </a:lnTo>
                <a:lnTo>
                  <a:pt x="2424046" y="2084085"/>
                </a:lnTo>
                <a:lnTo>
                  <a:pt x="2437142" y="2085038"/>
                </a:lnTo>
                <a:lnTo>
                  <a:pt x="2475221" y="2095334"/>
                </a:lnTo>
                <a:lnTo>
                  <a:pt x="2510273" y="2115682"/>
                </a:lnTo>
                <a:lnTo>
                  <a:pt x="2538578" y="2143503"/>
                </a:lnTo>
                <a:lnTo>
                  <a:pt x="2559653" y="2179448"/>
                </a:lnTo>
                <a:lnTo>
                  <a:pt x="2569891" y="2219116"/>
                </a:lnTo>
                <a:lnTo>
                  <a:pt x="2568556" y="2259492"/>
                </a:lnTo>
                <a:lnTo>
                  <a:pt x="2555151" y="2297869"/>
                </a:lnTo>
                <a:lnTo>
                  <a:pt x="2578804" y="2290601"/>
                </a:lnTo>
                <a:lnTo>
                  <a:pt x="2602336" y="2287355"/>
                </a:lnTo>
                <a:lnTo>
                  <a:pt x="2625747" y="2288130"/>
                </a:lnTo>
                <a:lnTo>
                  <a:pt x="2649037" y="2292928"/>
                </a:lnTo>
                <a:lnTo>
                  <a:pt x="2671371" y="2301329"/>
                </a:lnTo>
                <a:lnTo>
                  <a:pt x="2691879" y="2313191"/>
                </a:lnTo>
                <a:lnTo>
                  <a:pt x="2710561" y="2328512"/>
                </a:lnTo>
                <a:lnTo>
                  <a:pt x="2727418" y="2347294"/>
                </a:lnTo>
                <a:close/>
              </a:path>
              <a:path w="5528309" h="4382134">
                <a:moveTo>
                  <a:pt x="2677281" y="2374143"/>
                </a:moveTo>
                <a:lnTo>
                  <a:pt x="2646880" y="2346808"/>
                </a:lnTo>
                <a:lnTo>
                  <a:pt x="2609587" y="2332252"/>
                </a:lnTo>
                <a:lnTo>
                  <a:pt x="2590049" y="2330430"/>
                </a:lnTo>
                <a:lnTo>
                  <a:pt x="2580208" y="2330920"/>
                </a:lnTo>
                <a:lnTo>
                  <a:pt x="2542341" y="2342958"/>
                </a:lnTo>
                <a:lnTo>
                  <a:pt x="2362069" y="2482343"/>
                </a:lnTo>
                <a:lnTo>
                  <a:pt x="2494177" y="2652298"/>
                </a:lnTo>
                <a:lnTo>
                  <a:pt x="2661511" y="2522229"/>
                </a:lnTo>
                <a:lnTo>
                  <a:pt x="2688040" y="2490473"/>
                </a:lnTo>
                <a:lnTo>
                  <a:pt x="2699445" y="2451672"/>
                </a:lnTo>
                <a:lnTo>
                  <a:pt x="2699963" y="2441497"/>
                </a:lnTo>
                <a:lnTo>
                  <a:pt x="2699524" y="2431323"/>
                </a:lnTo>
                <a:lnTo>
                  <a:pt x="2688318" y="2391604"/>
                </a:lnTo>
                <a:lnTo>
                  <a:pt x="2677281" y="2374143"/>
                </a:lnTo>
                <a:close/>
              </a:path>
              <a:path w="5528309" h="4382134">
                <a:moveTo>
                  <a:pt x="2205506" y="2280925"/>
                </a:moveTo>
                <a:lnTo>
                  <a:pt x="2334137" y="2446408"/>
                </a:lnTo>
                <a:lnTo>
                  <a:pt x="2488207" y="2326648"/>
                </a:lnTo>
                <a:lnTo>
                  <a:pt x="2495977" y="2319913"/>
                </a:lnTo>
                <a:lnTo>
                  <a:pt x="2517423" y="2286790"/>
                </a:lnTo>
                <a:lnTo>
                  <a:pt x="2523661" y="2249021"/>
                </a:lnTo>
                <a:lnTo>
                  <a:pt x="2522981" y="2239374"/>
                </a:lnTo>
                <a:lnTo>
                  <a:pt x="2511398" y="2201556"/>
                </a:lnTo>
                <a:lnTo>
                  <a:pt x="2486151" y="2168916"/>
                </a:lnTo>
                <a:lnTo>
                  <a:pt x="2452449" y="2147362"/>
                </a:lnTo>
                <a:lnTo>
                  <a:pt x="2415981" y="2140392"/>
                </a:lnTo>
                <a:lnTo>
                  <a:pt x="2406786" y="2140875"/>
                </a:lnTo>
                <a:lnTo>
                  <a:pt x="2363432" y="2158168"/>
                </a:lnTo>
                <a:lnTo>
                  <a:pt x="2205506" y="2280925"/>
                </a:lnTo>
                <a:close/>
              </a:path>
              <a:path w="5528309" h="4382134">
                <a:moveTo>
                  <a:pt x="2915835" y="1666929"/>
                </a:moveTo>
                <a:lnTo>
                  <a:pt x="3264446" y="2115415"/>
                </a:lnTo>
                <a:lnTo>
                  <a:pt x="3220955" y="2149221"/>
                </a:lnTo>
                <a:lnTo>
                  <a:pt x="3057918" y="1939475"/>
                </a:lnTo>
                <a:lnTo>
                  <a:pt x="2791880" y="2146268"/>
                </a:lnTo>
                <a:lnTo>
                  <a:pt x="2954917" y="2356014"/>
                </a:lnTo>
                <a:lnTo>
                  <a:pt x="2910808" y="2390300"/>
                </a:lnTo>
                <a:lnTo>
                  <a:pt x="2562197" y="1941814"/>
                </a:lnTo>
                <a:lnTo>
                  <a:pt x="2606306" y="1907528"/>
                </a:lnTo>
                <a:lnTo>
                  <a:pt x="2761430" y="2107095"/>
                </a:lnTo>
                <a:lnTo>
                  <a:pt x="3027468" y="1900302"/>
                </a:lnTo>
                <a:lnTo>
                  <a:pt x="2872343" y="1700735"/>
                </a:lnTo>
                <a:lnTo>
                  <a:pt x="2915835" y="1666929"/>
                </a:lnTo>
                <a:close/>
              </a:path>
              <a:path w="5528309" h="4382134">
                <a:moveTo>
                  <a:pt x="3371462" y="1925845"/>
                </a:moveTo>
                <a:lnTo>
                  <a:pt x="3352467" y="1327532"/>
                </a:lnTo>
                <a:lnTo>
                  <a:pt x="3389018" y="1299120"/>
                </a:lnTo>
                <a:lnTo>
                  <a:pt x="3737629" y="1747606"/>
                </a:lnTo>
                <a:lnTo>
                  <a:pt x="3693367" y="1782012"/>
                </a:lnTo>
                <a:lnTo>
                  <a:pt x="3401219" y="1406166"/>
                </a:lnTo>
                <a:lnTo>
                  <a:pt x="3419926" y="1994559"/>
                </a:lnTo>
                <a:lnTo>
                  <a:pt x="3379519" y="2025968"/>
                </a:lnTo>
                <a:lnTo>
                  <a:pt x="3030908" y="1577482"/>
                </a:lnTo>
                <a:lnTo>
                  <a:pt x="3074400" y="1543676"/>
                </a:lnTo>
                <a:lnTo>
                  <a:pt x="3371462" y="1925845"/>
                </a:lnTo>
                <a:close/>
              </a:path>
              <a:path w="5528309" h="4382134">
                <a:moveTo>
                  <a:pt x="3701561" y="1375336"/>
                </a:moveTo>
                <a:lnTo>
                  <a:pt x="3769882" y="1322229"/>
                </a:lnTo>
                <a:lnTo>
                  <a:pt x="3761751" y="1009393"/>
                </a:lnTo>
                <a:lnTo>
                  <a:pt x="3812336" y="970072"/>
                </a:lnTo>
                <a:lnTo>
                  <a:pt x="3822979" y="1308419"/>
                </a:lnTo>
                <a:lnTo>
                  <a:pt x="4177295" y="1405851"/>
                </a:lnTo>
                <a:lnTo>
                  <a:pt x="4126709" y="1445171"/>
                </a:lnTo>
                <a:lnTo>
                  <a:pt x="3804033" y="1358525"/>
                </a:lnTo>
                <a:lnTo>
                  <a:pt x="3732010" y="1414509"/>
                </a:lnTo>
                <a:lnTo>
                  <a:pt x="3895526" y="1624872"/>
                </a:lnTo>
                <a:lnTo>
                  <a:pt x="3852035" y="1658678"/>
                </a:lnTo>
                <a:lnTo>
                  <a:pt x="3503424" y="1210192"/>
                </a:lnTo>
                <a:lnTo>
                  <a:pt x="3546915" y="1176386"/>
                </a:lnTo>
                <a:lnTo>
                  <a:pt x="3701561" y="1375336"/>
                </a:lnTo>
                <a:close/>
              </a:path>
              <a:path w="5528309" h="4382134">
                <a:moveTo>
                  <a:pt x="4225528" y="1261973"/>
                </a:moveTo>
                <a:lnTo>
                  <a:pt x="4206533" y="663660"/>
                </a:lnTo>
                <a:lnTo>
                  <a:pt x="4243084" y="635249"/>
                </a:lnTo>
                <a:lnTo>
                  <a:pt x="4591695" y="1083735"/>
                </a:lnTo>
                <a:lnTo>
                  <a:pt x="4547433" y="1118140"/>
                </a:lnTo>
                <a:lnTo>
                  <a:pt x="4255285" y="742294"/>
                </a:lnTo>
                <a:lnTo>
                  <a:pt x="4273992" y="1330687"/>
                </a:lnTo>
                <a:lnTo>
                  <a:pt x="4233585" y="1362096"/>
                </a:lnTo>
                <a:lnTo>
                  <a:pt x="3884974" y="913610"/>
                </a:lnTo>
                <a:lnTo>
                  <a:pt x="3928466" y="879804"/>
                </a:lnTo>
                <a:lnTo>
                  <a:pt x="4225528" y="1261973"/>
                </a:lnTo>
                <a:close/>
              </a:path>
              <a:path w="5528309" h="4382134">
                <a:moveTo>
                  <a:pt x="4837421" y="892731"/>
                </a:moveTo>
                <a:lnTo>
                  <a:pt x="4814373" y="858783"/>
                </a:lnTo>
                <a:lnTo>
                  <a:pt x="4796291" y="820481"/>
                </a:lnTo>
                <a:lnTo>
                  <a:pt x="4786713" y="776310"/>
                </a:lnTo>
                <a:lnTo>
                  <a:pt x="4785922" y="760194"/>
                </a:lnTo>
                <a:lnTo>
                  <a:pt x="4786457" y="743356"/>
                </a:lnTo>
                <a:lnTo>
                  <a:pt x="4797178" y="687861"/>
                </a:lnTo>
                <a:lnTo>
                  <a:pt x="4813663" y="645729"/>
                </a:lnTo>
                <a:lnTo>
                  <a:pt x="4831113" y="609573"/>
                </a:lnTo>
                <a:lnTo>
                  <a:pt x="4837405" y="597337"/>
                </a:lnTo>
                <a:lnTo>
                  <a:pt x="4843501" y="585068"/>
                </a:lnTo>
                <a:lnTo>
                  <a:pt x="4858012" y="548414"/>
                </a:lnTo>
                <a:lnTo>
                  <a:pt x="4865564" y="501474"/>
                </a:lnTo>
                <a:lnTo>
                  <a:pt x="4864540" y="490410"/>
                </a:lnTo>
                <a:lnTo>
                  <a:pt x="4845595" y="454200"/>
                </a:lnTo>
                <a:lnTo>
                  <a:pt x="4811690" y="434553"/>
                </a:lnTo>
                <a:lnTo>
                  <a:pt x="4786013" y="431797"/>
                </a:lnTo>
                <a:lnTo>
                  <a:pt x="4776784" y="432615"/>
                </a:lnTo>
                <a:lnTo>
                  <a:pt x="4737295" y="445868"/>
                </a:lnTo>
                <a:lnTo>
                  <a:pt x="4698143" y="476425"/>
                </a:lnTo>
                <a:lnTo>
                  <a:pt x="4673817" y="513085"/>
                </a:lnTo>
                <a:lnTo>
                  <a:pt x="4659815" y="556859"/>
                </a:lnTo>
                <a:lnTo>
                  <a:pt x="4656920" y="590175"/>
                </a:lnTo>
                <a:lnTo>
                  <a:pt x="4604446" y="581233"/>
                </a:lnTo>
                <a:lnTo>
                  <a:pt x="4612807" y="536448"/>
                </a:lnTo>
                <a:lnTo>
                  <a:pt x="4632069" y="489931"/>
                </a:lnTo>
                <a:lnTo>
                  <a:pt x="4656679" y="451628"/>
                </a:lnTo>
                <a:lnTo>
                  <a:pt x="4693685" y="415626"/>
                </a:lnTo>
                <a:lnTo>
                  <a:pt x="4737126" y="389095"/>
                </a:lnTo>
                <a:lnTo>
                  <a:pt x="4779918" y="376491"/>
                </a:lnTo>
                <a:lnTo>
                  <a:pt x="4793632" y="375156"/>
                </a:lnTo>
                <a:lnTo>
                  <a:pt x="4807043" y="375261"/>
                </a:lnTo>
                <a:lnTo>
                  <a:pt x="4844538" y="383274"/>
                </a:lnTo>
                <a:lnTo>
                  <a:pt x="4885182" y="410317"/>
                </a:lnTo>
                <a:lnTo>
                  <a:pt x="4909160" y="446000"/>
                </a:lnTo>
                <a:lnTo>
                  <a:pt x="4917844" y="487170"/>
                </a:lnTo>
                <a:lnTo>
                  <a:pt x="4917805" y="500885"/>
                </a:lnTo>
                <a:lnTo>
                  <a:pt x="4910887" y="541301"/>
                </a:lnTo>
                <a:lnTo>
                  <a:pt x="4896996" y="579469"/>
                </a:lnTo>
                <a:lnTo>
                  <a:pt x="4875859" y="622619"/>
                </a:lnTo>
                <a:lnTo>
                  <a:pt x="4869397" y="635033"/>
                </a:lnTo>
                <a:lnTo>
                  <a:pt x="4863260" y="647628"/>
                </a:lnTo>
                <a:lnTo>
                  <a:pt x="4846942" y="686274"/>
                </a:lnTo>
                <a:lnTo>
                  <a:pt x="4836237" y="724424"/>
                </a:lnTo>
                <a:lnTo>
                  <a:pt x="4833373" y="749226"/>
                </a:lnTo>
                <a:lnTo>
                  <a:pt x="4833396" y="761470"/>
                </a:lnTo>
                <a:lnTo>
                  <a:pt x="4846027" y="807380"/>
                </a:lnTo>
                <a:lnTo>
                  <a:pt x="4853085" y="817713"/>
                </a:lnTo>
                <a:lnTo>
                  <a:pt x="5077944" y="642928"/>
                </a:lnTo>
                <a:lnTo>
                  <a:pt x="5108394" y="682101"/>
                </a:lnTo>
                <a:lnTo>
                  <a:pt x="4837421" y="892731"/>
                </a:lnTo>
                <a:close/>
              </a:path>
              <a:path w="5528309" h="4382134">
                <a:moveTo>
                  <a:pt x="5179803" y="626595"/>
                </a:moveTo>
                <a:lnTo>
                  <a:pt x="5131731" y="564751"/>
                </a:lnTo>
                <a:lnTo>
                  <a:pt x="5169053" y="535740"/>
                </a:lnTo>
                <a:lnTo>
                  <a:pt x="5217125" y="597584"/>
                </a:lnTo>
                <a:lnTo>
                  <a:pt x="5179803" y="626595"/>
                </a:lnTo>
                <a:close/>
              </a:path>
              <a:path w="5528309" h="4382134">
                <a:moveTo>
                  <a:pt x="5466102" y="107162"/>
                </a:moveTo>
                <a:lnTo>
                  <a:pt x="5494204" y="149521"/>
                </a:lnTo>
                <a:lnTo>
                  <a:pt x="5513773" y="193317"/>
                </a:lnTo>
                <a:lnTo>
                  <a:pt x="5524930" y="237033"/>
                </a:lnTo>
                <a:lnTo>
                  <a:pt x="5527728" y="279701"/>
                </a:lnTo>
                <a:lnTo>
                  <a:pt x="5526067" y="300383"/>
                </a:lnTo>
                <a:lnTo>
                  <a:pt x="5516470" y="339758"/>
                </a:lnTo>
                <a:lnTo>
                  <a:pt x="5498534" y="376183"/>
                </a:lnTo>
                <a:lnTo>
                  <a:pt x="5472432" y="407853"/>
                </a:lnTo>
                <a:lnTo>
                  <a:pt x="5438908" y="433912"/>
                </a:lnTo>
                <a:lnTo>
                  <a:pt x="5401777" y="451393"/>
                </a:lnTo>
                <a:lnTo>
                  <a:pt x="5361995" y="459833"/>
                </a:lnTo>
                <a:lnTo>
                  <a:pt x="5341795" y="460721"/>
                </a:lnTo>
                <a:lnTo>
                  <a:pt x="5321469" y="459418"/>
                </a:lnTo>
                <a:lnTo>
                  <a:pt x="5280614" y="450306"/>
                </a:lnTo>
                <a:lnTo>
                  <a:pt x="5240479" y="432888"/>
                </a:lnTo>
                <a:lnTo>
                  <a:pt x="5201502" y="407193"/>
                </a:lnTo>
                <a:lnTo>
                  <a:pt x="5165637" y="373467"/>
                </a:lnTo>
                <a:lnTo>
                  <a:pt x="5133906" y="332645"/>
                </a:lnTo>
                <a:lnTo>
                  <a:pt x="5110131" y="289645"/>
                </a:lnTo>
                <a:lnTo>
                  <a:pt x="5094847" y="245534"/>
                </a:lnTo>
                <a:lnTo>
                  <a:pt x="5087810" y="202264"/>
                </a:lnTo>
                <a:lnTo>
                  <a:pt x="5087391" y="181096"/>
                </a:lnTo>
                <a:lnTo>
                  <a:pt x="5089036" y="160396"/>
                </a:lnTo>
                <a:lnTo>
                  <a:pt x="5098513" y="120866"/>
                </a:lnTo>
                <a:lnTo>
                  <a:pt x="5116298" y="84126"/>
                </a:lnTo>
                <a:lnTo>
                  <a:pt x="5142280" y="52302"/>
                </a:lnTo>
                <a:lnTo>
                  <a:pt x="5175804" y="26243"/>
                </a:lnTo>
                <a:lnTo>
                  <a:pt x="5213055" y="8916"/>
                </a:lnTo>
                <a:lnTo>
                  <a:pt x="5252989" y="791"/>
                </a:lnTo>
                <a:lnTo>
                  <a:pt x="5273264" y="0"/>
                </a:lnTo>
                <a:lnTo>
                  <a:pt x="5293635" y="1360"/>
                </a:lnTo>
                <a:lnTo>
                  <a:pt x="5334569" y="10456"/>
                </a:lnTo>
                <a:lnTo>
                  <a:pt x="5374765" y="27952"/>
                </a:lnTo>
                <a:lnTo>
                  <a:pt x="5413684" y="53691"/>
                </a:lnTo>
                <a:lnTo>
                  <a:pt x="5449489" y="87341"/>
                </a:lnTo>
                <a:lnTo>
                  <a:pt x="5466102" y="107162"/>
                </a:lnTo>
                <a:close/>
              </a:path>
              <a:path w="5528309" h="4382134">
                <a:moveTo>
                  <a:pt x="5422611" y="140968"/>
                </a:moveTo>
                <a:lnTo>
                  <a:pt x="5395187" y="110144"/>
                </a:lnTo>
                <a:lnTo>
                  <a:pt x="5350787" y="76000"/>
                </a:lnTo>
                <a:lnTo>
                  <a:pt x="5305143" y="56369"/>
                </a:lnTo>
                <a:lnTo>
                  <a:pt x="5274761" y="51658"/>
                </a:lnTo>
                <a:lnTo>
                  <a:pt x="5259716" y="51878"/>
                </a:lnTo>
                <a:lnTo>
                  <a:pt x="5216127" y="62721"/>
                </a:lnTo>
                <a:lnTo>
                  <a:pt x="5177601" y="89328"/>
                </a:lnTo>
                <a:lnTo>
                  <a:pt x="5151310" y="126463"/>
                </a:lnTo>
                <a:lnTo>
                  <a:pt x="5139592" y="169993"/>
                </a:lnTo>
                <a:lnTo>
                  <a:pt x="5138889" y="185600"/>
                </a:lnTo>
                <a:lnTo>
                  <a:pt x="5139868" y="201601"/>
                </a:lnTo>
                <a:lnTo>
                  <a:pt x="5152455" y="251751"/>
                </a:lnTo>
                <a:lnTo>
                  <a:pt x="5179635" y="303130"/>
                </a:lnTo>
                <a:lnTo>
                  <a:pt x="5205522" y="336433"/>
                </a:lnTo>
                <a:lnTo>
                  <a:pt x="5233859" y="364136"/>
                </a:lnTo>
                <a:lnTo>
                  <a:pt x="5278909" y="393506"/>
                </a:lnTo>
                <a:lnTo>
                  <a:pt x="5324649" y="408068"/>
                </a:lnTo>
                <a:lnTo>
                  <a:pt x="5339788" y="409521"/>
                </a:lnTo>
                <a:lnTo>
                  <a:pt x="5354775" y="409267"/>
                </a:lnTo>
                <a:lnTo>
                  <a:pt x="5398139" y="397935"/>
                </a:lnTo>
                <a:lnTo>
                  <a:pt x="5436791" y="371092"/>
                </a:lnTo>
                <a:lnTo>
                  <a:pt x="5463072" y="334660"/>
                </a:lnTo>
                <a:lnTo>
                  <a:pt x="5474960" y="291230"/>
                </a:lnTo>
                <a:lnTo>
                  <a:pt x="5475613" y="275677"/>
                </a:lnTo>
                <a:lnTo>
                  <a:pt x="5474641" y="259686"/>
                </a:lnTo>
                <a:lnTo>
                  <a:pt x="5462166" y="209680"/>
                </a:lnTo>
                <a:lnTo>
                  <a:pt x="5445746" y="175188"/>
                </a:lnTo>
                <a:lnTo>
                  <a:pt x="5422611" y="140968"/>
                </a:lnTo>
                <a:close/>
              </a:path>
            </a:pathLst>
          </a:custGeom>
          <a:ln w="300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005900" y="477899"/>
            <a:ext cx="3818620" cy="127278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2 ч. 30 мин.</a:t>
            </a:r>
            <a:r>
              <a:rPr lang="ru-RU" sz="4000" dirty="0">
                <a:latin typeface="Arial" pitchFamily="34" charset="0"/>
                <a:cs typeface="Arial" pitchFamily="34" charset="0"/>
                <a:sym typeface="Symbol"/>
              </a:rPr>
              <a:t></a:t>
            </a:r>
            <a:br>
              <a:rPr lang="ru-RU" sz="4000" dirty="0">
                <a:latin typeface="Arial" pitchFamily="34" charset="0"/>
                <a:cs typeface="Arial" pitchFamily="34" charset="0"/>
              </a:rPr>
            </a:br>
            <a:r>
              <a:rPr lang="ru-RU" sz="4000" dirty="0">
                <a:latin typeface="Arial" pitchFamily="34" charset="0"/>
                <a:cs typeface="Arial" pitchFamily="34" charset="0"/>
              </a:rPr>
              <a:t>500 руб./чел.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16DEB682-84E0-407C-BA3F-DD30C97C06F2}"/>
              </a:ext>
            </a:extLst>
          </p:cNvPr>
          <p:cNvSpPr txBox="1"/>
          <p:nvPr/>
        </p:nvSpPr>
        <p:spPr>
          <a:xfrm>
            <a:off x="10005900" y="2143104"/>
            <a:ext cx="7710660" cy="67392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«Кровь не вода» с экспресс мастер-классом</a:t>
            </a: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по выставке «Шедевры  художественной коллекции» посвящена художественным  династиям. Мы поговорим о семьях  художников, скульпторов, архитекторов, актёров и  режиссёров.</a:t>
            </a: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в фонды  Музейного комплекса</a:t>
            </a:r>
          </a:p>
          <a:p>
            <a:pPr marL="12700" marR="84010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в Центр музейных коллекций, посвящённая  деятельности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И.Я.Словцова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Н.М.Чукмалдина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33903" y="267381"/>
            <a:ext cx="2282723" cy="804153"/>
          </a:xfrm>
          <a:prstGeom prst="rect">
            <a:avLst/>
          </a:prstGeom>
        </p:spPr>
      </p:pic>
      <p:sp>
        <p:nvSpPr>
          <p:cNvPr id="13" name="object 8"/>
          <p:cNvSpPr txBox="1"/>
          <p:nvPr/>
        </p:nvSpPr>
        <p:spPr>
          <a:xfrm rot="5400000">
            <a:off x="5803638" y="4769086"/>
            <a:ext cx="627159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80"/>
              </a:lnSpc>
            </a:pPr>
            <a:r>
              <a:rPr lang="ru-RU" sz="2400" b="1" spc="315" dirty="0">
                <a:latin typeface="Arial"/>
                <a:cs typeface="Arial"/>
                <a:sym typeface="Symbol"/>
              </a:rPr>
              <a:t>проводится только в будние дни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8751570" cy="8505190"/>
            <a:chOff x="0" y="3"/>
            <a:chExt cx="8751570" cy="85051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8751097" cy="784334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6910" y="2447008"/>
              <a:ext cx="6962774" cy="6057899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15799213" y="6173217"/>
            <a:ext cx="2489200" cy="4114165"/>
          </a:xfrm>
          <a:custGeom>
            <a:avLst/>
            <a:gdLst/>
            <a:ahLst/>
            <a:cxnLst/>
            <a:rect l="l" t="t" r="r" b="b"/>
            <a:pathLst>
              <a:path w="2489200" h="4114165">
                <a:moveTo>
                  <a:pt x="2488786" y="4113781"/>
                </a:moveTo>
                <a:lnTo>
                  <a:pt x="0" y="4113781"/>
                </a:lnTo>
                <a:lnTo>
                  <a:pt x="20557" y="4080889"/>
                </a:lnTo>
                <a:lnTo>
                  <a:pt x="46254" y="4040954"/>
                </a:lnTo>
                <a:lnTo>
                  <a:pt x="72728" y="4000889"/>
                </a:lnTo>
                <a:lnTo>
                  <a:pt x="99935" y="3960704"/>
                </a:lnTo>
                <a:lnTo>
                  <a:pt x="127830" y="3920407"/>
                </a:lnTo>
                <a:lnTo>
                  <a:pt x="156367" y="3880007"/>
                </a:lnTo>
                <a:lnTo>
                  <a:pt x="215186" y="3798933"/>
                </a:lnTo>
                <a:lnTo>
                  <a:pt x="276032" y="3717554"/>
                </a:lnTo>
                <a:lnTo>
                  <a:pt x="370307" y="3595070"/>
                </a:lnTo>
                <a:lnTo>
                  <a:pt x="823875" y="3023591"/>
                </a:lnTo>
                <a:lnTo>
                  <a:pt x="916293" y="2902670"/>
                </a:lnTo>
                <a:lnTo>
                  <a:pt x="975537" y="2822639"/>
                </a:lnTo>
                <a:lnTo>
                  <a:pt x="1032464" y="2743159"/>
                </a:lnTo>
                <a:lnTo>
                  <a:pt x="1059945" y="2703647"/>
                </a:lnTo>
                <a:lnTo>
                  <a:pt x="1086711" y="2664299"/>
                </a:lnTo>
                <a:lnTo>
                  <a:pt x="1112717" y="2625125"/>
                </a:lnTo>
                <a:lnTo>
                  <a:pt x="1137917" y="2586132"/>
                </a:lnTo>
                <a:lnTo>
                  <a:pt x="1162267" y="2547331"/>
                </a:lnTo>
                <a:lnTo>
                  <a:pt x="1185720" y="2508729"/>
                </a:lnTo>
                <a:lnTo>
                  <a:pt x="1208232" y="2470337"/>
                </a:lnTo>
                <a:lnTo>
                  <a:pt x="1229758" y="2432161"/>
                </a:lnTo>
                <a:lnTo>
                  <a:pt x="1250252" y="2394213"/>
                </a:lnTo>
                <a:lnTo>
                  <a:pt x="1269668" y="2356500"/>
                </a:lnTo>
                <a:lnTo>
                  <a:pt x="1287963" y="2319031"/>
                </a:lnTo>
                <a:lnTo>
                  <a:pt x="1305090" y="2281816"/>
                </a:lnTo>
                <a:lnTo>
                  <a:pt x="1321004" y="2244862"/>
                </a:lnTo>
                <a:lnTo>
                  <a:pt x="1335661" y="2208180"/>
                </a:lnTo>
                <a:lnTo>
                  <a:pt x="1349014" y="2171778"/>
                </a:lnTo>
                <a:lnTo>
                  <a:pt x="1476684" y="1768480"/>
                </a:lnTo>
                <a:lnTo>
                  <a:pt x="1525785" y="1619462"/>
                </a:lnTo>
                <a:lnTo>
                  <a:pt x="1565356" y="1504173"/>
                </a:lnTo>
                <a:lnTo>
                  <a:pt x="1593112" y="1426088"/>
                </a:lnTo>
                <a:lnTo>
                  <a:pt x="1622009" y="1347302"/>
                </a:lnTo>
                <a:lnTo>
                  <a:pt x="1652083" y="1268058"/>
                </a:lnTo>
                <a:lnTo>
                  <a:pt x="1683371" y="1188596"/>
                </a:lnTo>
                <a:lnTo>
                  <a:pt x="1715907" y="1109156"/>
                </a:lnTo>
                <a:lnTo>
                  <a:pt x="1732655" y="1069521"/>
                </a:lnTo>
                <a:lnTo>
                  <a:pt x="1749728" y="1029982"/>
                </a:lnTo>
                <a:lnTo>
                  <a:pt x="1767132" y="990569"/>
                </a:lnTo>
                <a:lnTo>
                  <a:pt x="1784870" y="951313"/>
                </a:lnTo>
                <a:lnTo>
                  <a:pt x="1802947" y="912243"/>
                </a:lnTo>
                <a:lnTo>
                  <a:pt x="1821368" y="873390"/>
                </a:lnTo>
                <a:lnTo>
                  <a:pt x="1840137" y="834784"/>
                </a:lnTo>
                <a:lnTo>
                  <a:pt x="1859258" y="796455"/>
                </a:lnTo>
                <a:lnTo>
                  <a:pt x="1878736" y="758433"/>
                </a:lnTo>
                <a:lnTo>
                  <a:pt x="1898576" y="720748"/>
                </a:lnTo>
                <a:lnTo>
                  <a:pt x="1918782" y="683431"/>
                </a:lnTo>
                <a:lnTo>
                  <a:pt x="1939358" y="646512"/>
                </a:lnTo>
                <a:lnTo>
                  <a:pt x="1960309" y="610020"/>
                </a:lnTo>
                <a:lnTo>
                  <a:pt x="1981639" y="573986"/>
                </a:lnTo>
                <a:lnTo>
                  <a:pt x="2003353" y="538440"/>
                </a:lnTo>
                <a:lnTo>
                  <a:pt x="2025455" y="503412"/>
                </a:lnTo>
                <a:lnTo>
                  <a:pt x="2047950" y="468932"/>
                </a:lnTo>
                <a:lnTo>
                  <a:pt x="2070843" y="435031"/>
                </a:lnTo>
                <a:lnTo>
                  <a:pt x="2094137" y="401738"/>
                </a:lnTo>
                <a:lnTo>
                  <a:pt x="2117837" y="369084"/>
                </a:lnTo>
                <a:lnTo>
                  <a:pt x="2141948" y="337099"/>
                </a:lnTo>
                <a:lnTo>
                  <a:pt x="2166474" y="305813"/>
                </a:lnTo>
                <a:lnTo>
                  <a:pt x="2191420" y="275256"/>
                </a:lnTo>
                <a:lnTo>
                  <a:pt x="2216789" y="245457"/>
                </a:lnTo>
                <a:lnTo>
                  <a:pt x="2242588" y="216449"/>
                </a:lnTo>
                <a:lnTo>
                  <a:pt x="2268819" y="188260"/>
                </a:lnTo>
                <a:lnTo>
                  <a:pt x="2295488" y="160920"/>
                </a:lnTo>
                <a:lnTo>
                  <a:pt x="2350156" y="108910"/>
                </a:lnTo>
                <a:lnTo>
                  <a:pt x="2406628" y="60660"/>
                </a:lnTo>
                <a:lnTo>
                  <a:pt x="2464939" y="16412"/>
                </a:lnTo>
                <a:lnTo>
                  <a:pt x="2488786" y="0"/>
                </a:lnTo>
                <a:lnTo>
                  <a:pt x="2488786" y="4113781"/>
                </a:lnTo>
                <a:close/>
              </a:path>
            </a:pathLst>
          </a:custGeom>
          <a:solidFill>
            <a:srgbClr val="FFCC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5867" y="3345955"/>
            <a:ext cx="5536565" cy="4388485"/>
          </a:xfrm>
          <a:custGeom>
            <a:avLst/>
            <a:gdLst/>
            <a:ahLst/>
            <a:cxnLst/>
            <a:rect l="l" t="t" r="r" b="b"/>
            <a:pathLst>
              <a:path w="5536565" h="4388484">
                <a:moveTo>
                  <a:pt x="353637" y="3664927"/>
                </a:moveTo>
                <a:lnTo>
                  <a:pt x="702248" y="4113412"/>
                </a:lnTo>
                <a:lnTo>
                  <a:pt x="658757" y="4147219"/>
                </a:lnTo>
                <a:lnTo>
                  <a:pt x="495720" y="3937473"/>
                </a:lnTo>
                <a:lnTo>
                  <a:pt x="229682" y="4144266"/>
                </a:lnTo>
                <a:lnTo>
                  <a:pt x="392719" y="4354012"/>
                </a:lnTo>
                <a:lnTo>
                  <a:pt x="348611" y="4388297"/>
                </a:lnTo>
                <a:lnTo>
                  <a:pt x="0" y="3939811"/>
                </a:lnTo>
                <a:lnTo>
                  <a:pt x="44108" y="3905526"/>
                </a:lnTo>
                <a:lnTo>
                  <a:pt x="199233" y="4105093"/>
                </a:lnTo>
                <a:lnTo>
                  <a:pt x="465270" y="3898300"/>
                </a:lnTo>
                <a:lnTo>
                  <a:pt x="310146" y="3698733"/>
                </a:lnTo>
                <a:lnTo>
                  <a:pt x="353637" y="3664927"/>
                </a:lnTo>
                <a:close/>
              </a:path>
              <a:path w="5536565" h="4388484">
                <a:moveTo>
                  <a:pt x="606433" y="3468427"/>
                </a:moveTo>
                <a:lnTo>
                  <a:pt x="643601" y="3439535"/>
                </a:lnTo>
                <a:lnTo>
                  <a:pt x="1178670" y="3743086"/>
                </a:lnTo>
                <a:lnTo>
                  <a:pt x="1131940" y="3779410"/>
                </a:lnTo>
                <a:lnTo>
                  <a:pt x="964826" y="3684414"/>
                </a:lnTo>
                <a:lnTo>
                  <a:pt x="763254" y="3841097"/>
                </a:lnTo>
                <a:lnTo>
                  <a:pt x="814699" y="4026003"/>
                </a:lnTo>
                <a:lnTo>
                  <a:pt x="767352" y="4062806"/>
                </a:lnTo>
                <a:lnTo>
                  <a:pt x="606433" y="3468427"/>
                </a:lnTo>
                <a:close/>
              </a:path>
              <a:path w="5536565" h="4388484">
                <a:moveTo>
                  <a:pt x="927555" y="3657472"/>
                </a:moveTo>
                <a:lnTo>
                  <a:pt x="664911" y="3506100"/>
                </a:lnTo>
                <a:lnTo>
                  <a:pt x="745723" y="3798810"/>
                </a:lnTo>
                <a:lnTo>
                  <a:pt x="927555" y="3657472"/>
                </a:lnTo>
                <a:close/>
              </a:path>
              <a:path w="5536565" h="4388484">
                <a:moveTo>
                  <a:pt x="1036532" y="3488644"/>
                </a:moveTo>
                <a:lnTo>
                  <a:pt x="1008731" y="3445557"/>
                </a:lnTo>
                <a:lnTo>
                  <a:pt x="988143" y="3397109"/>
                </a:lnTo>
                <a:lnTo>
                  <a:pt x="976080" y="3345624"/>
                </a:lnTo>
                <a:lnTo>
                  <a:pt x="973737" y="3319612"/>
                </a:lnTo>
                <a:lnTo>
                  <a:pt x="973851" y="3293421"/>
                </a:lnTo>
                <a:lnTo>
                  <a:pt x="981975" y="3241089"/>
                </a:lnTo>
                <a:lnTo>
                  <a:pt x="1000899" y="3189762"/>
                </a:lnTo>
                <a:lnTo>
                  <a:pt x="1031661" y="3141728"/>
                </a:lnTo>
                <a:lnTo>
                  <a:pt x="1075536" y="3099583"/>
                </a:lnTo>
                <a:lnTo>
                  <a:pt x="1136593" y="3063071"/>
                </a:lnTo>
                <a:lnTo>
                  <a:pt x="1199469" y="3047041"/>
                </a:lnTo>
                <a:lnTo>
                  <a:pt x="1230708" y="3046170"/>
                </a:lnTo>
                <a:lnTo>
                  <a:pt x="1260759" y="3049500"/>
                </a:lnTo>
                <a:lnTo>
                  <a:pt x="1289622" y="3057032"/>
                </a:lnTo>
                <a:lnTo>
                  <a:pt x="1317298" y="3068765"/>
                </a:lnTo>
                <a:lnTo>
                  <a:pt x="1299226" y="3117449"/>
                </a:lnTo>
                <a:lnTo>
                  <a:pt x="1285310" y="3111164"/>
                </a:lnTo>
                <a:lnTo>
                  <a:pt x="1271467" y="3106245"/>
                </a:lnTo>
                <a:lnTo>
                  <a:pt x="1257695" y="3102693"/>
                </a:lnTo>
                <a:lnTo>
                  <a:pt x="1243997" y="3100507"/>
                </a:lnTo>
                <a:lnTo>
                  <a:pt x="1230544" y="3099413"/>
                </a:lnTo>
                <a:lnTo>
                  <a:pt x="1217357" y="3099257"/>
                </a:lnTo>
                <a:lnTo>
                  <a:pt x="1204434" y="3100039"/>
                </a:lnTo>
                <a:lnTo>
                  <a:pt x="1155903" y="3111646"/>
                </a:lnTo>
                <a:lnTo>
                  <a:pt x="1113535" y="3134543"/>
                </a:lnTo>
                <a:lnTo>
                  <a:pt x="1069270" y="3175152"/>
                </a:lnTo>
                <a:lnTo>
                  <a:pt x="1045539" y="3213452"/>
                </a:lnTo>
                <a:lnTo>
                  <a:pt x="1031692" y="3254522"/>
                </a:lnTo>
                <a:lnTo>
                  <a:pt x="1026737" y="3296846"/>
                </a:lnTo>
                <a:lnTo>
                  <a:pt x="1027451" y="3318234"/>
                </a:lnTo>
                <a:lnTo>
                  <a:pt x="1034685" y="3360484"/>
                </a:lnTo>
                <a:lnTo>
                  <a:pt x="1049483" y="3401602"/>
                </a:lnTo>
                <a:lnTo>
                  <a:pt x="1070296" y="3439359"/>
                </a:lnTo>
                <a:lnTo>
                  <a:pt x="1097945" y="3474632"/>
                </a:lnTo>
                <a:lnTo>
                  <a:pt x="1132175" y="3505300"/>
                </a:lnTo>
                <a:lnTo>
                  <a:pt x="1171222" y="3529254"/>
                </a:lnTo>
                <a:lnTo>
                  <a:pt x="1212317" y="3545679"/>
                </a:lnTo>
                <a:lnTo>
                  <a:pt x="1254915" y="3554349"/>
                </a:lnTo>
                <a:lnTo>
                  <a:pt x="1276316" y="3555542"/>
                </a:lnTo>
                <a:lnTo>
                  <a:pt x="1297685" y="3554627"/>
                </a:lnTo>
                <a:lnTo>
                  <a:pt x="1339941" y="3546166"/>
                </a:lnTo>
                <a:lnTo>
                  <a:pt x="1379248" y="3527983"/>
                </a:lnTo>
                <a:lnTo>
                  <a:pt x="1415908" y="3499116"/>
                </a:lnTo>
                <a:lnTo>
                  <a:pt x="1440527" y="3469836"/>
                </a:lnTo>
                <a:lnTo>
                  <a:pt x="1459593" y="3435161"/>
                </a:lnTo>
                <a:lnTo>
                  <a:pt x="1471551" y="3396177"/>
                </a:lnTo>
                <a:lnTo>
                  <a:pt x="1475091" y="3368406"/>
                </a:lnTo>
                <a:lnTo>
                  <a:pt x="1475053" y="3353994"/>
                </a:lnTo>
                <a:lnTo>
                  <a:pt x="1473729" y="3339281"/>
                </a:lnTo>
                <a:lnTo>
                  <a:pt x="1471121" y="3324268"/>
                </a:lnTo>
                <a:lnTo>
                  <a:pt x="1522572" y="3314706"/>
                </a:lnTo>
                <a:lnTo>
                  <a:pt x="1526162" y="3331600"/>
                </a:lnTo>
                <a:lnTo>
                  <a:pt x="1528070" y="3348595"/>
                </a:lnTo>
                <a:lnTo>
                  <a:pt x="1528294" y="3365693"/>
                </a:lnTo>
                <a:lnTo>
                  <a:pt x="1526835" y="3382894"/>
                </a:lnTo>
                <a:lnTo>
                  <a:pt x="1514674" y="3433076"/>
                </a:lnTo>
                <a:lnTo>
                  <a:pt x="1492837" y="3480079"/>
                </a:lnTo>
                <a:lnTo>
                  <a:pt x="1462449" y="3522426"/>
                </a:lnTo>
                <a:lnTo>
                  <a:pt x="1426098" y="3556944"/>
                </a:lnTo>
                <a:lnTo>
                  <a:pt x="1377948" y="3586269"/>
                </a:lnTo>
                <a:lnTo>
                  <a:pt x="1325724" y="3602555"/>
                </a:lnTo>
                <a:lnTo>
                  <a:pt x="1271705" y="3607062"/>
                </a:lnTo>
                <a:lnTo>
                  <a:pt x="1244966" y="3605486"/>
                </a:lnTo>
                <a:lnTo>
                  <a:pt x="1192215" y="3594735"/>
                </a:lnTo>
                <a:lnTo>
                  <a:pt x="1141836" y="3574642"/>
                </a:lnTo>
                <a:lnTo>
                  <a:pt x="1094703" y="3545576"/>
                </a:lnTo>
                <a:lnTo>
                  <a:pt x="1054144" y="3509312"/>
                </a:lnTo>
                <a:lnTo>
                  <a:pt x="1036532" y="3488644"/>
                </a:lnTo>
                <a:close/>
              </a:path>
              <a:path w="5536565" h="4388484">
                <a:moveTo>
                  <a:pt x="1676629" y="2699398"/>
                </a:moveTo>
                <a:lnTo>
                  <a:pt x="1516852" y="2823593"/>
                </a:lnTo>
                <a:lnTo>
                  <a:pt x="1835014" y="3232906"/>
                </a:lnTo>
                <a:lnTo>
                  <a:pt x="1790751" y="3267311"/>
                </a:lnTo>
                <a:lnTo>
                  <a:pt x="1472590" y="2857999"/>
                </a:lnTo>
                <a:lnTo>
                  <a:pt x="1312813" y="2982194"/>
                </a:lnTo>
                <a:lnTo>
                  <a:pt x="1282363" y="2943021"/>
                </a:lnTo>
                <a:lnTo>
                  <a:pt x="1646180" y="2660224"/>
                </a:lnTo>
                <a:lnTo>
                  <a:pt x="1676629" y="2699398"/>
                </a:lnTo>
                <a:close/>
              </a:path>
              <a:path w="5536565" h="4388484">
                <a:moveTo>
                  <a:pt x="1851525" y="2500608"/>
                </a:moveTo>
                <a:lnTo>
                  <a:pt x="1888693" y="2471717"/>
                </a:lnTo>
                <a:lnTo>
                  <a:pt x="2423762" y="2775268"/>
                </a:lnTo>
                <a:lnTo>
                  <a:pt x="2377032" y="2811592"/>
                </a:lnTo>
                <a:lnTo>
                  <a:pt x="2209918" y="2716596"/>
                </a:lnTo>
                <a:lnTo>
                  <a:pt x="2008346" y="2873279"/>
                </a:lnTo>
                <a:lnTo>
                  <a:pt x="2059791" y="3058185"/>
                </a:lnTo>
                <a:lnTo>
                  <a:pt x="2012444" y="3094988"/>
                </a:lnTo>
                <a:lnTo>
                  <a:pt x="1851525" y="2500608"/>
                </a:lnTo>
                <a:close/>
              </a:path>
              <a:path w="5536565" h="4388484">
                <a:moveTo>
                  <a:pt x="2172646" y="2689653"/>
                </a:moveTo>
                <a:lnTo>
                  <a:pt x="1910003" y="2538282"/>
                </a:lnTo>
                <a:lnTo>
                  <a:pt x="1990815" y="2830992"/>
                </a:lnTo>
                <a:lnTo>
                  <a:pt x="2172646" y="2689653"/>
                </a:lnTo>
                <a:close/>
              </a:path>
              <a:path w="5536565" h="4388484">
                <a:moveTo>
                  <a:pt x="2727418" y="2353678"/>
                </a:moveTo>
                <a:lnTo>
                  <a:pt x="2749430" y="2393812"/>
                </a:lnTo>
                <a:lnTo>
                  <a:pt x="2756844" y="2437129"/>
                </a:lnTo>
                <a:lnTo>
                  <a:pt x="2756411" y="2451552"/>
                </a:lnTo>
                <a:lnTo>
                  <a:pt x="2746796" y="2493987"/>
                </a:lnTo>
                <a:lnTo>
                  <a:pt x="2724815" y="2533603"/>
                </a:lnTo>
                <a:lnTo>
                  <a:pt x="2691480" y="2567168"/>
                </a:lnTo>
                <a:lnTo>
                  <a:pt x="2479884" y="2731644"/>
                </a:lnTo>
                <a:lnTo>
                  <a:pt x="2131273" y="2283158"/>
                </a:lnTo>
                <a:lnTo>
                  <a:pt x="2347342" y="2115206"/>
                </a:lnTo>
                <a:lnTo>
                  <a:pt x="2384353" y="2095622"/>
                </a:lnTo>
                <a:lnTo>
                  <a:pt x="2424046" y="2090468"/>
                </a:lnTo>
                <a:lnTo>
                  <a:pt x="2437142" y="2091422"/>
                </a:lnTo>
                <a:lnTo>
                  <a:pt x="2475221" y="2101718"/>
                </a:lnTo>
                <a:lnTo>
                  <a:pt x="2510273" y="2122066"/>
                </a:lnTo>
                <a:lnTo>
                  <a:pt x="2538578" y="2149886"/>
                </a:lnTo>
                <a:lnTo>
                  <a:pt x="2559653" y="2185832"/>
                </a:lnTo>
                <a:lnTo>
                  <a:pt x="2569891" y="2225500"/>
                </a:lnTo>
                <a:lnTo>
                  <a:pt x="2568556" y="2265876"/>
                </a:lnTo>
                <a:lnTo>
                  <a:pt x="2555151" y="2304252"/>
                </a:lnTo>
                <a:lnTo>
                  <a:pt x="2578804" y="2296984"/>
                </a:lnTo>
                <a:lnTo>
                  <a:pt x="2602336" y="2293738"/>
                </a:lnTo>
                <a:lnTo>
                  <a:pt x="2625747" y="2294514"/>
                </a:lnTo>
                <a:lnTo>
                  <a:pt x="2649037" y="2299311"/>
                </a:lnTo>
                <a:lnTo>
                  <a:pt x="2671371" y="2307713"/>
                </a:lnTo>
                <a:lnTo>
                  <a:pt x="2691879" y="2319574"/>
                </a:lnTo>
                <a:lnTo>
                  <a:pt x="2710561" y="2334896"/>
                </a:lnTo>
                <a:lnTo>
                  <a:pt x="2727418" y="2353678"/>
                </a:lnTo>
                <a:close/>
              </a:path>
              <a:path w="5536565" h="4388484">
                <a:moveTo>
                  <a:pt x="2677281" y="2380526"/>
                </a:moveTo>
                <a:lnTo>
                  <a:pt x="2646880" y="2353191"/>
                </a:lnTo>
                <a:lnTo>
                  <a:pt x="2609587" y="2338635"/>
                </a:lnTo>
                <a:lnTo>
                  <a:pt x="2590049" y="2336814"/>
                </a:lnTo>
                <a:lnTo>
                  <a:pt x="2580208" y="2337303"/>
                </a:lnTo>
                <a:lnTo>
                  <a:pt x="2542341" y="2349341"/>
                </a:lnTo>
                <a:lnTo>
                  <a:pt x="2362069" y="2488726"/>
                </a:lnTo>
                <a:lnTo>
                  <a:pt x="2494177" y="2658682"/>
                </a:lnTo>
                <a:lnTo>
                  <a:pt x="2661510" y="2528612"/>
                </a:lnTo>
                <a:lnTo>
                  <a:pt x="2688040" y="2496857"/>
                </a:lnTo>
                <a:lnTo>
                  <a:pt x="2699445" y="2458056"/>
                </a:lnTo>
                <a:lnTo>
                  <a:pt x="2699963" y="2447881"/>
                </a:lnTo>
                <a:lnTo>
                  <a:pt x="2699524" y="2437707"/>
                </a:lnTo>
                <a:lnTo>
                  <a:pt x="2688318" y="2397987"/>
                </a:lnTo>
                <a:lnTo>
                  <a:pt x="2677281" y="2380526"/>
                </a:lnTo>
                <a:close/>
              </a:path>
              <a:path w="5536565" h="4388484">
                <a:moveTo>
                  <a:pt x="2205506" y="2287309"/>
                </a:moveTo>
                <a:lnTo>
                  <a:pt x="2334137" y="2452792"/>
                </a:lnTo>
                <a:lnTo>
                  <a:pt x="2488207" y="2333032"/>
                </a:lnTo>
                <a:lnTo>
                  <a:pt x="2495977" y="2326297"/>
                </a:lnTo>
                <a:lnTo>
                  <a:pt x="2517423" y="2293174"/>
                </a:lnTo>
                <a:lnTo>
                  <a:pt x="2523661" y="2255404"/>
                </a:lnTo>
                <a:lnTo>
                  <a:pt x="2522981" y="2245758"/>
                </a:lnTo>
                <a:lnTo>
                  <a:pt x="2511398" y="2207939"/>
                </a:lnTo>
                <a:lnTo>
                  <a:pt x="2486151" y="2175299"/>
                </a:lnTo>
                <a:lnTo>
                  <a:pt x="2452449" y="2153746"/>
                </a:lnTo>
                <a:lnTo>
                  <a:pt x="2415981" y="2146775"/>
                </a:lnTo>
                <a:lnTo>
                  <a:pt x="2406786" y="2147259"/>
                </a:lnTo>
                <a:lnTo>
                  <a:pt x="2363432" y="2164551"/>
                </a:lnTo>
                <a:lnTo>
                  <a:pt x="2205506" y="2287309"/>
                </a:lnTo>
                <a:close/>
              </a:path>
              <a:path w="5536565" h="4388484">
                <a:moveTo>
                  <a:pt x="2915835" y="1673313"/>
                </a:moveTo>
                <a:lnTo>
                  <a:pt x="3264446" y="2121798"/>
                </a:lnTo>
                <a:lnTo>
                  <a:pt x="3220954" y="2155605"/>
                </a:lnTo>
                <a:lnTo>
                  <a:pt x="3057918" y="1945859"/>
                </a:lnTo>
                <a:lnTo>
                  <a:pt x="2791880" y="2152652"/>
                </a:lnTo>
                <a:lnTo>
                  <a:pt x="2954917" y="2362398"/>
                </a:lnTo>
                <a:lnTo>
                  <a:pt x="2910808" y="2396683"/>
                </a:lnTo>
                <a:lnTo>
                  <a:pt x="2562197" y="1948198"/>
                </a:lnTo>
                <a:lnTo>
                  <a:pt x="2606306" y="1913912"/>
                </a:lnTo>
                <a:lnTo>
                  <a:pt x="2761430" y="2113479"/>
                </a:lnTo>
                <a:lnTo>
                  <a:pt x="3027468" y="1906686"/>
                </a:lnTo>
                <a:lnTo>
                  <a:pt x="2872343" y="1707119"/>
                </a:lnTo>
                <a:lnTo>
                  <a:pt x="2915835" y="1673313"/>
                </a:lnTo>
                <a:close/>
              </a:path>
              <a:path w="5536565" h="4388484">
                <a:moveTo>
                  <a:pt x="3371462" y="1932228"/>
                </a:moveTo>
                <a:lnTo>
                  <a:pt x="3352467" y="1333916"/>
                </a:lnTo>
                <a:lnTo>
                  <a:pt x="3389018" y="1305504"/>
                </a:lnTo>
                <a:lnTo>
                  <a:pt x="3737629" y="1753990"/>
                </a:lnTo>
                <a:lnTo>
                  <a:pt x="3693367" y="1788395"/>
                </a:lnTo>
                <a:lnTo>
                  <a:pt x="3401219" y="1412550"/>
                </a:lnTo>
                <a:lnTo>
                  <a:pt x="3419926" y="2000943"/>
                </a:lnTo>
                <a:lnTo>
                  <a:pt x="3379519" y="2032351"/>
                </a:lnTo>
                <a:lnTo>
                  <a:pt x="3030908" y="1583865"/>
                </a:lnTo>
                <a:lnTo>
                  <a:pt x="3074399" y="1550059"/>
                </a:lnTo>
                <a:lnTo>
                  <a:pt x="3371462" y="1932228"/>
                </a:lnTo>
                <a:close/>
              </a:path>
              <a:path w="5536565" h="4388484">
                <a:moveTo>
                  <a:pt x="3701561" y="1381719"/>
                </a:moveTo>
                <a:lnTo>
                  <a:pt x="3769882" y="1328613"/>
                </a:lnTo>
                <a:lnTo>
                  <a:pt x="3761751" y="1015777"/>
                </a:lnTo>
                <a:lnTo>
                  <a:pt x="3812336" y="976456"/>
                </a:lnTo>
                <a:lnTo>
                  <a:pt x="3822979" y="1314803"/>
                </a:lnTo>
                <a:lnTo>
                  <a:pt x="4177295" y="1412234"/>
                </a:lnTo>
                <a:lnTo>
                  <a:pt x="4126709" y="1451555"/>
                </a:lnTo>
                <a:lnTo>
                  <a:pt x="3804033" y="1364909"/>
                </a:lnTo>
                <a:lnTo>
                  <a:pt x="3732010" y="1420893"/>
                </a:lnTo>
                <a:lnTo>
                  <a:pt x="3895526" y="1631255"/>
                </a:lnTo>
                <a:lnTo>
                  <a:pt x="3852035" y="1665061"/>
                </a:lnTo>
                <a:lnTo>
                  <a:pt x="3503424" y="1216576"/>
                </a:lnTo>
                <a:lnTo>
                  <a:pt x="3546915" y="1182769"/>
                </a:lnTo>
                <a:lnTo>
                  <a:pt x="3701561" y="1381719"/>
                </a:lnTo>
                <a:close/>
              </a:path>
              <a:path w="5536565" h="4388484">
                <a:moveTo>
                  <a:pt x="4225528" y="1268357"/>
                </a:moveTo>
                <a:lnTo>
                  <a:pt x="4206533" y="670044"/>
                </a:lnTo>
                <a:lnTo>
                  <a:pt x="4243084" y="641633"/>
                </a:lnTo>
                <a:lnTo>
                  <a:pt x="4591695" y="1090118"/>
                </a:lnTo>
                <a:lnTo>
                  <a:pt x="4547433" y="1124524"/>
                </a:lnTo>
                <a:lnTo>
                  <a:pt x="4255285" y="748678"/>
                </a:lnTo>
                <a:lnTo>
                  <a:pt x="4273992" y="1337071"/>
                </a:lnTo>
                <a:lnTo>
                  <a:pt x="4233585" y="1368480"/>
                </a:lnTo>
                <a:lnTo>
                  <a:pt x="3884974" y="919994"/>
                </a:lnTo>
                <a:lnTo>
                  <a:pt x="3928466" y="886188"/>
                </a:lnTo>
                <a:lnTo>
                  <a:pt x="4225528" y="1268357"/>
                </a:lnTo>
                <a:close/>
              </a:path>
              <a:path w="5536565" h="4388484">
                <a:moveTo>
                  <a:pt x="4910422" y="603126"/>
                </a:moveTo>
                <a:lnTo>
                  <a:pt x="4934068" y="592725"/>
                </a:lnTo>
                <a:lnTo>
                  <a:pt x="4957969" y="586950"/>
                </a:lnTo>
                <a:lnTo>
                  <a:pt x="4982126" y="585800"/>
                </a:lnTo>
                <a:lnTo>
                  <a:pt x="5006538" y="589277"/>
                </a:lnTo>
                <a:lnTo>
                  <a:pt x="5052189" y="609335"/>
                </a:lnTo>
                <a:lnTo>
                  <a:pt x="5090983" y="646352"/>
                </a:lnTo>
                <a:lnTo>
                  <a:pt x="5116080" y="690814"/>
                </a:lnTo>
                <a:lnTo>
                  <a:pt x="5125409" y="738225"/>
                </a:lnTo>
                <a:lnTo>
                  <a:pt x="5124954" y="754072"/>
                </a:lnTo>
                <a:lnTo>
                  <a:pt x="5113094" y="801238"/>
                </a:lnTo>
                <a:lnTo>
                  <a:pt x="5086073" y="846425"/>
                </a:lnTo>
                <a:lnTo>
                  <a:pt x="5059826" y="874249"/>
                </a:lnTo>
                <a:lnTo>
                  <a:pt x="5019983" y="904214"/>
                </a:lnTo>
                <a:lnTo>
                  <a:pt x="4970387" y="927302"/>
                </a:lnTo>
                <a:lnTo>
                  <a:pt x="4919965" y="936019"/>
                </a:lnTo>
                <a:lnTo>
                  <a:pt x="4895673" y="934985"/>
                </a:lnTo>
                <a:lnTo>
                  <a:pt x="4872159" y="930377"/>
                </a:lnTo>
                <a:lnTo>
                  <a:pt x="4849424" y="922195"/>
                </a:lnTo>
                <a:lnTo>
                  <a:pt x="4857936" y="872034"/>
                </a:lnTo>
                <a:lnTo>
                  <a:pt x="4875670" y="879372"/>
                </a:lnTo>
                <a:lnTo>
                  <a:pt x="4894030" y="883935"/>
                </a:lnTo>
                <a:lnTo>
                  <a:pt x="4913016" y="885722"/>
                </a:lnTo>
                <a:lnTo>
                  <a:pt x="4932629" y="884734"/>
                </a:lnTo>
                <a:lnTo>
                  <a:pt x="4952690" y="880722"/>
                </a:lnTo>
                <a:lnTo>
                  <a:pt x="4993264" y="862420"/>
                </a:lnTo>
                <a:lnTo>
                  <a:pt x="5035064" y="829263"/>
                </a:lnTo>
                <a:lnTo>
                  <a:pt x="5063319" y="788745"/>
                </a:lnTo>
                <a:lnTo>
                  <a:pt x="5072264" y="745129"/>
                </a:lnTo>
                <a:lnTo>
                  <a:pt x="5068915" y="723316"/>
                </a:lnTo>
                <a:lnTo>
                  <a:pt x="5046241" y="680141"/>
                </a:lnTo>
                <a:lnTo>
                  <a:pt x="5008748" y="646628"/>
                </a:lnTo>
                <a:lnTo>
                  <a:pt x="4964123" y="633380"/>
                </a:lnTo>
                <a:lnTo>
                  <a:pt x="4939752" y="634572"/>
                </a:lnTo>
                <a:lnTo>
                  <a:pt x="4914677" y="641383"/>
                </a:lnTo>
                <a:lnTo>
                  <a:pt x="4888898" y="653814"/>
                </a:lnTo>
                <a:lnTo>
                  <a:pt x="4862415" y="671863"/>
                </a:lnTo>
                <a:lnTo>
                  <a:pt x="4846684" y="684091"/>
                </a:lnTo>
                <a:lnTo>
                  <a:pt x="4818273" y="647540"/>
                </a:lnTo>
                <a:lnTo>
                  <a:pt x="4857179" y="615056"/>
                </a:lnTo>
                <a:lnTo>
                  <a:pt x="4885733" y="574923"/>
                </a:lnTo>
                <a:lnTo>
                  <a:pt x="4894424" y="533050"/>
                </a:lnTo>
                <a:lnTo>
                  <a:pt x="4891792" y="512954"/>
                </a:lnTo>
                <a:lnTo>
                  <a:pt x="4872855" y="475223"/>
                </a:lnTo>
                <a:lnTo>
                  <a:pt x="4840021" y="447305"/>
                </a:lnTo>
                <a:lnTo>
                  <a:pt x="4801801" y="437923"/>
                </a:lnTo>
                <a:lnTo>
                  <a:pt x="4791757" y="438308"/>
                </a:lnTo>
                <a:lnTo>
                  <a:pt x="4750902" y="450164"/>
                </a:lnTo>
                <a:lnTo>
                  <a:pt x="4704228" y="483475"/>
                </a:lnTo>
                <a:lnTo>
                  <a:pt x="4678751" y="516267"/>
                </a:lnTo>
                <a:lnTo>
                  <a:pt x="4663948" y="553242"/>
                </a:lnTo>
                <a:lnTo>
                  <a:pt x="4660544" y="591514"/>
                </a:lnTo>
                <a:lnTo>
                  <a:pt x="4663186" y="610985"/>
                </a:lnTo>
                <a:lnTo>
                  <a:pt x="4614806" y="606037"/>
                </a:lnTo>
                <a:lnTo>
                  <a:pt x="4612708" y="594725"/>
                </a:lnTo>
                <a:lnTo>
                  <a:pt x="4611686" y="583165"/>
                </a:lnTo>
                <a:lnTo>
                  <a:pt x="4611739" y="571356"/>
                </a:lnTo>
                <a:lnTo>
                  <a:pt x="4621765" y="523482"/>
                </a:lnTo>
                <a:lnTo>
                  <a:pt x="4638534" y="488877"/>
                </a:lnTo>
                <a:lnTo>
                  <a:pt x="4663158" y="455804"/>
                </a:lnTo>
                <a:lnTo>
                  <a:pt x="4694198" y="426806"/>
                </a:lnTo>
                <a:lnTo>
                  <a:pt x="4738718" y="399576"/>
                </a:lnTo>
                <a:lnTo>
                  <a:pt x="4784295" y="385720"/>
                </a:lnTo>
                <a:lnTo>
                  <a:pt x="4813998" y="383908"/>
                </a:lnTo>
                <a:lnTo>
                  <a:pt x="4828411" y="385184"/>
                </a:lnTo>
                <a:lnTo>
                  <a:pt x="4869143" y="398196"/>
                </a:lnTo>
                <a:lnTo>
                  <a:pt x="4904627" y="424749"/>
                </a:lnTo>
                <a:lnTo>
                  <a:pt x="4927876" y="456330"/>
                </a:lnTo>
                <a:lnTo>
                  <a:pt x="4943171" y="499242"/>
                </a:lnTo>
                <a:lnTo>
                  <a:pt x="4944916" y="521141"/>
                </a:lnTo>
                <a:lnTo>
                  <a:pt x="4944352" y="532033"/>
                </a:lnTo>
                <a:lnTo>
                  <a:pt x="4931683" y="574678"/>
                </a:lnTo>
                <a:lnTo>
                  <a:pt x="4910422" y="603126"/>
                </a:lnTo>
                <a:close/>
              </a:path>
              <a:path w="5536565" h="4388484">
                <a:moveTo>
                  <a:pt x="5188015" y="626595"/>
                </a:moveTo>
                <a:lnTo>
                  <a:pt x="5139943" y="564751"/>
                </a:lnTo>
                <a:lnTo>
                  <a:pt x="5177266" y="535740"/>
                </a:lnTo>
                <a:lnTo>
                  <a:pt x="5225338" y="597584"/>
                </a:lnTo>
                <a:lnTo>
                  <a:pt x="5188015" y="626595"/>
                </a:lnTo>
                <a:close/>
              </a:path>
              <a:path w="5536565" h="4388484">
                <a:moveTo>
                  <a:pt x="5474315" y="107162"/>
                </a:moveTo>
                <a:lnTo>
                  <a:pt x="5502416" y="149521"/>
                </a:lnTo>
                <a:lnTo>
                  <a:pt x="5521986" y="193317"/>
                </a:lnTo>
                <a:lnTo>
                  <a:pt x="5533143" y="237033"/>
                </a:lnTo>
                <a:lnTo>
                  <a:pt x="5535940" y="279701"/>
                </a:lnTo>
                <a:lnTo>
                  <a:pt x="5534280" y="300383"/>
                </a:lnTo>
                <a:lnTo>
                  <a:pt x="5524683" y="339758"/>
                </a:lnTo>
                <a:lnTo>
                  <a:pt x="5506746" y="376183"/>
                </a:lnTo>
                <a:lnTo>
                  <a:pt x="5480645" y="407853"/>
                </a:lnTo>
                <a:lnTo>
                  <a:pt x="5447120" y="433912"/>
                </a:lnTo>
                <a:lnTo>
                  <a:pt x="5409990" y="451393"/>
                </a:lnTo>
                <a:lnTo>
                  <a:pt x="5370207" y="459833"/>
                </a:lnTo>
                <a:lnTo>
                  <a:pt x="5350007" y="460721"/>
                </a:lnTo>
                <a:lnTo>
                  <a:pt x="5329681" y="459418"/>
                </a:lnTo>
                <a:lnTo>
                  <a:pt x="5288827" y="450306"/>
                </a:lnTo>
                <a:lnTo>
                  <a:pt x="5248691" y="432888"/>
                </a:lnTo>
                <a:lnTo>
                  <a:pt x="5209714" y="407193"/>
                </a:lnTo>
                <a:lnTo>
                  <a:pt x="5173850" y="373467"/>
                </a:lnTo>
                <a:lnTo>
                  <a:pt x="5142119" y="332645"/>
                </a:lnTo>
                <a:lnTo>
                  <a:pt x="5118343" y="289645"/>
                </a:lnTo>
                <a:lnTo>
                  <a:pt x="5103059" y="245534"/>
                </a:lnTo>
                <a:lnTo>
                  <a:pt x="5096022" y="202264"/>
                </a:lnTo>
                <a:lnTo>
                  <a:pt x="5095603" y="181096"/>
                </a:lnTo>
                <a:lnTo>
                  <a:pt x="5097249" y="160396"/>
                </a:lnTo>
                <a:lnTo>
                  <a:pt x="5106726" y="120866"/>
                </a:lnTo>
                <a:lnTo>
                  <a:pt x="5124510" y="84126"/>
                </a:lnTo>
                <a:lnTo>
                  <a:pt x="5150492" y="52302"/>
                </a:lnTo>
                <a:lnTo>
                  <a:pt x="5184017" y="26243"/>
                </a:lnTo>
                <a:lnTo>
                  <a:pt x="5221267" y="8916"/>
                </a:lnTo>
                <a:lnTo>
                  <a:pt x="5261201" y="791"/>
                </a:lnTo>
                <a:lnTo>
                  <a:pt x="5281476" y="0"/>
                </a:lnTo>
                <a:lnTo>
                  <a:pt x="5301847" y="1360"/>
                </a:lnTo>
                <a:lnTo>
                  <a:pt x="5342782" y="10456"/>
                </a:lnTo>
                <a:lnTo>
                  <a:pt x="5382977" y="27952"/>
                </a:lnTo>
                <a:lnTo>
                  <a:pt x="5421896" y="53691"/>
                </a:lnTo>
                <a:lnTo>
                  <a:pt x="5457701" y="87341"/>
                </a:lnTo>
                <a:lnTo>
                  <a:pt x="5474315" y="107162"/>
                </a:lnTo>
                <a:close/>
              </a:path>
              <a:path w="5536565" h="4388484">
                <a:moveTo>
                  <a:pt x="5430823" y="140968"/>
                </a:moveTo>
                <a:lnTo>
                  <a:pt x="5403400" y="110144"/>
                </a:lnTo>
                <a:lnTo>
                  <a:pt x="5359000" y="76000"/>
                </a:lnTo>
                <a:lnTo>
                  <a:pt x="5313356" y="56369"/>
                </a:lnTo>
                <a:lnTo>
                  <a:pt x="5282973" y="51658"/>
                </a:lnTo>
                <a:lnTo>
                  <a:pt x="5267929" y="51878"/>
                </a:lnTo>
                <a:lnTo>
                  <a:pt x="5224339" y="62721"/>
                </a:lnTo>
                <a:lnTo>
                  <a:pt x="5185813" y="89328"/>
                </a:lnTo>
                <a:lnTo>
                  <a:pt x="5159522" y="126463"/>
                </a:lnTo>
                <a:lnTo>
                  <a:pt x="5147804" y="169993"/>
                </a:lnTo>
                <a:lnTo>
                  <a:pt x="5147101" y="185600"/>
                </a:lnTo>
                <a:lnTo>
                  <a:pt x="5148081" y="201601"/>
                </a:lnTo>
                <a:lnTo>
                  <a:pt x="5160668" y="251751"/>
                </a:lnTo>
                <a:lnTo>
                  <a:pt x="5187848" y="303130"/>
                </a:lnTo>
                <a:lnTo>
                  <a:pt x="5213734" y="336433"/>
                </a:lnTo>
                <a:lnTo>
                  <a:pt x="5242072" y="364136"/>
                </a:lnTo>
                <a:lnTo>
                  <a:pt x="5287122" y="393506"/>
                </a:lnTo>
                <a:lnTo>
                  <a:pt x="5332861" y="408068"/>
                </a:lnTo>
                <a:lnTo>
                  <a:pt x="5348000" y="409521"/>
                </a:lnTo>
                <a:lnTo>
                  <a:pt x="5362988" y="409267"/>
                </a:lnTo>
                <a:lnTo>
                  <a:pt x="5406352" y="397935"/>
                </a:lnTo>
                <a:lnTo>
                  <a:pt x="5445003" y="371092"/>
                </a:lnTo>
                <a:lnTo>
                  <a:pt x="5471284" y="334660"/>
                </a:lnTo>
                <a:lnTo>
                  <a:pt x="5483173" y="291230"/>
                </a:lnTo>
                <a:lnTo>
                  <a:pt x="5483825" y="275677"/>
                </a:lnTo>
                <a:lnTo>
                  <a:pt x="5482853" y="259686"/>
                </a:lnTo>
                <a:lnTo>
                  <a:pt x="5470379" y="209680"/>
                </a:lnTo>
                <a:lnTo>
                  <a:pt x="5453959" y="175188"/>
                </a:lnTo>
                <a:lnTo>
                  <a:pt x="5430823" y="140968"/>
                </a:lnTo>
                <a:close/>
              </a:path>
            </a:pathLst>
          </a:custGeom>
          <a:ln w="3000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572496" y="2143104"/>
            <a:ext cx="9962180" cy="70805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32535" algn="ctr">
              <a:lnSpc>
                <a:spcPct val="123200"/>
              </a:lnSpc>
              <a:spcBef>
                <a:spcPts val="95"/>
              </a:spcBef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«Кровь не вода» с экспресс  мастер-классом</a:t>
            </a: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по выставке «Шедевры  художественной коллекции» посвящена художественным  династиям. Поговорим о семьях  художников, скульпторов, архитекторов, актёров и  режиссёров.</a:t>
            </a: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32535" algn="ctr">
              <a:lnSpc>
                <a:spcPct val="123200"/>
              </a:lnSpc>
              <a:spcBef>
                <a:spcPts val="95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в фонды  Музейного комплекса</a:t>
            </a: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Тематическая экскурсия в Центр музейных коллекций, посвящённая  деятельности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И.Я.Словцова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Н.М.Чукмалдина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Мастер-класс на выбор:</a:t>
            </a: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«Ткачество мини-гобелена»</a:t>
            </a:r>
          </a:p>
          <a:p>
            <a:pPr marL="12700" marR="1232535">
              <a:lnSpc>
                <a:spcPct val="123200"/>
              </a:lnSpc>
              <a:spcBef>
                <a:spcPts val="95"/>
              </a:spcBef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«Расписная игрушка»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8542860" y="256365"/>
            <a:ext cx="3672974" cy="1272784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lang="ru-RU" sz="4000" dirty="0">
                <a:latin typeface="Arial" pitchFamily="34" charset="0"/>
                <a:cs typeface="Arial" pitchFamily="34" charset="0"/>
              </a:rPr>
              <a:t>4 часа</a:t>
            </a:r>
            <a:r>
              <a:rPr lang="ru-RU" sz="4000" dirty="0">
                <a:latin typeface="Arial" pitchFamily="34" charset="0"/>
                <a:cs typeface="Arial" pitchFamily="34" charset="0"/>
                <a:sym typeface="Symbol"/>
              </a:rPr>
              <a:t></a:t>
            </a:r>
            <a:br>
              <a:rPr lang="ru-RU" sz="4000" dirty="0">
                <a:latin typeface="Arial" pitchFamily="34" charset="0"/>
                <a:cs typeface="Arial" pitchFamily="34" charset="0"/>
              </a:rPr>
            </a:br>
            <a:r>
              <a:rPr lang="ru-RU" sz="4000" dirty="0">
                <a:latin typeface="Arial" pitchFamily="34" charset="0"/>
                <a:cs typeface="Arial" pitchFamily="34" charset="0"/>
              </a:rPr>
              <a:t>1500 руб./чел.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E79213-97EE-48A1-B9AF-B8F7D6360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02" y="5000624"/>
            <a:ext cx="4388485" cy="438848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53D9184-F447-4776-801D-45513F518D11}"/>
              </a:ext>
            </a:extLst>
          </p:cNvPr>
          <p:cNvSpPr/>
          <p:nvPr/>
        </p:nvSpPr>
        <p:spPr>
          <a:xfrm>
            <a:off x="4857720" y="6858012"/>
            <a:ext cx="2675869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ru-RU" sz="2400" b="1" spc="150" dirty="0">
                <a:solidFill>
                  <a:srgbClr val="CC9909"/>
                </a:solidFill>
                <a:latin typeface="Arial"/>
                <a:cs typeface="Arial"/>
              </a:rPr>
              <a:t>А ещё питание</a:t>
            </a:r>
          </a:p>
          <a:p>
            <a:pPr marL="12700" algn="ctr">
              <a:lnSpc>
                <a:spcPct val="100000"/>
              </a:lnSpc>
              <a:spcBef>
                <a:spcPts val="114"/>
              </a:spcBef>
            </a:pPr>
            <a:r>
              <a:rPr lang="ru-RU" sz="2400" b="1" spc="150" dirty="0">
                <a:solidFill>
                  <a:srgbClr val="CC9909"/>
                </a:solidFill>
                <a:latin typeface="Arial"/>
                <a:cs typeface="Arial"/>
              </a:rPr>
              <a:t>и</a:t>
            </a:r>
            <a:r>
              <a:rPr lang="ru-RU" sz="2400" dirty="0">
                <a:latin typeface="Arial"/>
                <a:cs typeface="Arial"/>
              </a:rPr>
              <a:t> </a:t>
            </a:r>
            <a:r>
              <a:rPr lang="ru-RU" sz="2400" b="1" spc="95" dirty="0">
                <a:solidFill>
                  <a:srgbClr val="CC9909"/>
                </a:solidFill>
                <a:latin typeface="Arial"/>
                <a:cs typeface="Arial"/>
              </a:rPr>
              <a:t>доставка</a:t>
            </a:r>
            <a:endParaRPr lang="ru-RU" sz="2400" dirty="0"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  <p:sp>
        <p:nvSpPr>
          <p:cNvPr id="14" name="object 8"/>
          <p:cNvSpPr txBox="1"/>
          <p:nvPr/>
        </p:nvSpPr>
        <p:spPr>
          <a:xfrm rot="5400000">
            <a:off x="5589324" y="4769086"/>
            <a:ext cx="627159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80"/>
              </a:lnSpc>
            </a:pPr>
            <a:r>
              <a:rPr lang="ru-RU" sz="2400" b="1" spc="315" dirty="0">
                <a:latin typeface="Arial"/>
                <a:cs typeface="Arial"/>
                <a:sym typeface="Symbol"/>
              </a:rPr>
              <a:t>проводится только в будние дни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51096" y="0"/>
            <a:ext cx="6494145" cy="3507104"/>
            <a:chOff x="9951096" y="0"/>
            <a:chExt cx="6494145" cy="35071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4963" y="0"/>
              <a:ext cx="6010274" cy="2955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51096" y="0"/>
              <a:ext cx="6095999" cy="3507018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1199835"/>
            <a:ext cx="6372225" cy="8397240"/>
            <a:chOff x="0" y="1199835"/>
            <a:chExt cx="6372225" cy="839724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10181"/>
              <a:ext cx="5515885" cy="57149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199835"/>
              <a:ext cx="6371960" cy="839667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3040103" y="5049611"/>
            <a:ext cx="5248275" cy="5237480"/>
            <a:chOff x="13040103" y="5049611"/>
            <a:chExt cx="5248275" cy="523748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040103" y="5049611"/>
              <a:ext cx="5247895" cy="52373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182112" y="6583461"/>
              <a:ext cx="5105886" cy="3703537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0" y="3596334"/>
            <a:ext cx="8988425" cy="6686550"/>
            <a:chOff x="0" y="3596334"/>
            <a:chExt cx="8988425" cy="668655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44283" y="3596334"/>
              <a:ext cx="7543799" cy="6686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5397562"/>
              <a:ext cx="3170642" cy="952499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026260" y="8477273"/>
            <a:ext cx="4048124" cy="11239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08745" y="0"/>
            <a:ext cx="4981574" cy="1650048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358050" y="4000492"/>
            <a:ext cx="9858444" cy="10278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50300"/>
              </a:lnSpc>
              <a:spcBef>
                <a:spcPts val="95"/>
              </a:spcBef>
            </a:pPr>
            <a:r>
              <a:rPr lang="ru-RU" sz="4400" b="1" spc="315" dirty="0">
                <a:solidFill>
                  <a:srgbClr val="042A60"/>
                </a:solidFill>
                <a:latin typeface="Arial" pitchFamily="34" charset="0"/>
                <a:cs typeface="Arial" pitchFamily="34" charset="0"/>
              </a:rPr>
              <a:t>Просветительские проекты</a:t>
            </a:r>
            <a:endParaRPr sz="4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58050" y="5766154"/>
            <a:ext cx="13321480" cy="19188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0555" marR="3876040" indent="-618490">
              <a:lnSpc>
                <a:spcPct val="149100"/>
              </a:lnSpc>
              <a:spcBef>
                <a:spcPts val="95"/>
              </a:spcBef>
            </a:pPr>
            <a:r>
              <a:rPr sz="2850" b="1" spc="380" dirty="0">
                <a:solidFill>
                  <a:srgbClr val="042A60"/>
                </a:solidFill>
                <a:latin typeface="Trebuchet MS"/>
                <a:cs typeface="Trebuchet MS"/>
              </a:rPr>
              <a:t>НАПРАВЛЕНИЯ: </a:t>
            </a:r>
            <a:endParaRPr lang="en-US" sz="2850" b="1" spc="380" dirty="0">
              <a:solidFill>
                <a:srgbClr val="042A60"/>
              </a:solidFill>
              <a:latin typeface="Trebuchet MS"/>
              <a:cs typeface="Trebuchet MS"/>
            </a:endParaRPr>
          </a:p>
          <a:p>
            <a:pPr marL="630555" marR="3876040" indent="-618490">
              <a:lnSpc>
                <a:spcPct val="1491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lang="ru-RU" sz="2850" b="1" spc="360" dirty="0">
                <a:solidFill>
                  <a:srgbClr val="042A60"/>
                </a:solidFill>
                <a:latin typeface="Trebuchet MS"/>
                <a:cs typeface="Trebuchet MS"/>
              </a:rPr>
              <a:t>ПАТРИОТИЧЕСКОЕ</a:t>
            </a:r>
            <a:r>
              <a:rPr lang="ru-RU" sz="2850" b="1" spc="80" dirty="0">
                <a:solidFill>
                  <a:srgbClr val="042A60"/>
                </a:solidFill>
                <a:latin typeface="Trebuchet MS"/>
                <a:cs typeface="Trebuchet MS"/>
              </a:rPr>
              <a:t> </a:t>
            </a:r>
            <a:r>
              <a:rPr lang="ru-RU" sz="2850" b="1" spc="400" dirty="0">
                <a:solidFill>
                  <a:srgbClr val="042A60"/>
                </a:solidFill>
                <a:latin typeface="Trebuchet MS"/>
                <a:cs typeface="Trebuchet MS"/>
              </a:rPr>
              <a:t>ВОСПИТАНИЕ</a:t>
            </a:r>
            <a:endParaRPr lang="ru-RU" sz="2850" dirty="0">
              <a:latin typeface="Trebuchet MS"/>
              <a:cs typeface="Trebuchet MS"/>
            </a:endParaRPr>
          </a:p>
          <a:p>
            <a:pPr marL="630555" marR="3876040" indent="-618490">
              <a:lnSpc>
                <a:spcPct val="149100"/>
              </a:lnSpc>
              <a:spcBef>
                <a:spcPts val="95"/>
              </a:spcBef>
              <a:buFont typeface="Arial" panose="020B0604020202020204" pitchFamily="34" charset="0"/>
              <a:buChar char="•"/>
            </a:pPr>
            <a:r>
              <a:rPr sz="2850" b="1" spc="320" dirty="0">
                <a:solidFill>
                  <a:srgbClr val="042A60"/>
                </a:solidFill>
                <a:latin typeface="Trebuchet MS"/>
                <a:cs typeface="Trebuchet MS"/>
              </a:rPr>
              <a:t>К</a:t>
            </a:r>
            <a:r>
              <a:rPr sz="2850" b="1" spc="459" dirty="0">
                <a:solidFill>
                  <a:srgbClr val="042A60"/>
                </a:solidFill>
                <a:latin typeface="Trebuchet MS"/>
                <a:cs typeface="Trebuchet MS"/>
              </a:rPr>
              <a:t>Р</a:t>
            </a:r>
            <a:r>
              <a:rPr sz="2850" b="1" spc="484" dirty="0">
                <a:solidFill>
                  <a:srgbClr val="042A60"/>
                </a:solidFill>
                <a:latin typeface="Trebuchet MS"/>
                <a:cs typeface="Trebuchet MS"/>
              </a:rPr>
              <a:t>А</a:t>
            </a:r>
            <a:r>
              <a:rPr sz="2850" b="1" spc="355" dirty="0">
                <a:solidFill>
                  <a:srgbClr val="042A60"/>
                </a:solidFill>
                <a:latin typeface="Trebuchet MS"/>
                <a:cs typeface="Trebuchet MS"/>
              </a:rPr>
              <a:t>Е</a:t>
            </a:r>
            <a:r>
              <a:rPr sz="2850" b="1" spc="509" dirty="0">
                <a:solidFill>
                  <a:srgbClr val="042A60"/>
                </a:solidFill>
                <a:latin typeface="Trebuchet MS"/>
                <a:cs typeface="Trebuchet MS"/>
              </a:rPr>
              <a:t>В</a:t>
            </a:r>
            <a:r>
              <a:rPr sz="2850" b="1" spc="355" dirty="0">
                <a:solidFill>
                  <a:srgbClr val="042A60"/>
                </a:solidFill>
                <a:latin typeface="Trebuchet MS"/>
                <a:cs typeface="Trebuchet MS"/>
              </a:rPr>
              <a:t>Е</a:t>
            </a:r>
            <a:r>
              <a:rPr sz="2850" b="1" spc="335" dirty="0">
                <a:solidFill>
                  <a:srgbClr val="042A60"/>
                </a:solidFill>
                <a:latin typeface="Trebuchet MS"/>
                <a:cs typeface="Trebuchet MS"/>
              </a:rPr>
              <a:t>Д</a:t>
            </a:r>
            <a:r>
              <a:rPr sz="2850" b="1" spc="355" dirty="0">
                <a:solidFill>
                  <a:srgbClr val="042A60"/>
                </a:solidFill>
                <a:latin typeface="Trebuchet MS"/>
                <a:cs typeface="Trebuchet MS"/>
              </a:rPr>
              <a:t>Е</a:t>
            </a:r>
            <a:r>
              <a:rPr sz="2850" b="1" spc="470" dirty="0">
                <a:solidFill>
                  <a:srgbClr val="042A60"/>
                </a:solidFill>
                <a:latin typeface="Trebuchet MS"/>
                <a:cs typeface="Trebuchet MS"/>
              </a:rPr>
              <a:t>Н</a:t>
            </a:r>
            <a:r>
              <a:rPr sz="2850" b="1" spc="430" dirty="0">
                <a:solidFill>
                  <a:srgbClr val="042A60"/>
                </a:solidFill>
                <a:latin typeface="Trebuchet MS"/>
                <a:cs typeface="Trebuchet MS"/>
              </a:rPr>
              <a:t>И</a:t>
            </a:r>
            <a:r>
              <a:rPr sz="2850" b="1" spc="275" dirty="0">
                <a:solidFill>
                  <a:srgbClr val="042A60"/>
                </a:solidFill>
                <a:latin typeface="Trebuchet MS"/>
                <a:cs typeface="Trebuchet MS"/>
              </a:rPr>
              <a:t>Е</a:t>
            </a:r>
            <a:endParaRPr sz="2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E28F5A45-D386-46E3-A701-0626F759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61" y="4555984"/>
            <a:ext cx="8591361" cy="571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5896927" y="0"/>
            <a:ext cx="6494145" cy="3507104"/>
            <a:chOff x="9951096" y="0"/>
            <a:chExt cx="6494145" cy="3507104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34963" y="0"/>
              <a:ext cx="6010274" cy="29553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51096" y="0"/>
              <a:ext cx="6095999" cy="3507018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40103" y="5049611"/>
            <a:ext cx="5247895" cy="52373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0229D40-BE63-4A78-A5FF-082CFFBB9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64"/>
            <a:ext cx="7619999" cy="571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189150"/>
            <a:ext cx="5515885" cy="571499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5984C0C-71A2-43B3-A7AC-FC6E64860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2" y="-3565"/>
            <a:ext cx="12452978" cy="45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195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8">
            <a:extLst>
              <a:ext uri="{FF2B5EF4-FFF2-40B4-BE49-F238E27FC236}">
                <a16:creationId xmlns:a16="http://schemas.microsoft.com/office/drawing/2014/main" id="{2578E7C2-DCBD-4CB0-ADB6-2C7AEE0401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857" y="2183863"/>
            <a:ext cx="8506704" cy="8102336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39B28C2D-6C1A-4719-9781-C946AE859F79}"/>
              </a:ext>
            </a:extLst>
          </p:cNvPr>
          <p:cNvSpPr txBox="1"/>
          <p:nvPr/>
        </p:nvSpPr>
        <p:spPr>
          <a:xfrm>
            <a:off x="2643142" y="4643434"/>
            <a:ext cx="4143375" cy="14306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8265" algn="ctr">
              <a:lnSpc>
                <a:spcPts val="2820"/>
              </a:lnSpc>
              <a:spcBef>
                <a:spcPts val="114"/>
              </a:spcBef>
            </a:pPr>
            <a:r>
              <a:rPr sz="2450" b="1" spc="70" dirty="0">
                <a:latin typeface="Tahoma"/>
                <a:cs typeface="Tahoma"/>
              </a:rPr>
              <a:t>«МИНУТЫ</a:t>
            </a:r>
            <a:r>
              <a:rPr sz="2450" b="1" spc="-55" dirty="0">
                <a:latin typeface="Tahoma"/>
                <a:cs typeface="Tahoma"/>
              </a:rPr>
              <a:t> </a:t>
            </a:r>
            <a:r>
              <a:rPr sz="2450" b="1" spc="70" dirty="0">
                <a:latin typeface="Tahoma"/>
                <a:cs typeface="Tahoma"/>
              </a:rPr>
              <a:t>ПАМЯТИ»</a:t>
            </a:r>
            <a:endParaRPr sz="2450" dirty="0">
              <a:latin typeface="Tahoma"/>
              <a:cs typeface="Tahoma"/>
            </a:endParaRPr>
          </a:p>
          <a:p>
            <a:pPr marL="12065" marR="5080" algn="ctr">
              <a:lnSpc>
                <a:spcPts val="2700"/>
              </a:lnSpc>
              <a:spcBef>
                <a:spcPts val="170"/>
              </a:spcBef>
            </a:pPr>
            <a:r>
              <a:rPr sz="2450" b="1" spc="60" dirty="0">
                <a:latin typeface="Tahoma"/>
                <a:cs typeface="Tahoma"/>
              </a:rPr>
              <a:t>(знакомство</a:t>
            </a:r>
            <a:r>
              <a:rPr sz="2450" b="1" spc="-45" dirty="0">
                <a:latin typeface="Tahoma"/>
                <a:cs typeface="Tahoma"/>
              </a:rPr>
              <a:t> </a:t>
            </a:r>
            <a:r>
              <a:rPr sz="2450" b="1" spc="165" dirty="0">
                <a:latin typeface="Tahoma"/>
                <a:cs typeface="Tahoma"/>
              </a:rPr>
              <a:t>с</a:t>
            </a:r>
            <a:r>
              <a:rPr sz="2450" b="1" spc="-45" dirty="0">
                <a:latin typeface="Tahoma"/>
                <a:cs typeface="Tahoma"/>
              </a:rPr>
              <a:t> </a:t>
            </a:r>
            <a:r>
              <a:rPr sz="2450" b="1" spc="95" dirty="0">
                <a:latin typeface="Tahoma"/>
                <a:cs typeface="Tahoma"/>
              </a:rPr>
              <a:t>боевым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150" dirty="0">
                <a:latin typeface="Tahoma"/>
                <a:cs typeface="Tahoma"/>
              </a:rPr>
              <a:t>и </a:t>
            </a:r>
            <a:r>
              <a:rPr sz="2450" b="1" spc="-705" dirty="0">
                <a:latin typeface="Tahoma"/>
                <a:cs typeface="Tahoma"/>
              </a:rPr>
              <a:t> </a:t>
            </a:r>
            <a:r>
              <a:rPr sz="2450" b="1" spc="95" dirty="0">
                <a:latin typeface="Tahoma"/>
                <a:cs typeface="Tahoma"/>
              </a:rPr>
              <a:t>трудовым </a:t>
            </a:r>
            <a:r>
              <a:rPr sz="2450" b="1" spc="100" dirty="0">
                <a:latin typeface="Tahoma"/>
                <a:cs typeface="Tahoma"/>
              </a:rPr>
              <a:t>подвигом </a:t>
            </a:r>
            <a:r>
              <a:rPr sz="2450" b="1" spc="105" dirty="0">
                <a:latin typeface="Tahoma"/>
                <a:cs typeface="Tahoma"/>
              </a:rPr>
              <a:t> </a:t>
            </a:r>
            <a:r>
              <a:rPr sz="2450" b="1" spc="50" dirty="0">
                <a:latin typeface="Tahoma"/>
                <a:cs typeface="Tahoma"/>
              </a:rPr>
              <a:t>тюменцев)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A90F9-AE07-4DA0-A914-575BA502EEA0}"/>
              </a:ext>
            </a:extLst>
          </p:cNvPr>
          <p:cNvSpPr txBox="1"/>
          <p:nvPr/>
        </p:nvSpPr>
        <p:spPr>
          <a:xfrm>
            <a:off x="7747647" y="3703340"/>
            <a:ext cx="989228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«Тюмень – фронту!»;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 по экспозиции «Тюмень – Война – Великая Победа»  с использованием мобильного  приложения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6DA7F-D1B5-4A0D-9213-EEA46E82374B}"/>
              </a:ext>
            </a:extLst>
          </p:cNvPr>
          <p:cNvSpPr txBox="1"/>
          <p:nvPr/>
        </p:nvSpPr>
        <p:spPr>
          <a:xfrm>
            <a:off x="1714448" y="6715136"/>
            <a:ext cx="592935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 ч. 30 мин. 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300 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6253F6-3335-4275-B558-E4E799BFF5BB}"/>
              </a:ext>
            </a:extLst>
          </p:cNvPr>
          <p:cNvSpPr txBox="1"/>
          <p:nvPr/>
        </p:nvSpPr>
        <p:spPr>
          <a:xfrm>
            <a:off x="928630" y="571468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64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12917"/>
            <a:ext cx="18288000" cy="807408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64" y="-114300"/>
            <a:ext cx="18288000" cy="3581400"/>
          </a:xfrm>
          <a:custGeom>
            <a:avLst/>
            <a:gdLst/>
            <a:ahLst/>
            <a:cxnLst/>
            <a:rect l="l" t="t" r="r" b="b"/>
            <a:pathLst>
              <a:path w="18288000" h="3581400">
                <a:moveTo>
                  <a:pt x="18287998" y="3580959"/>
                </a:moveTo>
                <a:lnTo>
                  <a:pt x="0" y="358095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58095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61D0E-E7AD-CB49-BE59-3B47AFAA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6155"/>
          <a:stretch/>
        </p:blipFill>
        <p:spPr>
          <a:xfrm>
            <a:off x="-721096" y="8286800"/>
            <a:ext cx="5175668" cy="20002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D6F7B790-0619-4C3E-A36F-65333804D6B4}"/>
              </a:ext>
            </a:extLst>
          </p:cNvPr>
          <p:cNvSpPr/>
          <p:nvPr/>
        </p:nvSpPr>
        <p:spPr>
          <a:xfrm>
            <a:off x="6598066" y="1954931"/>
            <a:ext cx="5400600" cy="3024336"/>
          </a:xfrm>
          <a:prstGeom prst="ellipse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МУЗЕЙНЫЙ КОМПЛЕКС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И.Я. СЛОВЦОВА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FCC892EC-B5F9-4204-860B-AF85D6F8237B}"/>
              </a:ext>
            </a:extLst>
          </p:cNvPr>
          <p:cNvSpPr/>
          <p:nvPr/>
        </p:nvSpPr>
        <p:spPr>
          <a:xfrm>
            <a:off x="647056" y="2340868"/>
            <a:ext cx="4284476" cy="2252464"/>
          </a:xfrm>
          <a:prstGeom prst="ellipse">
            <a:avLst/>
          </a:prstGeom>
          <a:solidFill>
            <a:srgbClr val="E1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И.Я. СЛОВЦОВА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8CE14D0-2314-4949-883F-90DDF251F3BE}"/>
              </a:ext>
            </a:extLst>
          </p:cNvPr>
          <p:cNvSpPr/>
          <p:nvPr/>
        </p:nvSpPr>
        <p:spPr>
          <a:xfrm>
            <a:off x="2312334" y="4879390"/>
            <a:ext cx="4284476" cy="2252464"/>
          </a:xfrm>
          <a:prstGeom prst="ellipse">
            <a:avLst/>
          </a:prstGeom>
          <a:solidFill>
            <a:srgbClr val="E1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«ГОРОДСКАЯ ДУМА»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8DA25509-34EE-4060-A6EC-9A79128AB847}"/>
              </a:ext>
            </a:extLst>
          </p:cNvPr>
          <p:cNvSpPr/>
          <p:nvPr/>
        </p:nvSpPr>
        <p:spPr>
          <a:xfrm>
            <a:off x="7156128" y="5794317"/>
            <a:ext cx="4284476" cy="2252464"/>
          </a:xfrm>
          <a:prstGeom prst="ellipse">
            <a:avLst/>
          </a:prstGeom>
          <a:solidFill>
            <a:srgbClr val="E1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«УСАДЬБА КОЛОКОЛЬНИКОВЫХ»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59895D07-E94C-4670-A7EA-B2437444E434}"/>
              </a:ext>
            </a:extLst>
          </p:cNvPr>
          <p:cNvSpPr/>
          <p:nvPr/>
        </p:nvSpPr>
        <p:spPr>
          <a:xfrm>
            <a:off x="11865182" y="4879390"/>
            <a:ext cx="4284476" cy="2252464"/>
          </a:xfrm>
          <a:prstGeom prst="ellipse">
            <a:avLst/>
          </a:prstGeom>
          <a:solidFill>
            <a:srgbClr val="E1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«ДОМ МАШАРОВА»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5B809D82-8DDE-4B8C-B04B-9818B73F27D1}"/>
              </a:ext>
            </a:extLst>
          </p:cNvPr>
          <p:cNvSpPr/>
          <p:nvPr/>
        </p:nvSpPr>
        <p:spPr>
          <a:xfrm>
            <a:off x="13833300" y="2340868"/>
            <a:ext cx="4284476" cy="2252464"/>
          </a:xfrm>
          <a:prstGeom prst="ellipse">
            <a:avLst/>
          </a:prstGeom>
          <a:solidFill>
            <a:srgbClr val="E1E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АРХЕОЛОГИЧЕСКИЙ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МУЗЕЙ-ЗАПОВЕДНИК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ОЗЕРЕ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АНДРЕЕВСКОЕ</a:t>
            </a:r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1EBD0161-2056-419D-9179-88AF8B0CF9DD}"/>
              </a:ext>
            </a:extLst>
          </p:cNvPr>
          <p:cNvSpPr/>
          <p:nvPr/>
        </p:nvSpPr>
        <p:spPr>
          <a:xfrm rot="10800000">
            <a:off x="5147524" y="3287079"/>
            <a:ext cx="1080120" cy="360041"/>
          </a:xfrm>
          <a:prstGeom prst="rightArrow">
            <a:avLst/>
          </a:prstGeom>
          <a:solidFill>
            <a:srgbClr val="E1E0CA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781A76A4-224C-42CE-A5FE-8685493135D5}"/>
              </a:ext>
            </a:extLst>
          </p:cNvPr>
          <p:cNvSpPr/>
          <p:nvPr/>
        </p:nvSpPr>
        <p:spPr>
          <a:xfrm>
            <a:off x="12321945" y="3287079"/>
            <a:ext cx="1080120" cy="360041"/>
          </a:xfrm>
          <a:prstGeom prst="rightArrow">
            <a:avLst/>
          </a:prstGeom>
          <a:solidFill>
            <a:srgbClr val="E1E0CA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10DB7DD1-6CF4-4840-BB77-7D4E9BB8F4C5}"/>
              </a:ext>
            </a:extLst>
          </p:cNvPr>
          <p:cNvSpPr/>
          <p:nvPr/>
        </p:nvSpPr>
        <p:spPr>
          <a:xfrm rot="8355885">
            <a:off x="5900477" y="4555841"/>
            <a:ext cx="1080120" cy="360041"/>
          </a:xfrm>
          <a:prstGeom prst="rightArrow">
            <a:avLst/>
          </a:prstGeom>
          <a:solidFill>
            <a:srgbClr val="E1E0CA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A5B3323-EA92-49A3-8765-A5163091255B}"/>
              </a:ext>
            </a:extLst>
          </p:cNvPr>
          <p:cNvSpPr/>
          <p:nvPr/>
        </p:nvSpPr>
        <p:spPr>
          <a:xfrm rot="2138067">
            <a:off x="11599016" y="4493466"/>
            <a:ext cx="1080120" cy="360041"/>
          </a:xfrm>
          <a:prstGeom prst="rightArrow">
            <a:avLst/>
          </a:prstGeom>
          <a:solidFill>
            <a:srgbClr val="E1E0CA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право 23">
            <a:extLst>
              <a:ext uri="{FF2B5EF4-FFF2-40B4-BE49-F238E27FC236}">
                <a16:creationId xmlns:a16="http://schemas.microsoft.com/office/drawing/2014/main" id="{94148B0F-8B30-4312-B107-4EDFA41DA296}"/>
              </a:ext>
            </a:extLst>
          </p:cNvPr>
          <p:cNvSpPr/>
          <p:nvPr/>
        </p:nvSpPr>
        <p:spPr>
          <a:xfrm rot="5400000">
            <a:off x="8969896" y="5225771"/>
            <a:ext cx="656940" cy="330646"/>
          </a:xfrm>
          <a:prstGeom prst="rightArrow">
            <a:avLst/>
          </a:prstGeom>
          <a:solidFill>
            <a:srgbClr val="E1E0CA"/>
          </a:solidFill>
          <a:ln>
            <a:solidFill>
              <a:srgbClr val="CC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0">
            <a:extLst>
              <a:ext uri="{FF2B5EF4-FFF2-40B4-BE49-F238E27FC236}">
                <a16:creationId xmlns:a16="http://schemas.microsoft.com/office/drawing/2014/main" id="{597D12CE-A7DD-4ED0-B22C-5847662AE13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79989" y="3354926"/>
            <a:ext cx="4924882" cy="4649285"/>
          </a:xfrm>
          <a:prstGeom prst="rect">
            <a:avLst/>
          </a:prstGeom>
        </p:spPr>
      </p:pic>
      <p:sp>
        <p:nvSpPr>
          <p:cNvPr id="8" name="object 14">
            <a:extLst>
              <a:ext uri="{FF2B5EF4-FFF2-40B4-BE49-F238E27FC236}">
                <a16:creationId xmlns:a16="http://schemas.microsoft.com/office/drawing/2014/main" id="{AD86C883-CFDE-4C45-80C8-2E32E93C21F3}"/>
              </a:ext>
            </a:extLst>
          </p:cNvPr>
          <p:cNvSpPr txBox="1"/>
          <p:nvPr/>
        </p:nvSpPr>
        <p:spPr>
          <a:xfrm>
            <a:off x="1587773" y="4782265"/>
            <a:ext cx="4361815" cy="744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820"/>
              </a:lnSpc>
              <a:spcBef>
                <a:spcPts val="114"/>
              </a:spcBef>
            </a:pPr>
            <a:r>
              <a:rPr sz="2450" b="1" spc="60" dirty="0">
                <a:latin typeface="Tahoma"/>
                <a:cs typeface="Tahoma"/>
              </a:rPr>
              <a:t>«ВРЕМЯ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165" dirty="0">
                <a:latin typeface="Tahoma"/>
                <a:cs typeface="Tahoma"/>
              </a:rPr>
              <a:t>ВЫБРАЛО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20" dirty="0">
                <a:latin typeface="Tahoma"/>
                <a:cs typeface="Tahoma"/>
              </a:rPr>
              <a:t>НАС!»</a:t>
            </a:r>
            <a:endParaRPr sz="2450" dirty="0">
              <a:latin typeface="Tahoma"/>
              <a:cs typeface="Tahoma"/>
            </a:endParaRPr>
          </a:p>
          <a:p>
            <a:pPr algn="ctr">
              <a:lnSpc>
                <a:spcPts val="2820"/>
              </a:lnSpc>
            </a:pPr>
            <a:r>
              <a:rPr sz="2450" b="1" spc="75" dirty="0">
                <a:latin typeface="Tahoma"/>
                <a:cs typeface="Tahoma"/>
              </a:rPr>
              <a:t>(погружение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40" dirty="0">
                <a:latin typeface="Tahoma"/>
                <a:cs typeface="Tahoma"/>
              </a:rPr>
              <a:t>в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35" dirty="0">
                <a:latin typeface="Tahoma"/>
                <a:cs typeface="Tahoma"/>
              </a:rPr>
              <a:t>тему)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9C08A-7213-4858-B69D-49780F6BED3E}"/>
              </a:ext>
            </a:extLst>
          </p:cNvPr>
          <p:cNvSpPr txBox="1"/>
          <p:nvPr/>
        </p:nvSpPr>
        <p:spPr>
          <a:xfrm>
            <a:off x="1172323" y="6090062"/>
            <a:ext cx="5112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Продолжительность: 3 часа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700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2EEDC-04E1-4C39-AC46-FC8584D3B5D9}"/>
              </a:ext>
            </a:extLst>
          </p:cNvPr>
          <p:cNvSpPr txBox="1"/>
          <p:nvPr/>
        </p:nvSpPr>
        <p:spPr>
          <a:xfrm>
            <a:off x="8063880" y="1831048"/>
            <a:ext cx="9892281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 по экспозиции «Тюмень – Война – Великая Победа»  с использованием мобильного  приложения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«Тюмень – фронту!»;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Интерактивное мероприятие о  боевом подвиге Тюменцев в годы  Великой отечественной Войны и  деятельности поисковых отрядов;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Мастер–класс по росписи  значков на тему «Тюмень тыловая»  (кошки, валенок, полушубок,  консервная банка, вагон).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E67FDB-7E08-43CB-8462-A84CF02DCBC7}"/>
              </a:ext>
            </a:extLst>
          </p:cNvPr>
          <p:cNvSpPr txBox="1"/>
          <p:nvPr/>
        </p:nvSpPr>
        <p:spPr>
          <a:xfrm>
            <a:off x="571440" y="428592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0C54DD-82D2-456E-A801-9C51BE60C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23" y="5983046"/>
            <a:ext cx="4361815" cy="45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8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78FE1D99-5EED-4D93-B987-C58C46998B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402" y="1460436"/>
            <a:ext cx="7389547" cy="6983627"/>
          </a:xfrm>
          <a:prstGeom prst="rect">
            <a:avLst/>
          </a:prstGeom>
        </p:spPr>
      </p:pic>
      <p:sp>
        <p:nvSpPr>
          <p:cNvPr id="8" name="object 13">
            <a:extLst>
              <a:ext uri="{FF2B5EF4-FFF2-40B4-BE49-F238E27FC236}">
                <a16:creationId xmlns:a16="http://schemas.microsoft.com/office/drawing/2014/main" id="{690D6381-A492-450F-A219-BE2F36BA5E18}"/>
              </a:ext>
            </a:extLst>
          </p:cNvPr>
          <p:cNvSpPr txBox="1"/>
          <p:nvPr/>
        </p:nvSpPr>
        <p:spPr>
          <a:xfrm>
            <a:off x="2109849" y="4207396"/>
            <a:ext cx="3903345" cy="744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2820"/>
              </a:lnSpc>
              <a:spcBef>
                <a:spcPts val="114"/>
              </a:spcBef>
            </a:pPr>
            <a:r>
              <a:rPr sz="2450" b="1" spc="45" dirty="0">
                <a:latin typeface="Tahoma"/>
                <a:cs typeface="Tahoma"/>
              </a:rPr>
              <a:t>«ДЕНЬ</a:t>
            </a:r>
            <a:r>
              <a:rPr sz="2450" b="1" spc="-45" dirty="0">
                <a:latin typeface="Tahoma"/>
                <a:cs typeface="Tahoma"/>
              </a:rPr>
              <a:t> </a:t>
            </a:r>
            <a:r>
              <a:rPr sz="2450" b="1" spc="90" dirty="0">
                <a:latin typeface="Tahoma"/>
                <a:cs typeface="Tahoma"/>
              </a:rPr>
              <a:t>ПАТРИОТИКИ»</a:t>
            </a:r>
            <a:endParaRPr sz="2450" dirty="0">
              <a:latin typeface="Tahoma"/>
              <a:cs typeface="Tahoma"/>
            </a:endParaRPr>
          </a:p>
          <a:p>
            <a:pPr marL="15240">
              <a:lnSpc>
                <a:spcPts val="2820"/>
              </a:lnSpc>
            </a:pPr>
            <a:r>
              <a:rPr sz="2450" b="1" spc="40" dirty="0">
                <a:latin typeface="Tahoma"/>
                <a:cs typeface="Tahoma"/>
              </a:rPr>
              <a:t>(полный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114" dirty="0">
                <a:latin typeface="Tahoma"/>
                <a:cs typeface="Tahoma"/>
              </a:rPr>
              <a:t>день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40" dirty="0">
                <a:latin typeface="Tahoma"/>
                <a:cs typeface="Tahoma"/>
              </a:rPr>
              <a:t>в</a:t>
            </a:r>
            <a:r>
              <a:rPr sz="2450" b="1" spc="-40" dirty="0">
                <a:latin typeface="Tahoma"/>
                <a:cs typeface="Tahoma"/>
              </a:rPr>
              <a:t> </a:t>
            </a:r>
            <a:r>
              <a:rPr sz="2450" b="1" spc="60" dirty="0">
                <a:latin typeface="Tahoma"/>
                <a:cs typeface="Tahoma"/>
              </a:rPr>
              <a:t>музее)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6C3E4-4D8C-4652-92CC-E660C2A23FE9}"/>
              </a:ext>
            </a:extLst>
          </p:cNvPr>
          <p:cNvSpPr txBox="1"/>
          <p:nvPr/>
        </p:nvSpPr>
        <p:spPr>
          <a:xfrm>
            <a:off x="1490344" y="5658653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Продолжительность: 4 часа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1500 руб.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доставка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питание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135F4-7218-4431-8A91-719367F47961}"/>
              </a:ext>
            </a:extLst>
          </p:cNvPr>
          <p:cNvSpPr txBox="1"/>
          <p:nvPr/>
        </p:nvSpPr>
        <p:spPr>
          <a:xfrm>
            <a:off x="7608326" y="1357286"/>
            <a:ext cx="9892281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 по экспозиции «Тюмень – Война – Великая Победа»  с использованием мобильного  приложения 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Аrtefact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«Тюмень – фронту!»;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ОБЕД в кафе «Ассорти»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Интерактивное мероприятие о  боевом подвиге Тюменцев в годы  Великой отечественной Войны и  деятельности поисковых отрядов;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Мастер–класс по росписи  значков на тему «Тюмень тыловая»  (кошки, валенок, полушубок,  консервная банка, вагон).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CAA65D-249B-472A-A1E7-C899E83D4113}"/>
              </a:ext>
            </a:extLst>
          </p:cNvPr>
          <p:cNvSpPr txBox="1"/>
          <p:nvPr/>
        </p:nvSpPr>
        <p:spPr>
          <a:xfrm>
            <a:off x="431032" y="408433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72112F-9EA3-4CAE-8EDE-A65F8FE3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362" y="5976083"/>
            <a:ext cx="4361815" cy="455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22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8">
            <a:extLst>
              <a:ext uri="{FF2B5EF4-FFF2-40B4-BE49-F238E27FC236}">
                <a16:creationId xmlns:a16="http://schemas.microsoft.com/office/drawing/2014/main" id="{2578E7C2-DCBD-4CB0-ADB6-2C7AEE0401B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294" y="2349602"/>
            <a:ext cx="8506704" cy="8102336"/>
          </a:xfrm>
          <a:prstGeom prst="rect">
            <a:avLst/>
          </a:prstGeom>
        </p:spPr>
      </p:pic>
      <p:sp>
        <p:nvSpPr>
          <p:cNvPr id="7" name="object 15">
            <a:extLst>
              <a:ext uri="{FF2B5EF4-FFF2-40B4-BE49-F238E27FC236}">
                <a16:creationId xmlns:a16="http://schemas.microsoft.com/office/drawing/2014/main" id="{39B28C2D-6C1A-4719-9781-C946AE859F79}"/>
              </a:ext>
            </a:extLst>
          </p:cNvPr>
          <p:cNvSpPr txBox="1"/>
          <p:nvPr/>
        </p:nvSpPr>
        <p:spPr>
          <a:xfrm>
            <a:off x="2015208" y="4860708"/>
            <a:ext cx="4714141" cy="110478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88265"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70" dirty="0">
                <a:latin typeface="Tahoma"/>
                <a:cs typeface="Tahoma"/>
              </a:rPr>
              <a:t>«УСПЕШНЫЕ ЛЮДИ»</a:t>
            </a:r>
          </a:p>
          <a:p>
            <a:pPr marL="88265"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70" dirty="0">
                <a:latin typeface="Tahoma"/>
                <a:cs typeface="Tahoma"/>
              </a:rPr>
              <a:t>(знакомство с успешными</a:t>
            </a:r>
            <a:r>
              <a:rPr lang="en-US" sz="2450" b="1" spc="70" dirty="0">
                <a:latin typeface="Tahoma"/>
                <a:cs typeface="Tahoma"/>
              </a:rPr>
              <a:t> </a:t>
            </a:r>
            <a:r>
              <a:rPr lang="ru-RU" sz="2450" b="1" spc="70" dirty="0">
                <a:latin typeface="Tahoma"/>
                <a:cs typeface="Tahoma"/>
              </a:rPr>
              <a:t>личностями прошлого):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A90F9-AE07-4DA0-A914-575BA502EEA0}"/>
              </a:ext>
            </a:extLst>
          </p:cNvPr>
          <p:cNvSpPr txBox="1"/>
          <p:nvPr/>
        </p:nvSpPr>
        <p:spPr>
          <a:xfrm>
            <a:off x="7858116" y="3071798"/>
            <a:ext cx="989228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«За витриной магазина» с  дегустацией сибирского напитка в музее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«Усадьба Колокольниковых»;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Переход в музей «Дом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Машарова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Квест-игра «Память на фото» с  использованием мобильного приложения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B26DA7F-D1B5-4A0D-9213-EEA46E82374B}"/>
              </a:ext>
            </a:extLst>
          </p:cNvPr>
          <p:cNvSpPr txBox="1"/>
          <p:nvPr/>
        </p:nvSpPr>
        <p:spPr>
          <a:xfrm>
            <a:off x="2015208" y="6689517"/>
            <a:ext cx="5342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Продолжительность: 1 ч. 30 мин.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300 руб.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EBE23-CB68-4F8D-850C-D904D8B38144}"/>
              </a:ext>
            </a:extLst>
          </p:cNvPr>
          <p:cNvSpPr txBox="1"/>
          <p:nvPr/>
        </p:nvSpPr>
        <p:spPr>
          <a:xfrm>
            <a:off x="928630" y="642906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КРАЕВЕДЕНИЕ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59172" y="195943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192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10">
            <a:extLst>
              <a:ext uri="{FF2B5EF4-FFF2-40B4-BE49-F238E27FC236}">
                <a16:creationId xmlns:a16="http://schemas.microsoft.com/office/drawing/2014/main" id="{597D12CE-A7DD-4ED0-B22C-5847662AE13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7440" y="2305681"/>
            <a:ext cx="6610878" cy="6089015"/>
          </a:xfrm>
          <a:prstGeom prst="rect">
            <a:avLst/>
          </a:prstGeom>
        </p:spPr>
      </p:pic>
      <p:sp>
        <p:nvSpPr>
          <p:cNvPr id="8" name="object 14">
            <a:extLst>
              <a:ext uri="{FF2B5EF4-FFF2-40B4-BE49-F238E27FC236}">
                <a16:creationId xmlns:a16="http://schemas.microsoft.com/office/drawing/2014/main" id="{AD86C883-CFDE-4C45-80C8-2E32E93C21F3}"/>
              </a:ext>
            </a:extLst>
          </p:cNvPr>
          <p:cNvSpPr txBox="1"/>
          <p:nvPr/>
        </p:nvSpPr>
        <p:spPr>
          <a:xfrm>
            <a:off x="1775461" y="3986197"/>
            <a:ext cx="4737192" cy="146386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60" dirty="0">
                <a:latin typeface="Tahoma"/>
                <a:cs typeface="Tahoma"/>
              </a:rPr>
              <a:t>«БОЛЬШОЙ ГОРОД – БОЛЬШАЯ ИСТОРИЯ!»</a:t>
            </a:r>
          </a:p>
          <a:p>
            <a:pPr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60" dirty="0">
                <a:latin typeface="Tahoma"/>
                <a:cs typeface="Tahoma"/>
              </a:rPr>
              <a:t>(погружение в тему «История Тюмени»):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A9C08A-7213-4858-B69D-49780F6BED3E}"/>
              </a:ext>
            </a:extLst>
          </p:cNvPr>
          <p:cNvSpPr txBox="1"/>
          <p:nvPr/>
        </p:nvSpPr>
        <p:spPr>
          <a:xfrm>
            <a:off x="1587773" y="6300803"/>
            <a:ext cx="51125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Продолжительность: 3 часа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700 руб.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82EEDC-04E1-4C39-AC46-FC8584D3B5D9}"/>
              </a:ext>
            </a:extLst>
          </p:cNvPr>
          <p:cNvSpPr txBox="1"/>
          <p:nvPr/>
        </p:nvSpPr>
        <p:spPr>
          <a:xfrm>
            <a:off x="8215306" y="1142972"/>
            <a:ext cx="9892281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«#МОЙ ГОРОД»;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Деловая игра «И правят городом  умы» в музее «Городская Дума»;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Переход в музей «Усадьба  Колокольниковых»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«За витриной магазина»  с дегустацией сибирского напитка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- Чайная пауза (выпечка и напиток) в  Торговом доме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Переход в музей «Дом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Машарова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Квест-игра «Память на фото» 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использованием мобильного приложения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3E382-8930-4834-AB83-C754499D5570}"/>
              </a:ext>
            </a:extLst>
          </p:cNvPr>
          <p:cNvSpPr txBox="1"/>
          <p:nvPr/>
        </p:nvSpPr>
        <p:spPr>
          <a:xfrm>
            <a:off x="785754" y="357154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КРАЕВЕДЕНИЕ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95943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8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4">
            <a:extLst>
              <a:ext uri="{FF2B5EF4-FFF2-40B4-BE49-F238E27FC236}">
                <a16:creationId xmlns:a16="http://schemas.microsoft.com/office/drawing/2014/main" id="{78FE1D99-5EED-4D93-B987-C58C46998B0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688" y="1357286"/>
            <a:ext cx="7389547" cy="6983628"/>
          </a:xfrm>
          <a:prstGeom prst="rect">
            <a:avLst/>
          </a:prstGeom>
        </p:spPr>
      </p:pic>
      <p:sp>
        <p:nvSpPr>
          <p:cNvPr id="8" name="object 13">
            <a:extLst>
              <a:ext uri="{FF2B5EF4-FFF2-40B4-BE49-F238E27FC236}">
                <a16:creationId xmlns:a16="http://schemas.microsoft.com/office/drawing/2014/main" id="{690D6381-A492-450F-A219-BE2F36BA5E18}"/>
              </a:ext>
            </a:extLst>
          </p:cNvPr>
          <p:cNvSpPr txBox="1"/>
          <p:nvPr/>
        </p:nvSpPr>
        <p:spPr>
          <a:xfrm>
            <a:off x="1643010" y="4571996"/>
            <a:ext cx="4801903" cy="74571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45" dirty="0">
                <a:latin typeface="Tahoma"/>
                <a:cs typeface="Tahoma"/>
              </a:rPr>
              <a:t>«ДЕНЬ ИСТОРИИ ГОРОДА»</a:t>
            </a:r>
          </a:p>
          <a:p>
            <a:pPr marL="12700" algn="ctr">
              <a:lnSpc>
                <a:spcPts val="2820"/>
              </a:lnSpc>
              <a:spcBef>
                <a:spcPts val="114"/>
              </a:spcBef>
            </a:pPr>
            <a:r>
              <a:rPr lang="ru-RU" sz="2450" b="1" spc="45" dirty="0">
                <a:latin typeface="Tahoma"/>
                <a:cs typeface="Tahoma"/>
              </a:rPr>
              <a:t>(полный день в музее):</a:t>
            </a:r>
            <a:endParaRPr sz="2450" dirty="0">
              <a:latin typeface="Tahoma"/>
              <a:cs typeface="Tahom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86C3E4-4D8C-4652-92CC-E660C2A23FE9}"/>
              </a:ext>
            </a:extLst>
          </p:cNvPr>
          <p:cNvSpPr txBox="1"/>
          <p:nvPr/>
        </p:nvSpPr>
        <p:spPr>
          <a:xfrm>
            <a:off x="1490344" y="5658653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Продолжительность: 4 часа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Стоимость: 1500 руб.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доставка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питание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135F4-7218-4431-8A91-719367F47961}"/>
              </a:ext>
            </a:extLst>
          </p:cNvPr>
          <p:cNvSpPr txBox="1"/>
          <p:nvPr/>
        </p:nvSpPr>
        <p:spPr>
          <a:xfrm>
            <a:off x="7604555" y="857220"/>
            <a:ext cx="9892281" cy="7971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«#МОЙ ГОРОД»;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Деловая игра «И правят городом умы» в музее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«Городская Дума»;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Переход в музей «Усадьба Колокольниковых»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Экскурсия «За витриной магазина» с  дегустацией сибирского напитка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Чайная пауза (выпечка и напиток) в Торговом  доме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Переход в музей «Дом </a:t>
            </a:r>
            <a:r>
              <a:rPr 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Машарова</a:t>
            </a:r>
            <a:r>
              <a:rPr 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514350" indent="-514350">
              <a:buFont typeface="+mj-lt"/>
              <a:buAutoNum type="arabicPeriod"/>
            </a:pP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Квест-игра «Память на фото» с  использованием мобильного приложения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Artefact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1A1FAE-D1F9-4573-9E1D-8C82ED90E9A9}"/>
              </a:ext>
            </a:extLst>
          </p:cNvPr>
          <p:cNvSpPr txBox="1"/>
          <p:nvPr/>
        </p:nvSpPr>
        <p:spPr>
          <a:xfrm>
            <a:off x="785754" y="500030"/>
            <a:ext cx="93610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КРАЕВЕДЕНИЕ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59172" y="195943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169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8181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507" cy="10287000"/>
            <a:chOff x="0" y="0"/>
            <a:chExt cx="18288507" cy="10287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5912752" cy="102870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536822" y="0"/>
              <a:ext cx="14751685" cy="10287000"/>
            </a:xfrm>
            <a:custGeom>
              <a:avLst/>
              <a:gdLst/>
              <a:ahLst/>
              <a:cxnLst/>
              <a:rect l="l" t="t" r="r" b="b"/>
              <a:pathLst>
                <a:path w="14751685" h="10287000">
                  <a:moveTo>
                    <a:pt x="14751178" y="10287000"/>
                  </a:moveTo>
                  <a:lnTo>
                    <a:pt x="3138312" y="10287000"/>
                  </a:lnTo>
                  <a:lnTo>
                    <a:pt x="0" y="6770110"/>
                  </a:lnTo>
                  <a:lnTo>
                    <a:pt x="7586795" y="0"/>
                  </a:lnTo>
                  <a:lnTo>
                    <a:pt x="14751179" y="0"/>
                  </a:lnTo>
                  <a:lnTo>
                    <a:pt x="14751178" y="10287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25724" y="652226"/>
              <a:ext cx="5534024" cy="1400174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500926" y="3571864"/>
            <a:ext cx="10501386" cy="271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ts val="11415"/>
              </a:lnSpc>
              <a:spcBef>
                <a:spcPts val="100"/>
              </a:spcBef>
            </a:pPr>
            <a:r>
              <a:rPr lang="ru-RU" sz="5400" spc="-140">
                <a:solidFill>
                  <a:srgbClr val="181818"/>
                </a:solidFill>
              </a:rPr>
              <a:t>Просветительский проект </a:t>
            </a:r>
            <a:r>
              <a:rPr lang="ru-RU" sz="5400" spc="-140" dirty="0">
                <a:solidFill>
                  <a:srgbClr val="181818"/>
                </a:solidFill>
              </a:rPr>
              <a:t>Направление: «Краеведение»</a:t>
            </a:r>
            <a:endParaRPr sz="5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641DD09-70F0-49D4-A2A6-F67917A0C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95" y="4405"/>
            <a:ext cx="7578080" cy="56835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178E43-4EFE-45D2-BCC4-00750180F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5" y="4405"/>
            <a:ext cx="7578080" cy="568356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A619F7F-74F9-4A52-B5D0-17878AFC27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4393943"/>
            <a:ext cx="7818107" cy="586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2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2653" y="5325609"/>
            <a:ext cx="3349440" cy="33494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552269" y="5325609"/>
            <a:ext cx="3349440" cy="334942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69280" y="5325609"/>
            <a:ext cx="3349440" cy="334942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00134" y="1643038"/>
            <a:ext cx="15787798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lvl="0" indent="-635" algn="just">
              <a:spcBef>
                <a:spcPts val="100"/>
              </a:spcBef>
              <a:defRPr/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экскурсии, мастер-классы, интерактивные мероприятия Археологический музей-заповедник на оз. Андреевское предлагает изучить историю родного края и обогатить знания учащихся о родных местах; сформировать у них интерес к сохранению историко-культурного наследия; укрепить традиционные ценности, к которым относятся историческая память и преемственность поколений.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87734" y="195943"/>
            <a:ext cx="2282723" cy="804153"/>
          </a:xfrm>
          <a:prstGeom prst="rect">
            <a:avLst/>
          </a:prstGeom>
        </p:spPr>
      </p:pic>
      <p:sp>
        <p:nvSpPr>
          <p:cNvPr id="8" name="object 5"/>
          <p:cNvSpPr txBox="1"/>
          <p:nvPr/>
        </p:nvSpPr>
        <p:spPr>
          <a:xfrm>
            <a:off x="1428696" y="9215466"/>
            <a:ext cx="1492376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solidFill>
                  <a:schemeClr val="bg1"/>
                </a:solidFill>
                <a:latin typeface="Arial"/>
                <a:cs typeface="Arial"/>
              </a:rPr>
              <a:t>Целевая аудитория: школьники с 8 по 11 класс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910" y="0"/>
            <a:ext cx="13430250" cy="10287000"/>
          </a:xfrm>
          <a:custGeom>
            <a:avLst/>
            <a:gdLst/>
            <a:ahLst/>
            <a:cxnLst/>
            <a:rect l="l" t="t" r="r" b="b"/>
            <a:pathLst>
              <a:path w="13430250" h="10287000">
                <a:moveTo>
                  <a:pt x="1343024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3430248" y="0"/>
                </a:lnTo>
                <a:lnTo>
                  <a:pt x="13430248" y="10286999"/>
                </a:lnTo>
                <a:close/>
              </a:path>
            </a:pathLst>
          </a:custGeom>
          <a:solidFill>
            <a:srgbClr val="04289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16000" y="796163"/>
            <a:ext cx="10648280" cy="89319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5700" dirty="0">
                <a:latin typeface="Arial" panose="020B0604020202020204" pitchFamily="34" charset="0"/>
                <a:cs typeface="Arial" panose="020B0604020202020204" pitchFamily="34" charset="0"/>
              </a:rPr>
              <a:t>НАЧИНАЮЩИЙ КРАЕВЕД</a:t>
            </a:r>
            <a:endParaRPr sz="5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16001" y="2639561"/>
            <a:ext cx="3350832" cy="1724831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экспозиции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«Из</a:t>
            </a:r>
            <a:r>
              <a:rPr kumimoji="0" sz="1900" b="1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глубины</a:t>
            </a:r>
            <a:r>
              <a:rPr kumimoji="0" sz="1900" b="1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веков»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00" marR="12700" lvl="0" indent="73660" algn="just" defTabSz="914400" rtl="0" eaLnBrk="1" fontAlgn="auto" latinLnBrk="0" hangingPunct="1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+</a:t>
            </a:r>
            <a:r>
              <a:rPr kumimoji="0" sz="19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сс-</a:t>
            </a:r>
            <a:r>
              <a:rPr kumimoji="0" sz="1900" b="1" i="0" u="none" strike="noStrike" kern="1200" cap="none" spc="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900" b="1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1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900" b="1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 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выставочному</a:t>
            </a:r>
            <a:r>
              <a:rPr kumimoji="0" sz="1900" b="1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проекту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12700" marR="0" lvl="0" indent="0" algn="just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«Мир</a:t>
            </a:r>
            <a:r>
              <a:rPr kumimoji="0" sz="19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древних</a:t>
            </a:r>
            <a:r>
              <a:rPr kumimoji="0" sz="19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культур»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729428" y="1800399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4" h="2271395">
                <a:moveTo>
                  <a:pt x="1135562" y="2271121"/>
                </a:moveTo>
                <a:lnTo>
                  <a:pt x="1087559" y="2270125"/>
                </a:lnTo>
                <a:lnTo>
                  <a:pt x="1040065" y="2267163"/>
                </a:lnTo>
                <a:lnTo>
                  <a:pt x="993118" y="2262273"/>
                </a:lnTo>
                <a:lnTo>
                  <a:pt x="946758" y="2255497"/>
                </a:lnTo>
                <a:lnTo>
                  <a:pt x="901024" y="2246873"/>
                </a:lnTo>
                <a:lnTo>
                  <a:pt x="855956" y="2236440"/>
                </a:lnTo>
                <a:lnTo>
                  <a:pt x="811592" y="2224238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2"/>
                </a:lnTo>
                <a:lnTo>
                  <a:pt x="641975" y="2158528"/>
                </a:lnTo>
                <a:lnTo>
                  <a:pt x="601727" y="2138072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6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1"/>
                </a:lnTo>
                <a:lnTo>
                  <a:pt x="348558" y="1954175"/>
                </a:lnTo>
                <a:lnTo>
                  <a:pt x="316945" y="1922562"/>
                </a:lnTo>
                <a:lnTo>
                  <a:pt x="286589" y="1889731"/>
                </a:lnTo>
                <a:lnTo>
                  <a:pt x="257529" y="1855723"/>
                </a:lnTo>
                <a:lnTo>
                  <a:pt x="229804" y="1820576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5"/>
                </a:lnTo>
                <a:lnTo>
                  <a:pt x="93708" y="1587996"/>
                </a:lnTo>
                <a:lnTo>
                  <a:pt x="76435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0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3"/>
                </a:lnTo>
                <a:lnTo>
                  <a:pt x="996" y="1087558"/>
                </a:lnTo>
                <a:lnTo>
                  <a:pt x="3958" y="1040064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0" y="855955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5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8" y="316945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8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5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6" y="34680"/>
                </a:lnTo>
                <a:lnTo>
                  <a:pt x="901024" y="24247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5" y="3958"/>
                </a:lnTo>
                <a:lnTo>
                  <a:pt x="1087559" y="995"/>
                </a:lnTo>
                <a:lnTo>
                  <a:pt x="1135546" y="0"/>
                </a:lnTo>
                <a:lnTo>
                  <a:pt x="1183563" y="995"/>
                </a:lnTo>
                <a:lnTo>
                  <a:pt x="1231057" y="3958"/>
                </a:lnTo>
                <a:lnTo>
                  <a:pt x="1278003" y="8847"/>
                </a:lnTo>
                <a:lnTo>
                  <a:pt x="1324363" y="15623"/>
                </a:lnTo>
                <a:lnTo>
                  <a:pt x="1370097" y="24247"/>
                </a:lnTo>
                <a:lnTo>
                  <a:pt x="1415166" y="34680"/>
                </a:lnTo>
                <a:lnTo>
                  <a:pt x="1459529" y="46882"/>
                </a:lnTo>
                <a:lnTo>
                  <a:pt x="1503148" y="60814"/>
                </a:lnTo>
                <a:lnTo>
                  <a:pt x="1545984" y="76435"/>
                </a:lnTo>
                <a:lnTo>
                  <a:pt x="1587996" y="93708"/>
                </a:lnTo>
                <a:lnTo>
                  <a:pt x="1629146" y="112592"/>
                </a:lnTo>
                <a:lnTo>
                  <a:pt x="1669394" y="133048"/>
                </a:lnTo>
                <a:lnTo>
                  <a:pt x="1708700" y="155037"/>
                </a:lnTo>
                <a:lnTo>
                  <a:pt x="1747026" y="178518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5"/>
                </a:lnTo>
                <a:lnTo>
                  <a:pt x="1954175" y="348559"/>
                </a:lnTo>
                <a:lnTo>
                  <a:pt x="1984532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7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2" y="601727"/>
                </a:lnTo>
                <a:lnTo>
                  <a:pt x="2158528" y="641975"/>
                </a:lnTo>
                <a:lnTo>
                  <a:pt x="2177412" y="683125"/>
                </a:lnTo>
                <a:lnTo>
                  <a:pt x="2194685" y="725137"/>
                </a:lnTo>
                <a:lnTo>
                  <a:pt x="2210307" y="767973"/>
                </a:lnTo>
                <a:lnTo>
                  <a:pt x="2224238" y="811592"/>
                </a:lnTo>
                <a:lnTo>
                  <a:pt x="2236440" y="855955"/>
                </a:lnTo>
                <a:lnTo>
                  <a:pt x="2246873" y="901024"/>
                </a:lnTo>
                <a:lnTo>
                  <a:pt x="2255497" y="946758"/>
                </a:lnTo>
                <a:lnTo>
                  <a:pt x="2262273" y="993118"/>
                </a:lnTo>
                <a:lnTo>
                  <a:pt x="2267162" y="1040064"/>
                </a:lnTo>
                <a:lnTo>
                  <a:pt x="2270125" y="1087558"/>
                </a:lnTo>
                <a:lnTo>
                  <a:pt x="2271121" y="1135560"/>
                </a:lnTo>
                <a:lnTo>
                  <a:pt x="2270125" y="1183562"/>
                </a:lnTo>
                <a:lnTo>
                  <a:pt x="2267162" y="1231056"/>
                </a:lnTo>
                <a:lnTo>
                  <a:pt x="2262273" y="1278003"/>
                </a:lnTo>
                <a:lnTo>
                  <a:pt x="2255497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8" y="1459529"/>
                </a:lnTo>
                <a:lnTo>
                  <a:pt x="2210307" y="1503148"/>
                </a:lnTo>
                <a:lnTo>
                  <a:pt x="2194685" y="1545983"/>
                </a:lnTo>
                <a:lnTo>
                  <a:pt x="2177412" y="1587996"/>
                </a:lnTo>
                <a:lnTo>
                  <a:pt x="2158528" y="1629145"/>
                </a:lnTo>
                <a:lnTo>
                  <a:pt x="2138072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7" y="1784331"/>
                </a:lnTo>
                <a:lnTo>
                  <a:pt x="2041317" y="1820576"/>
                </a:lnTo>
                <a:lnTo>
                  <a:pt x="2013592" y="1855723"/>
                </a:lnTo>
                <a:lnTo>
                  <a:pt x="1984532" y="1889731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1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6"/>
                </a:lnTo>
                <a:lnTo>
                  <a:pt x="1747026" y="2092602"/>
                </a:lnTo>
                <a:lnTo>
                  <a:pt x="1708700" y="2116084"/>
                </a:lnTo>
                <a:lnTo>
                  <a:pt x="1669394" y="2138072"/>
                </a:lnTo>
                <a:lnTo>
                  <a:pt x="1629146" y="2158528"/>
                </a:lnTo>
                <a:lnTo>
                  <a:pt x="1587996" y="2177412"/>
                </a:lnTo>
                <a:lnTo>
                  <a:pt x="1545984" y="2194685"/>
                </a:lnTo>
                <a:lnTo>
                  <a:pt x="1503148" y="2210307"/>
                </a:lnTo>
                <a:lnTo>
                  <a:pt x="1459529" y="2224238"/>
                </a:lnTo>
                <a:lnTo>
                  <a:pt x="1415166" y="2236440"/>
                </a:lnTo>
                <a:lnTo>
                  <a:pt x="1370097" y="2246873"/>
                </a:lnTo>
                <a:lnTo>
                  <a:pt x="1324363" y="2255497"/>
                </a:lnTo>
                <a:lnTo>
                  <a:pt x="1278003" y="2262273"/>
                </a:lnTo>
                <a:lnTo>
                  <a:pt x="1231057" y="2267163"/>
                </a:lnTo>
                <a:lnTo>
                  <a:pt x="1183563" y="2270125"/>
                </a:lnTo>
                <a:lnTo>
                  <a:pt x="1135562" y="2271121"/>
                </a:lnTo>
                <a:close/>
              </a:path>
            </a:pathLst>
          </a:custGeom>
          <a:solidFill>
            <a:srgbClr val="BD783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997310" y="2721331"/>
            <a:ext cx="1735455" cy="379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23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535903" y="4275373"/>
            <a:ext cx="26587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19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</a:t>
            </a:r>
            <a:r>
              <a:rPr kumimoji="0" sz="2800" b="0" i="0" u="none" strike="noStrike" kern="1200" cap="none" spc="-16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объект</a:t>
            </a:r>
            <a:r>
              <a:rPr kumimoji="0" sz="2800" b="0" i="0" u="none" strike="noStrike" kern="1200" cap="none" spc="-15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показа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38882" y="5261528"/>
            <a:ext cx="34524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19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</a:t>
            </a:r>
            <a:r>
              <a:rPr kumimoji="0" sz="2800" b="0" i="0" u="none" strike="noStrike" kern="1200" cap="none" spc="-16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форма</a:t>
            </a:r>
            <a:r>
              <a:rPr kumimoji="0" sz="2800" b="0" i="0" u="none" strike="noStrike" kern="1200" cap="none" spc="-15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проведения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878498" y="6247682"/>
            <a:ext cx="19735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19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1</a:t>
            </a:r>
            <a:r>
              <a:rPr kumimoji="0" sz="2800" b="0" i="0" u="none" strike="noStrike" kern="1200" cap="none" spc="-12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8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r>
              <a:rPr kumimoji="0" sz="2800" b="0" i="0" u="none" strike="noStrike" kern="1200" cap="none" spc="-12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8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</a:t>
            </a:r>
            <a:r>
              <a:rPr kumimoji="0" sz="2800" b="0" i="0" u="none" strike="noStrike" kern="1200" cap="none" spc="19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0</a:t>
            </a:r>
            <a:r>
              <a:rPr kumimoji="0" sz="2800" b="0" i="0" u="none" strike="noStrike" kern="1200" cap="none" spc="-12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2800" b="0" i="0" u="none" strike="noStrike" kern="1200" cap="none" spc="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2800" b="0" i="0" u="none" strike="noStrike" kern="1200" cap="none" spc="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2800" b="0" i="0" u="none" strike="noStrike" kern="1200" cap="none" spc="-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73662" y="2639561"/>
            <a:ext cx="3745229" cy="1547347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R="5080" lvl="0" algn="just" defTabSz="914400" rtl="0" eaLnBrk="1" fontAlgn="auto" latinLnBrk="0" hangingPunct="1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5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215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215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экспозиции</a:t>
            </a: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R="5080" lvl="0" algn="just" defTabSz="914400" rtl="0" eaLnBrk="1" fontAlgn="auto" latinLnBrk="0" hangingPunct="1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«Под</a:t>
            </a:r>
            <a:r>
              <a:rPr kumimoji="0" sz="215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бубен</a:t>
            </a:r>
            <a:r>
              <a:rPr kumimoji="0" sz="215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вечного</a:t>
            </a:r>
            <a:r>
              <a:rPr kumimoji="0" sz="215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аргиша»</a:t>
            </a: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R="5080" lvl="0" algn="just" defTabSz="914400" rtl="0" eaLnBrk="1" fontAlgn="auto" latinLnBrk="0" hangingPunct="1">
              <a:lnSpc>
                <a:spcPct val="116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5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+</a:t>
            </a:r>
            <a:r>
              <a:rPr kumimoji="0" sz="215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ru-RU" sz="215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мастер-класс</a:t>
            </a:r>
            <a:r>
              <a:rPr kumimoji="0" sz="215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«</a:t>
            </a:r>
            <a:r>
              <a:rPr kumimoji="0" sz="2150" b="0" i="0" u="none" strike="noStrike" kern="1200" cap="none" spc="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215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215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215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2150" b="0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</a:t>
            </a:r>
            <a:r>
              <a:rPr kumimoji="0" sz="215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</a:t>
            </a:r>
            <a:r>
              <a:rPr kumimoji="0" sz="215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215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2150" b="0" i="0" u="none" strike="noStrike" kern="1200" cap="none" spc="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щ</a:t>
            </a:r>
            <a:r>
              <a:rPr kumimoji="0" sz="21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  </a:t>
            </a:r>
            <a:r>
              <a:rPr kumimoji="0" sz="215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Сибирского</a:t>
            </a:r>
            <a:r>
              <a:rPr kumimoji="0" sz="215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15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средневековья»</a:t>
            </a:r>
            <a:endParaRPr kumimoji="0" sz="2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72101" y="3539931"/>
            <a:ext cx="2616101" cy="4889717"/>
          </a:xfrm>
          <a:prstGeom prst="rect">
            <a:avLst/>
          </a:prstGeom>
        </p:spPr>
        <p:txBody>
          <a:bodyPr vert="vert270" wrap="square" lIns="0" tIns="95885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7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5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</a:t>
            </a:r>
            <a:r>
              <a:rPr kumimoji="0" sz="8500" b="0" i="0" u="none" strike="noStrike" kern="1200" cap="none" spc="-4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8500" b="0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ВЫБОР</a:t>
            </a:r>
            <a:endParaRPr kumimoji="0" sz="8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16000" y="6241295"/>
            <a:ext cx="4131945" cy="334123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 </a:t>
            </a:r>
            <a:r>
              <a:rPr kumimoji="0" sz="19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посвящена </a:t>
            </a: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археологическому наследию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Андреевских </a:t>
            </a: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озер в </a:t>
            </a:r>
            <a:r>
              <a:rPr kumimoji="0" sz="19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период </a:t>
            </a:r>
            <a:r>
              <a:rPr kumimoji="0" sz="19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каменного 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века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 </a:t>
            </a:r>
            <a:r>
              <a:rPr kumimoji="0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средневековья </a:t>
            </a:r>
            <a:r>
              <a:rPr kumimoji="0" sz="1900" b="1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1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дополнительным</a:t>
            </a:r>
            <a:r>
              <a:rPr kumimoji="0" sz="19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погружением</a:t>
            </a:r>
            <a:r>
              <a:rPr kumimoji="0" sz="19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900" b="1" i="0" u="none" strike="noStrike" kern="120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 </a:t>
            </a:r>
            <a:r>
              <a:rPr kumimoji="0" sz="1900" b="1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человека </a:t>
            </a: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эпохи </a:t>
            </a:r>
            <a:r>
              <a:rPr kumimoji="0" sz="19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неолита,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посредством </a:t>
            </a:r>
            <a:r>
              <a:rPr kumimoji="0" sz="19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посещения </a:t>
            </a:r>
            <a:r>
              <a:rPr kumimoji="0" sz="1900" b="1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полноразмерного </a:t>
            </a:r>
            <a:r>
              <a:rPr kumimoji="0" sz="1900" b="1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макета </a:t>
            </a:r>
            <a:r>
              <a:rPr kumimoji="0" sz="19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полуземлянки</a:t>
            </a:r>
            <a:endParaRPr kumimoji="0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803515" y="6241295"/>
            <a:ext cx="3515360" cy="2692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13030" algn="r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интерактивному </a:t>
            </a:r>
            <a:r>
              <a:rPr kumimoji="0" sz="1900" b="0" i="0" u="none" strike="noStrike" kern="1200" cap="none" spc="-5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выставочному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проекту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под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открытым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небом,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посвященная </a:t>
            </a:r>
            <a:r>
              <a:rPr kumimoji="0" sz="1900" b="0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быту</a:t>
            </a:r>
            <a:r>
              <a:rPr kumimoji="0" sz="19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коренных</a:t>
            </a:r>
            <a:r>
              <a:rPr kumimoji="0" sz="19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малочисленных </a:t>
            </a:r>
            <a:r>
              <a:rPr kumimoji="0" sz="1900" b="0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народов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Севера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классом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стрельбе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из 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традиционного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лука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или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5080" lvl="0" indent="0" algn="r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ме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ю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ь</a:t>
            </a:r>
            <a:r>
              <a:rPr kumimoji="0" sz="19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9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394420" y="8787080"/>
            <a:ext cx="2785110" cy="53027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300 руб./чел.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734" y="195943"/>
            <a:ext cx="2282723" cy="80415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835" y="2767253"/>
            <a:ext cx="4905375" cy="16397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9539" lvl="0" indent="0" algn="l" defTabSz="914400" rtl="0" eaLnBrk="1" fontAlgn="auto" latinLnBrk="0" hangingPunct="1">
              <a:lnSpc>
                <a:spcPct val="1143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«Из глубины веков» дополняется  выставочным</a:t>
            </a:r>
          </a:p>
          <a:p>
            <a:pPr marL="12700" marR="129539" lvl="0" indent="0" algn="l" defTabSz="914400" rtl="0" eaLnBrk="1" fontAlgn="auto" latinLnBrk="0" hangingPunct="1">
              <a:lnSpc>
                <a:spcPct val="1143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проектом «Мир древних культур»</a:t>
            </a:r>
          </a:p>
        </p:txBody>
      </p:sp>
      <p:sp>
        <p:nvSpPr>
          <p:cNvPr id="3" name="object 3"/>
          <p:cNvSpPr/>
          <p:nvPr/>
        </p:nvSpPr>
        <p:spPr>
          <a:xfrm>
            <a:off x="14729428" y="1800400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4" h="2271395">
                <a:moveTo>
                  <a:pt x="1135561" y="2271121"/>
                </a:moveTo>
                <a:lnTo>
                  <a:pt x="1087559" y="2270125"/>
                </a:lnTo>
                <a:lnTo>
                  <a:pt x="1040065" y="2267163"/>
                </a:lnTo>
                <a:lnTo>
                  <a:pt x="993118" y="2262274"/>
                </a:lnTo>
                <a:lnTo>
                  <a:pt x="946758" y="2255497"/>
                </a:lnTo>
                <a:lnTo>
                  <a:pt x="901024" y="2246873"/>
                </a:lnTo>
                <a:lnTo>
                  <a:pt x="855956" y="2236440"/>
                </a:lnTo>
                <a:lnTo>
                  <a:pt x="811592" y="2224238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3"/>
                </a:lnTo>
                <a:lnTo>
                  <a:pt x="641975" y="2158529"/>
                </a:lnTo>
                <a:lnTo>
                  <a:pt x="601727" y="2138073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7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2"/>
                </a:lnTo>
                <a:lnTo>
                  <a:pt x="348558" y="1954175"/>
                </a:lnTo>
                <a:lnTo>
                  <a:pt x="316945" y="1922562"/>
                </a:lnTo>
                <a:lnTo>
                  <a:pt x="286589" y="1889732"/>
                </a:lnTo>
                <a:lnTo>
                  <a:pt x="257529" y="1855723"/>
                </a:lnTo>
                <a:lnTo>
                  <a:pt x="229804" y="1820577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6"/>
                </a:lnTo>
                <a:lnTo>
                  <a:pt x="93708" y="1587996"/>
                </a:lnTo>
                <a:lnTo>
                  <a:pt x="76435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0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3"/>
                </a:lnTo>
                <a:lnTo>
                  <a:pt x="996" y="1087559"/>
                </a:lnTo>
                <a:lnTo>
                  <a:pt x="3958" y="1040065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0" y="855956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5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8" y="316946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9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6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6" y="34680"/>
                </a:lnTo>
                <a:lnTo>
                  <a:pt x="901024" y="24248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5" y="3958"/>
                </a:lnTo>
                <a:lnTo>
                  <a:pt x="1087559" y="996"/>
                </a:lnTo>
                <a:lnTo>
                  <a:pt x="1135556" y="0"/>
                </a:lnTo>
                <a:lnTo>
                  <a:pt x="1183563" y="996"/>
                </a:lnTo>
                <a:lnTo>
                  <a:pt x="1231057" y="3958"/>
                </a:lnTo>
                <a:lnTo>
                  <a:pt x="1278003" y="8847"/>
                </a:lnTo>
                <a:lnTo>
                  <a:pt x="1324363" y="15623"/>
                </a:lnTo>
                <a:lnTo>
                  <a:pt x="1370097" y="24248"/>
                </a:lnTo>
                <a:lnTo>
                  <a:pt x="1415166" y="34680"/>
                </a:lnTo>
                <a:lnTo>
                  <a:pt x="1459529" y="46882"/>
                </a:lnTo>
                <a:lnTo>
                  <a:pt x="1503148" y="60814"/>
                </a:lnTo>
                <a:lnTo>
                  <a:pt x="1545984" y="76436"/>
                </a:lnTo>
                <a:lnTo>
                  <a:pt x="1587996" y="93708"/>
                </a:lnTo>
                <a:lnTo>
                  <a:pt x="1629146" y="112592"/>
                </a:lnTo>
                <a:lnTo>
                  <a:pt x="1669394" y="133048"/>
                </a:lnTo>
                <a:lnTo>
                  <a:pt x="1708700" y="155037"/>
                </a:lnTo>
                <a:lnTo>
                  <a:pt x="1747026" y="178519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6"/>
                </a:lnTo>
                <a:lnTo>
                  <a:pt x="1954175" y="348559"/>
                </a:lnTo>
                <a:lnTo>
                  <a:pt x="1984532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7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2" y="601727"/>
                </a:lnTo>
                <a:lnTo>
                  <a:pt x="2158528" y="641975"/>
                </a:lnTo>
                <a:lnTo>
                  <a:pt x="2177412" y="683125"/>
                </a:lnTo>
                <a:lnTo>
                  <a:pt x="2194685" y="725137"/>
                </a:lnTo>
                <a:lnTo>
                  <a:pt x="2210307" y="767973"/>
                </a:lnTo>
                <a:lnTo>
                  <a:pt x="2224238" y="811592"/>
                </a:lnTo>
                <a:lnTo>
                  <a:pt x="2236440" y="855956"/>
                </a:lnTo>
                <a:lnTo>
                  <a:pt x="2246873" y="901024"/>
                </a:lnTo>
                <a:lnTo>
                  <a:pt x="2255497" y="946758"/>
                </a:lnTo>
                <a:lnTo>
                  <a:pt x="2262273" y="993118"/>
                </a:lnTo>
                <a:lnTo>
                  <a:pt x="2267162" y="1040065"/>
                </a:lnTo>
                <a:lnTo>
                  <a:pt x="2270125" y="1087559"/>
                </a:lnTo>
                <a:lnTo>
                  <a:pt x="2271121" y="1135560"/>
                </a:lnTo>
                <a:lnTo>
                  <a:pt x="2270125" y="1183562"/>
                </a:lnTo>
                <a:lnTo>
                  <a:pt x="2267162" y="1231056"/>
                </a:lnTo>
                <a:lnTo>
                  <a:pt x="2262273" y="1278003"/>
                </a:lnTo>
                <a:lnTo>
                  <a:pt x="2255497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8" y="1459529"/>
                </a:lnTo>
                <a:lnTo>
                  <a:pt x="2210307" y="1503148"/>
                </a:lnTo>
                <a:lnTo>
                  <a:pt x="2194685" y="1545983"/>
                </a:lnTo>
                <a:lnTo>
                  <a:pt x="2177412" y="1587996"/>
                </a:lnTo>
                <a:lnTo>
                  <a:pt x="2158528" y="1629146"/>
                </a:lnTo>
                <a:lnTo>
                  <a:pt x="2138072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7" y="1784331"/>
                </a:lnTo>
                <a:lnTo>
                  <a:pt x="2041317" y="1820577"/>
                </a:lnTo>
                <a:lnTo>
                  <a:pt x="2013592" y="1855723"/>
                </a:lnTo>
                <a:lnTo>
                  <a:pt x="1984532" y="1889732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2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7"/>
                </a:lnTo>
                <a:lnTo>
                  <a:pt x="1747026" y="2092602"/>
                </a:lnTo>
                <a:lnTo>
                  <a:pt x="1708700" y="2116084"/>
                </a:lnTo>
                <a:lnTo>
                  <a:pt x="1669394" y="2138073"/>
                </a:lnTo>
                <a:lnTo>
                  <a:pt x="1629146" y="2158529"/>
                </a:lnTo>
                <a:lnTo>
                  <a:pt x="1587996" y="2177413"/>
                </a:lnTo>
                <a:lnTo>
                  <a:pt x="1545984" y="2194685"/>
                </a:lnTo>
                <a:lnTo>
                  <a:pt x="1503148" y="2210307"/>
                </a:lnTo>
                <a:lnTo>
                  <a:pt x="1459529" y="2224238"/>
                </a:lnTo>
                <a:lnTo>
                  <a:pt x="1415166" y="2236440"/>
                </a:lnTo>
                <a:lnTo>
                  <a:pt x="1370097" y="2246873"/>
                </a:lnTo>
                <a:lnTo>
                  <a:pt x="1324363" y="2255497"/>
                </a:lnTo>
                <a:lnTo>
                  <a:pt x="1278003" y="2262274"/>
                </a:lnTo>
                <a:lnTo>
                  <a:pt x="1231057" y="2267163"/>
                </a:lnTo>
                <a:lnTo>
                  <a:pt x="1183563" y="2270125"/>
                </a:lnTo>
                <a:lnTo>
                  <a:pt x="1135561" y="2271121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048805" y="2721332"/>
            <a:ext cx="1632585" cy="379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СТАНДАРТ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47056" y="4275372"/>
            <a:ext cx="2835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объекта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показа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15772" y="5194659"/>
            <a:ext cx="2698750" cy="101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 marR="5080" lvl="0" indent="-358140" algn="l" defTabSz="914400" rtl="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Несколько</a:t>
            </a:r>
            <a:r>
              <a:rPr kumimoji="0" sz="2800" b="0" i="0" u="none" strike="noStrike" kern="1200" cap="none" spc="-18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форм </a:t>
            </a:r>
            <a:r>
              <a:rPr kumimoji="0" sz="2800" b="0" i="0" u="none" strike="noStrike" kern="1200" cap="none" spc="-86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проведения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10497" y="6740759"/>
            <a:ext cx="1677369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2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Доставка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426551" y="7726914"/>
            <a:ext cx="2877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ч.</a:t>
            </a:r>
            <a:r>
              <a:rPr kumimoji="0" sz="2800" b="0" i="0" u="none" strike="noStrike" kern="1200" cap="none" spc="-1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1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-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2</a:t>
            </a:r>
            <a:r>
              <a:rPr kumimoji="0" sz="2800" b="0" i="0" u="none" strike="noStrike" kern="1200" cap="none" spc="-1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ч.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30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мин.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835" y="5393965"/>
            <a:ext cx="6160770" cy="1213794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«Под бубен вечного </a:t>
            </a:r>
            <a:r>
              <a:rPr kumimoji="0" lang="ru-RU" sz="23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аргиша</a:t>
            </a: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 дополняется  выставочным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проектом «Мир древних культур»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016000" y="364756"/>
            <a:ext cx="6299835" cy="16355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805"/>
              </a:lnSpc>
              <a:spcBef>
                <a:spcPts val="125"/>
              </a:spcBef>
            </a:pP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КРАЕВЕД-ЛЮБИТЕЛЬ</a:t>
            </a:r>
            <a:b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ВЫБОР 2 ИЗ 3 ОБЪЕКТОВ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5173" y="2613528"/>
            <a:ext cx="5787390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270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посвящена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археологическому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наследию </a:t>
            </a:r>
            <a:r>
              <a:rPr kumimoji="0" sz="1900" b="0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Андреевских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озер в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период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каменного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века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средневековья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дополнительным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погружением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 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человека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эпохи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неолита,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посредством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посещения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полноразмерного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макета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полуземлянки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835" y="8020680"/>
            <a:ext cx="5226141" cy="1249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265" marR="5080" lvl="0" indent="-76200" algn="l" defTabSz="914400" rtl="0" eaLnBrk="1" fontAlgn="auto" latinLnBrk="0" hangingPunct="1">
              <a:lnSpc>
                <a:spcPct val="1143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«Предместье Андреевских озёр» дополняется мастер-классом по плетению «Браслета-оберега»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29540" y="5078683"/>
            <a:ext cx="5852795" cy="1683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lvl="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интерактивному</a:t>
            </a:r>
            <a:r>
              <a:rPr kumimoji="0" sz="19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выставочному</a:t>
            </a:r>
            <a:r>
              <a:rPr kumimoji="0" lang="ru-RU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проекту</a:t>
            </a:r>
            <a:r>
              <a:rPr kumimoji="0" sz="19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под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открытым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небом,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посвященная</a:t>
            </a:r>
            <a:r>
              <a:rPr kumimoji="0" sz="19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быту</a:t>
            </a:r>
            <a:r>
              <a:rPr kumimoji="0" lang="ru-RU" sz="1900" b="0" i="0" u="none" strike="noStrike" kern="1200" cap="none" spc="-25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коренных</a:t>
            </a:r>
            <a:r>
              <a:rPr kumimoji="0" sz="19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малочисленных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народов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Севера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5080" lvl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мастер-классом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стрельбе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из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традиционного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лука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5080" lvl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или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метанию</a:t>
            </a:r>
            <a:r>
              <a:rPr kumimoji="0" sz="19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копья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5174" y="7839944"/>
            <a:ext cx="6143668" cy="1352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17515" algn="l"/>
              </a:tabLst>
              <a:defRPr/>
            </a:pP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ой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9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х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lang="ru-RU" sz="19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9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, 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посвященная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крестьянскому </a:t>
            </a: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быту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XVIII века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мастер-классом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плетению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браслета-оберега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L="0" marR="5080" lvl="0" indent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ромашке.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734" y="195943"/>
            <a:ext cx="2282723" cy="804153"/>
          </a:xfrm>
          <a:prstGeom prst="rect">
            <a:avLst/>
          </a:prstGeom>
        </p:spPr>
      </p:pic>
      <p:sp>
        <p:nvSpPr>
          <p:cNvPr id="16" name="object 14"/>
          <p:cNvSpPr txBox="1"/>
          <p:nvPr/>
        </p:nvSpPr>
        <p:spPr>
          <a:xfrm>
            <a:off x="14394420" y="8787080"/>
            <a:ext cx="2785110" cy="53027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kumimoji="0" lang="ru-RU" sz="3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00 руб./чел.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12917"/>
            <a:ext cx="18288000" cy="807408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64" y="-114300"/>
            <a:ext cx="18288000" cy="3581400"/>
          </a:xfrm>
          <a:custGeom>
            <a:avLst/>
            <a:gdLst/>
            <a:ahLst/>
            <a:cxnLst/>
            <a:rect l="l" t="t" r="r" b="b"/>
            <a:pathLst>
              <a:path w="18288000" h="3581400">
                <a:moveTo>
                  <a:pt x="18287998" y="3580959"/>
                </a:moveTo>
                <a:lnTo>
                  <a:pt x="0" y="358095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58095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2014" y="857221"/>
            <a:ext cx="17602200" cy="960711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R="5080" algn="just">
              <a:lnSpc>
                <a:spcPct val="150000"/>
              </a:lnSpc>
            </a:pPr>
            <a:r>
              <a:rPr lang="ru-RU" sz="3600" b="1" spc="-5" dirty="0"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r>
              <a:rPr lang="ru-RU" sz="36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145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40" dirty="0">
                <a:latin typeface="Arial" panose="020B0604020202020204" pitchFamily="34" charset="0"/>
                <a:cs typeface="Arial" panose="020B0604020202020204" pitchFamily="34" charset="0"/>
              </a:rPr>
              <a:t>привлечь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организованные группы держателей </a:t>
            </a:r>
            <a:r>
              <a:rPr lang="ru-RU" sz="3600" spc="-15" dirty="0">
                <a:latin typeface="Arial" panose="020B0604020202020204" pitchFamily="34" charset="0"/>
                <a:cs typeface="Arial" panose="020B0604020202020204" pitchFamily="34" charset="0"/>
              </a:rPr>
              <a:t>Пушкинской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40" dirty="0">
                <a:latin typeface="Arial" panose="020B0604020202020204" pitchFamily="34" charset="0"/>
                <a:cs typeface="Arial" panose="020B0604020202020204" pitchFamily="34" charset="0"/>
              </a:rPr>
              <a:t>карты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9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50" dirty="0"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70" dirty="0">
                <a:latin typeface="Arial" panose="020B0604020202020204" pitchFamily="34" charset="0"/>
                <a:cs typeface="Arial" panose="020B0604020202020204" pitchFamily="34" charset="0"/>
              </a:rPr>
              <a:t>путем</a:t>
            </a:r>
            <a:r>
              <a:rPr lang="ru-RU" sz="3600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15" dirty="0">
                <a:latin typeface="Arial" panose="020B0604020202020204" pitchFamily="34" charset="0"/>
                <a:cs typeface="Arial" panose="020B0604020202020204" pitchFamily="34" charset="0"/>
              </a:rPr>
              <a:t>создания </a:t>
            </a:r>
            <a:r>
              <a:rPr lang="ru-RU" sz="3600" spc="-10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4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600" spc="4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600" spc="-155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3600" spc="-114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3600" spc="-15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3600" spc="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spc="-1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3600" spc="-35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36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45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3600" spc="15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3600" spc="-114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3600" spc="-195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3600" spc="-15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600" spc="55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3600" spc="-65" dirty="0"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sz="3600" spc="-114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3600" spc="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spc="-1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600" spc="55" dirty="0"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r>
              <a:rPr lang="ru-RU" sz="36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spc="105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6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4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600" spc="-155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3600" spc="-15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3600" spc="-1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3600" spc="40" dirty="0"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3600" spc="-155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3600" spc="-135" dirty="0"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3600" spc="3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3600" spc="-10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  <a:r>
              <a:rPr lang="ru-RU" sz="3600" spc="-5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3600" spc="-2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15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3600" spc="-114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3600" spc="-195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3600" spc="55" dirty="0">
                <a:latin typeface="Arial" panose="020B0604020202020204" pitchFamily="34" charset="0"/>
                <a:cs typeface="Arial" panose="020B0604020202020204" pitchFamily="34" charset="0"/>
              </a:rPr>
              <a:t>ы</a:t>
            </a:r>
          </a:p>
          <a:p>
            <a:pPr marL="3587115" marR="5080" indent="-3575050" algn="ctr">
              <a:lnSpc>
                <a:spcPts val="3829"/>
              </a:lnSpc>
              <a:spcBef>
                <a:spcPts val="675"/>
              </a:spcBef>
            </a:pPr>
            <a:endParaRPr lang="ru-RU" sz="3600" spc="-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115" marR="5080" indent="-3575050" algn="ctr">
              <a:lnSpc>
                <a:spcPts val="3829"/>
              </a:lnSpc>
              <a:spcBef>
                <a:spcPts val="675"/>
              </a:spcBef>
            </a:pPr>
            <a:endParaRPr lang="ru-RU" sz="3600" spc="-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115" marR="5080" indent="-3575050" algn="ctr">
              <a:lnSpc>
                <a:spcPts val="3829"/>
              </a:lnSpc>
              <a:spcBef>
                <a:spcPts val="675"/>
              </a:spcBef>
            </a:pPr>
            <a:r>
              <a:rPr lang="ru-RU" sz="36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endParaRPr lang="en-US" sz="3600" b="1" spc="-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39965" algn="just">
              <a:lnSpc>
                <a:spcPts val="4070"/>
              </a:lnSpc>
            </a:pPr>
            <a:endParaRPr lang="ru-RU" sz="3600" spc="-15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23975" marR="9779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актуальные и</a:t>
            </a:r>
            <a:r>
              <a:rPr lang="ru-RU" sz="3600" spc="-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интересные направления </a:t>
            </a:r>
            <a:r>
              <a:rPr lang="ru-RU" sz="3600" spc="-1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пользователей Пушкинской карты и учителей;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23975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600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востребованные </a:t>
            </a:r>
            <a:r>
              <a:rPr lang="ru-RU" sz="36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музейные</a:t>
            </a:r>
            <a:r>
              <a:rPr lang="ru-RU" sz="3600" spc="-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lang="ru-RU" sz="3600" spc="-2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</a:t>
            </a:r>
            <a:r>
              <a:rPr lang="ru-RU" sz="3600" spc="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пользователей</a:t>
            </a:r>
            <a:r>
              <a:rPr lang="ru-RU" sz="3600" spc="-22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Пушкинской карты</a:t>
            </a:r>
            <a:r>
              <a:rPr lang="ru-RU" sz="3600" spc="-34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из  уже реализуемых в музеях;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23975" marR="939800" indent="-571500" algn="just">
              <a:lnSpc>
                <a:spcPct val="150000"/>
              </a:lnSpc>
              <a:spcBef>
                <a:spcPts val="290"/>
              </a:spcBef>
              <a:buFont typeface="Arial" panose="020B0604020202020204" pitchFamily="34" charset="0"/>
              <a:buChar char="•"/>
            </a:pPr>
            <a:r>
              <a:rPr lang="ru-RU" sz="3600" spc="-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</a:t>
            </a:r>
            <a:r>
              <a:rPr lang="ru-RU" sz="36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пакетные </a:t>
            </a:r>
            <a:r>
              <a:rPr lang="ru-RU" sz="3600" spc="-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предложения, </a:t>
            </a:r>
            <a:r>
              <a:rPr lang="ru-RU" sz="3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содержащие </a:t>
            </a:r>
            <a:r>
              <a:rPr lang="ru-RU" sz="3600" spc="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разные формы </a:t>
            </a:r>
            <a:r>
              <a:rPr lang="ru-RU" sz="3600" spc="-3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проведения</a:t>
            </a:r>
            <a:r>
              <a:rPr lang="ru-RU" sz="3600" spc="-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6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мероприятий,</a:t>
            </a:r>
            <a:r>
              <a:rPr lang="ru-RU" sz="3600" spc="-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2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</a:t>
            </a:r>
            <a:r>
              <a:rPr lang="ru-RU" sz="3600" spc="-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r>
              <a:rPr lang="ru-RU" sz="3600" spc="-2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5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3600" spc="-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9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</a:t>
            </a:r>
            <a:r>
              <a:rPr lang="ru-RU" sz="3600" spc="-2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музейного показа.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87115" marR="5080" indent="-3575050">
              <a:lnSpc>
                <a:spcPts val="3829"/>
              </a:lnSpc>
              <a:spcBef>
                <a:spcPts val="675"/>
              </a:spcBef>
            </a:pPr>
            <a:endParaRPr sz="3600" dirty="0">
              <a:latin typeface="Trebuchet MS"/>
              <a:cs typeface="Trebuchet M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461D0E-E7AD-CB49-BE59-3B47AFAA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56155"/>
          <a:stretch/>
        </p:blipFill>
        <p:spPr>
          <a:xfrm rot="16200000">
            <a:off x="14700130" y="1912756"/>
            <a:ext cx="5175668" cy="20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52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835" y="3176824"/>
            <a:ext cx="4766733" cy="852156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«Из глубины веков»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«Мир древних культур»;</a:t>
            </a:r>
            <a:endParaRPr kumimoji="0" sz="23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729428" y="1800400"/>
            <a:ext cx="2271395" cy="2271395"/>
          </a:xfrm>
          <a:custGeom>
            <a:avLst/>
            <a:gdLst/>
            <a:ahLst/>
            <a:cxnLst/>
            <a:rect l="l" t="t" r="r" b="b"/>
            <a:pathLst>
              <a:path w="2271394" h="2271395">
                <a:moveTo>
                  <a:pt x="1135561" y="2271121"/>
                </a:moveTo>
                <a:lnTo>
                  <a:pt x="1087559" y="2270125"/>
                </a:lnTo>
                <a:lnTo>
                  <a:pt x="1040065" y="2267163"/>
                </a:lnTo>
                <a:lnTo>
                  <a:pt x="993118" y="2262274"/>
                </a:lnTo>
                <a:lnTo>
                  <a:pt x="946758" y="2255497"/>
                </a:lnTo>
                <a:lnTo>
                  <a:pt x="901024" y="2246873"/>
                </a:lnTo>
                <a:lnTo>
                  <a:pt x="855956" y="2236440"/>
                </a:lnTo>
                <a:lnTo>
                  <a:pt x="811592" y="2224238"/>
                </a:lnTo>
                <a:lnTo>
                  <a:pt x="767973" y="2210307"/>
                </a:lnTo>
                <a:lnTo>
                  <a:pt x="725137" y="2194685"/>
                </a:lnTo>
                <a:lnTo>
                  <a:pt x="683125" y="2177413"/>
                </a:lnTo>
                <a:lnTo>
                  <a:pt x="641975" y="2158529"/>
                </a:lnTo>
                <a:lnTo>
                  <a:pt x="601727" y="2138073"/>
                </a:lnTo>
                <a:lnTo>
                  <a:pt x="562421" y="2116084"/>
                </a:lnTo>
                <a:lnTo>
                  <a:pt x="524095" y="2092602"/>
                </a:lnTo>
                <a:lnTo>
                  <a:pt x="486790" y="2067667"/>
                </a:lnTo>
                <a:lnTo>
                  <a:pt x="450544" y="2041317"/>
                </a:lnTo>
                <a:lnTo>
                  <a:pt x="415397" y="2013592"/>
                </a:lnTo>
                <a:lnTo>
                  <a:pt x="381389" y="1984532"/>
                </a:lnTo>
                <a:lnTo>
                  <a:pt x="348558" y="1954175"/>
                </a:lnTo>
                <a:lnTo>
                  <a:pt x="316945" y="1922562"/>
                </a:lnTo>
                <a:lnTo>
                  <a:pt x="286589" y="1889732"/>
                </a:lnTo>
                <a:lnTo>
                  <a:pt x="257529" y="1855723"/>
                </a:lnTo>
                <a:lnTo>
                  <a:pt x="229804" y="1820577"/>
                </a:lnTo>
                <a:lnTo>
                  <a:pt x="203454" y="1784331"/>
                </a:lnTo>
                <a:lnTo>
                  <a:pt x="178518" y="1747025"/>
                </a:lnTo>
                <a:lnTo>
                  <a:pt x="155037" y="1708700"/>
                </a:lnTo>
                <a:lnTo>
                  <a:pt x="133048" y="1669393"/>
                </a:lnTo>
                <a:lnTo>
                  <a:pt x="112592" y="1629146"/>
                </a:lnTo>
                <a:lnTo>
                  <a:pt x="93708" y="1587996"/>
                </a:lnTo>
                <a:lnTo>
                  <a:pt x="76435" y="1545983"/>
                </a:lnTo>
                <a:lnTo>
                  <a:pt x="60814" y="1503148"/>
                </a:lnTo>
                <a:lnTo>
                  <a:pt x="46882" y="1459529"/>
                </a:lnTo>
                <a:lnTo>
                  <a:pt x="34680" y="1415165"/>
                </a:lnTo>
                <a:lnTo>
                  <a:pt x="24248" y="1370097"/>
                </a:lnTo>
                <a:lnTo>
                  <a:pt x="15623" y="1324363"/>
                </a:lnTo>
                <a:lnTo>
                  <a:pt x="8847" y="1278003"/>
                </a:lnTo>
                <a:lnTo>
                  <a:pt x="3958" y="1231056"/>
                </a:lnTo>
                <a:lnTo>
                  <a:pt x="996" y="1183562"/>
                </a:lnTo>
                <a:lnTo>
                  <a:pt x="0" y="1135553"/>
                </a:lnTo>
                <a:lnTo>
                  <a:pt x="996" y="1087559"/>
                </a:lnTo>
                <a:lnTo>
                  <a:pt x="3958" y="1040065"/>
                </a:lnTo>
                <a:lnTo>
                  <a:pt x="8847" y="993118"/>
                </a:lnTo>
                <a:lnTo>
                  <a:pt x="15623" y="946758"/>
                </a:lnTo>
                <a:lnTo>
                  <a:pt x="24248" y="901024"/>
                </a:lnTo>
                <a:lnTo>
                  <a:pt x="34680" y="855956"/>
                </a:lnTo>
                <a:lnTo>
                  <a:pt x="46882" y="811592"/>
                </a:lnTo>
                <a:lnTo>
                  <a:pt x="60814" y="767973"/>
                </a:lnTo>
                <a:lnTo>
                  <a:pt x="76435" y="725137"/>
                </a:lnTo>
                <a:lnTo>
                  <a:pt x="93708" y="683125"/>
                </a:lnTo>
                <a:lnTo>
                  <a:pt x="112592" y="641975"/>
                </a:lnTo>
                <a:lnTo>
                  <a:pt x="133048" y="601727"/>
                </a:lnTo>
                <a:lnTo>
                  <a:pt x="155037" y="562421"/>
                </a:lnTo>
                <a:lnTo>
                  <a:pt x="178518" y="524095"/>
                </a:lnTo>
                <a:lnTo>
                  <a:pt x="203454" y="486790"/>
                </a:lnTo>
                <a:lnTo>
                  <a:pt x="229804" y="450544"/>
                </a:lnTo>
                <a:lnTo>
                  <a:pt x="257529" y="415397"/>
                </a:lnTo>
                <a:lnTo>
                  <a:pt x="286589" y="381389"/>
                </a:lnTo>
                <a:lnTo>
                  <a:pt x="316945" y="348559"/>
                </a:lnTo>
                <a:lnTo>
                  <a:pt x="348558" y="316946"/>
                </a:lnTo>
                <a:lnTo>
                  <a:pt x="381389" y="286589"/>
                </a:lnTo>
                <a:lnTo>
                  <a:pt x="415397" y="257529"/>
                </a:lnTo>
                <a:lnTo>
                  <a:pt x="450544" y="229804"/>
                </a:lnTo>
                <a:lnTo>
                  <a:pt x="486790" y="203454"/>
                </a:lnTo>
                <a:lnTo>
                  <a:pt x="524095" y="178519"/>
                </a:lnTo>
                <a:lnTo>
                  <a:pt x="562421" y="155037"/>
                </a:lnTo>
                <a:lnTo>
                  <a:pt x="601727" y="133048"/>
                </a:lnTo>
                <a:lnTo>
                  <a:pt x="641975" y="112592"/>
                </a:lnTo>
                <a:lnTo>
                  <a:pt x="683125" y="93708"/>
                </a:lnTo>
                <a:lnTo>
                  <a:pt x="725137" y="76436"/>
                </a:lnTo>
                <a:lnTo>
                  <a:pt x="767973" y="60814"/>
                </a:lnTo>
                <a:lnTo>
                  <a:pt x="811592" y="46882"/>
                </a:lnTo>
                <a:lnTo>
                  <a:pt x="855956" y="34680"/>
                </a:lnTo>
                <a:lnTo>
                  <a:pt x="901024" y="24248"/>
                </a:lnTo>
                <a:lnTo>
                  <a:pt x="946758" y="15623"/>
                </a:lnTo>
                <a:lnTo>
                  <a:pt x="993118" y="8847"/>
                </a:lnTo>
                <a:lnTo>
                  <a:pt x="1040065" y="3958"/>
                </a:lnTo>
                <a:lnTo>
                  <a:pt x="1087559" y="996"/>
                </a:lnTo>
                <a:lnTo>
                  <a:pt x="1135556" y="0"/>
                </a:lnTo>
                <a:lnTo>
                  <a:pt x="1183563" y="996"/>
                </a:lnTo>
                <a:lnTo>
                  <a:pt x="1231057" y="3958"/>
                </a:lnTo>
                <a:lnTo>
                  <a:pt x="1278003" y="8847"/>
                </a:lnTo>
                <a:lnTo>
                  <a:pt x="1324363" y="15623"/>
                </a:lnTo>
                <a:lnTo>
                  <a:pt x="1370097" y="24248"/>
                </a:lnTo>
                <a:lnTo>
                  <a:pt x="1415166" y="34680"/>
                </a:lnTo>
                <a:lnTo>
                  <a:pt x="1459529" y="46882"/>
                </a:lnTo>
                <a:lnTo>
                  <a:pt x="1503148" y="60814"/>
                </a:lnTo>
                <a:lnTo>
                  <a:pt x="1545984" y="76436"/>
                </a:lnTo>
                <a:lnTo>
                  <a:pt x="1587996" y="93708"/>
                </a:lnTo>
                <a:lnTo>
                  <a:pt x="1629146" y="112592"/>
                </a:lnTo>
                <a:lnTo>
                  <a:pt x="1669394" y="133048"/>
                </a:lnTo>
                <a:lnTo>
                  <a:pt x="1708700" y="155037"/>
                </a:lnTo>
                <a:lnTo>
                  <a:pt x="1747026" y="178519"/>
                </a:lnTo>
                <a:lnTo>
                  <a:pt x="1784331" y="203454"/>
                </a:lnTo>
                <a:lnTo>
                  <a:pt x="1820577" y="229804"/>
                </a:lnTo>
                <a:lnTo>
                  <a:pt x="1855723" y="257529"/>
                </a:lnTo>
                <a:lnTo>
                  <a:pt x="1889732" y="286589"/>
                </a:lnTo>
                <a:lnTo>
                  <a:pt x="1922562" y="316946"/>
                </a:lnTo>
                <a:lnTo>
                  <a:pt x="1954175" y="348559"/>
                </a:lnTo>
                <a:lnTo>
                  <a:pt x="1984532" y="381389"/>
                </a:lnTo>
                <a:lnTo>
                  <a:pt x="2013592" y="415397"/>
                </a:lnTo>
                <a:lnTo>
                  <a:pt x="2041317" y="450544"/>
                </a:lnTo>
                <a:lnTo>
                  <a:pt x="2067667" y="486790"/>
                </a:lnTo>
                <a:lnTo>
                  <a:pt x="2092602" y="524095"/>
                </a:lnTo>
                <a:lnTo>
                  <a:pt x="2116084" y="562421"/>
                </a:lnTo>
                <a:lnTo>
                  <a:pt x="2138072" y="601727"/>
                </a:lnTo>
                <a:lnTo>
                  <a:pt x="2158528" y="641975"/>
                </a:lnTo>
                <a:lnTo>
                  <a:pt x="2177412" y="683125"/>
                </a:lnTo>
                <a:lnTo>
                  <a:pt x="2194685" y="725137"/>
                </a:lnTo>
                <a:lnTo>
                  <a:pt x="2210307" y="767973"/>
                </a:lnTo>
                <a:lnTo>
                  <a:pt x="2224238" y="811592"/>
                </a:lnTo>
                <a:lnTo>
                  <a:pt x="2236440" y="855956"/>
                </a:lnTo>
                <a:lnTo>
                  <a:pt x="2246873" y="901024"/>
                </a:lnTo>
                <a:lnTo>
                  <a:pt x="2255497" y="946758"/>
                </a:lnTo>
                <a:lnTo>
                  <a:pt x="2262273" y="993118"/>
                </a:lnTo>
                <a:lnTo>
                  <a:pt x="2267162" y="1040065"/>
                </a:lnTo>
                <a:lnTo>
                  <a:pt x="2270125" y="1087559"/>
                </a:lnTo>
                <a:lnTo>
                  <a:pt x="2271121" y="1135560"/>
                </a:lnTo>
                <a:lnTo>
                  <a:pt x="2270125" y="1183562"/>
                </a:lnTo>
                <a:lnTo>
                  <a:pt x="2267162" y="1231056"/>
                </a:lnTo>
                <a:lnTo>
                  <a:pt x="2262273" y="1278003"/>
                </a:lnTo>
                <a:lnTo>
                  <a:pt x="2255497" y="1324363"/>
                </a:lnTo>
                <a:lnTo>
                  <a:pt x="2246873" y="1370097"/>
                </a:lnTo>
                <a:lnTo>
                  <a:pt x="2236440" y="1415165"/>
                </a:lnTo>
                <a:lnTo>
                  <a:pt x="2224238" y="1459529"/>
                </a:lnTo>
                <a:lnTo>
                  <a:pt x="2210307" y="1503148"/>
                </a:lnTo>
                <a:lnTo>
                  <a:pt x="2194685" y="1545983"/>
                </a:lnTo>
                <a:lnTo>
                  <a:pt x="2177412" y="1587996"/>
                </a:lnTo>
                <a:lnTo>
                  <a:pt x="2158528" y="1629146"/>
                </a:lnTo>
                <a:lnTo>
                  <a:pt x="2138072" y="1669393"/>
                </a:lnTo>
                <a:lnTo>
                  <a:pt x="2116084" y="1708700"/>
                </a:lnTo>
                <a:lnTo>
                  <a:pt x="2092602" y="1747025"/>
                </a:lnTo>
                <a:lnTo>
                  <a:pt x="2067667" y="1784331"/>
                </a:lnTo>
                <a:lnTo>
                  <a:pt x="2041317" y="1820577"/>
                </a:lnTo>
                <a:lnTo>
                  <a:pt x="2013592" y="1855723"/>
                </a:lnTo>
                <a:lnTo>
                  <a:pt x="1984532" y="1889732"/>
                </a:lnTo>
                <a:lnTo>
                  <a:pt x="1954175" y="1922562"/>
                </a:lnTo>
                <a:lnTo>
                  <a:pt x="1922562" y="1954175"/>
                </a:lnTo>
                <a:lnTo>
                  <a:pt x="1889732" y="1984532"/>
                </a:lnTo>
                <a:lnTo>
                  <a:pt x="1855723" y="2013592"/>
                </a:lnTo>
                <a:lnTo>
                  <a:pt x="1820577" y="2041317"/>
                </a:lnTo>
                <a:lnTo>
                  <a:pt x="1784331" y="2067667"/>
                </a:lnTo>
                <a:lnTo>
                  <a:pt x="1747026" y="2092602"/>
                </a:lnTo>
                <a:lnTo>
                  <a:pt x="1708700" y="2116084"/>
                </a:lnTo>
                <a:lnTo>
                  <a:pt x="1669394" y="2138073"/>
                </a:lnTo>
                <a:lnTo>
                  <a:pt x="1629146" y="2158529"/>
                </a:lnTo>
                <a:lnTo>
                  <a:pt x="1587996" y="2177413"/>
                </a:lnTo>
                <a:lnTo>
                  <a:pt x="1545984" y="2194685"/>
                </a:lnTo>
                <a:lnTo>
                  <a:pt x="1503148" y="2210307"/>
                </a:lnTo>
                <a:lnTo>
                  <a:pt x="1459529" y="2224238"/>
                </a:lnTo>
                <a:lnTo>
                  <a:pt x="1415166" y="2236440"/>
                </a:lnTo>
                <a:lnTo>
                  <a:pt x="1370097" y="2246873"/>
                </a:lnTo>
                <a:lnTo>
                  <a:pt x="1324363" y="2255497"/>
                </a:lnTo>
                <a:lnTo>
                  <a:pt x="1278003" y="2262274"/>
                </a:lnTo>
                <a:lnTo>
                  <a:pt x="1231057" y="2267163"/>
                </a:lnTo>
                <a:lnTo>
                  <a:pt x="1183563" y="2270125"/>
                </a:lnTo>
                <a:lnTo>
                  <a:pt x="1135561" y="2271121"/>
                </a:lnTo>
                <a:close/>
              </a:path>
            </a:pathLst>
          </a:custGeom>
          <a:solidFill>
            <a:srgbClr val="CC9909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922301" y="2721332"/>
            <a:ext cx="1885950" cy="3797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2300" b="1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23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r>
              <a:rPr kumimoji="0" sz="2300" b="1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2300" b="1" i="0" u="none" strike="noStrike" kern="1200" cap="none" spc="1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</a:t>
            </a:r>
            <a:endParaRPr kumimoji="0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399214" y="4275371"/>
            <a:ext cx="28359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объекта</a:t>
            </a:r>
            <a:r>
              <a:rPr kumimoji="0" sz="2800" b="0" i="0" u="none" strike="noStrike" kern="1200" cap="none" spc="-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показа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515772" y="5194657"/>
            <a:ext cx="2698750" cy="1011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 marR="5080" lvl="0" indent="-358140" algn="l" defTabSz="914400" rtl="0" eaLnBrk="1" fontAlgn="auto" latinLnBrk="0" hangingPunct="1">
              <a:lnSpc>
                <a:spcPct val="115599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Несколько</a:t>
            </a:r>
            <a:r>
              <a:rPr kumimoji="0" sz="2800" b="0" i="0" u="none" strike="noStrike" kern="1200" cap="none" spc="-18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4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форм </a:t>
            </a:r>
            <a:r>
              <a:rPr kumimoji="0" sz="2800" b="0" i="0" u="none" strike="noStrike" kern="1200" cap="none" spc="-86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проведения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163310" y="6740758"/>
            <a:ext cx="1403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Питание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110497" y="7726912"/>
            <a:ext cx="1748807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2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Доставка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8835" y="5855012"/>
            <a:ext cx="5198781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«Под бубен вечного </a:t>
            </a:r>
            <a:r>
              <a:rPr kumimoji="0" lang="ru-RU" sz="235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аргиша</a:t>
            </a: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 с мастер-классом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7395173" y="2613525"/>
            <a:ext cx="5787390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1270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посвящена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археологическому</a:t>
            </a:r>
            <a:r>
              <a:rPr kumimoji="0" sz="19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наследию </a:t>
            </a:r>
            <a:r>
              <a:rPr kumimoji="0" sz="1900" b="0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Андреевских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озер в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период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каменного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века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средневековья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дополнительным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погружением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 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 </a:t>
            </a:r>
            <a:r>
              <a:rPr kumimoji="0" sz="19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человека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эпохи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неолита,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посредством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посещения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полноразмерного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макета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полуземлянки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835" y="8089755"/>
            <a:ext cx="6062877" cy="7360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«Предместье Андреевских озёр» с мастер-классом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7329540" y="5078681"/>
            <a:ext cx="5852795" cy="169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lvl="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Экскурсия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интерактивному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выставочному </a:t>
            </a:r>
            <a:r>
              <a:rPr kumimoji="0" sz="1900" b="0" i="0" u="none" strike="noStrike" kern="1200" cap="none" spc="-5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проекту</a:t>
            </a:r>
            <a:r>
              <a:rPr kumimoji="0" sz="19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под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открытым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небом,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посвященная</a:t>
            </a:r>
            <a:r>
              <a:rPr kumimoji="0" sz="1900" b="0" i="0" u="none" strike="noStrike" kern="120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быту </a:t>
            </a:r>
            <a:r>
              <a:rPr kumimoji="0" sz="1900" b="0" i="0" u="none" strike="noStrike" kern="1200" cap="none" spc="-5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коренных</a:t>
            </a:r>
            <a:r>
              <a:rPr kumimoji="0" sz="19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малочисленных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народов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Севера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R="5080" lvl="0" indent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мастер-классом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стрельбе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из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традиционного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лука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R="5080" lvl="0" indent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или</a:t>
            </a:r>
            <a:r>
              <a:rPr kumimoji="0" sz="19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метанию</a:t>
            </a:r>
            <a:r>
              <a:rPr kumimoji="0" sz="1900" b="0" i="0" u="none" strike="noStrike" kern="1200" cap="none" spc="-11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копья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58050" y="7858144"/>
            <a:ext cx="5786478" cy="1352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lvl="0" algn="just" defTabSz="914400" rtl="0" eaLnBrk="1" fontAlgn="auto" latinLnBrk="0" hangingPunct="1">
              <a:lnSpc>
                <a:spcPct val="1151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17515" algn="l"/>
              </a:tabLst>
              <a:defRPr/>
            </a:pP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у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я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</a:t>
            </a:r>
            <a:r>
              <a:rPr kumimoji="0" sz="1900" b="0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</a:t>
            </a:r>
            <a:r>
              <a:rPr kumimoji="0" sz="1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ой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д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в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э</a:t>
            </a:r>
            <a:r>
              <a:rPr kumimoji="0" sz="1900" b="0" i="0" u="none" strike="noStrike" kern="1200" cap="none" spc="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о</a:t>
            </a:r>
            <a:r>
              <a:rPr kumimoji="0" sz="19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х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и</a:t>
            </a:r>
            <a:r>
              <a:rPr kumimoji="0" sz="19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</a:t>
            </a:r>
            <a:r>
              <a:rPr kumimoji="0" sz="19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е</a:t>
            </a:r>
            <a:r>
              <a:rPr kumimoji="0" sz="1900" b="0" i="0" u="none" strike="noStrike" kern="1200" cap="none" spc="-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т</a:t>
            </a:r>
            <a:r>
              <a:rPr kumimoji="0" sz="19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</a:t>
            </a:r>
            <a:r>
              <a:rPr kumimoji="0" sz="1900" b="0" i="0" u="none" strike="noStrike" kern="1200" cap="none" spc="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а</a:t>
            </a:r>
            <a:r>
              <a:rPr lang="ru-RU" sz="19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kumimoji="0" sz="19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I</a:t>
            </a:r>
            <a:r>
              <a:rPr kumimoji="0" sz="19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, 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посвященная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крестьянскому </a:t>
            </a:r>
            <a:r>
              <a:rPr kumimoji="0" sz="19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быту </a:t>
            </a: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XVIII века </a:t>
            </a:r>
            <a:r>
              <a:rPr kumimoji="0" sz="19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с </a:t>
            </a:r>
            <a:r>
              <a:rPr kumimoji="0" sz="1900" b="0" i="0" u="none" strike="noStrike" kern="1200" cap="none" spc="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мастер-классом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по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плетению</a:t>
            </a:r>
            <a:r>
              <a:rPr kumimoji="0" sz="1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браслета-оберега</a:t>
            </a:r>
            <a:r>
              <a:rPr kumimoji="0" sz="1900" b="0" i="0" u="none" strike="noStrike" kern="120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1900" b="0" i="0" u="none" strike="noStrike" kern="1200" cap="none" spc="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на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  <a:p>
            <a:pPr marR="5080" lvl="0" algn="just" defTabSz="914400" rtl="0" eaLnBrk="1" fontAlgn="auto" latinLnBrk="0" hangingPunct="1">
              <a:lnSpc>
                <a:spcPct val="100000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ромашке.</a:t>
            </a: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7" name="object 10">
            <a:extLst>
              <a:ext uri="{FF2B5EF4-FFF2-40B4-BE49-F238E27FC236}">
                <a16:creationId xmlns:a16="http://schemas.microsoft.com/office/drawing/2014/main" id="{C4A76D28-4D7B-4126-ACC9-1043728B193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6000" y="364756"/>
            <a:ext cx="11008320" cy="163551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6805"/>
              </a:lnSpc>
              <a:spcBef>
                <a:spcPts val="125"/>
              </a:spcBef>
            </a:pPr>
            <a:r>
              <a:rPr lang="ru-RU" sz="4400" dirty="0">
                <a:latin typeface="Arial" panose="020B0604020202020204" pitchFamily="34" charset="0"/>
                <a:cs typeface="Arial" panose="020B0604020202020204" pitchFamily="34" charset="0"/>
              </a:rPr>
              <a:t>ОПЫТНЫЙ КРАЕВЕД</a:t>
            </a:r>
            <a:br>
              <a:rPr lang="ru-RU" sz="3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НА ВЫБОР 2 ИЗ 3 ОБЪЕКТОВ + СЕЛФИ-КВЕСТ</a:t>
            </a:r>
            <a:endParaRPr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8"/>
          <p:cNvSpPr txBox="1"/>
          <p:nvPr/>
        </p:nvSpPr>
        <p:spPr>
          <a:xfrm>
            <a:off x="14430412" y="8429648"/>
            <a:ext cx="28771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</a:t>
            </a:r>
            <a:r>
              <a:rPr kumimoji="0" sz="2800" b="0" i="0" u="none" strike="noStrike" kern="1200" cap="none" spc="-135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ч.</a:t>
            </a:r>
            <a:r>
              <a:rPr kumimoji="0" sz="2800" b="0" i="0" u="none" strike="noStrike" kern="1200" cap="none" spc="-13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1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-</a:t>
            </a:r>
            <a:r>
              <a:rPr kumimoji="0" sz="2800" b="0" i="0" u="none" strike="noStrike" kern="1200" cap="none" spc="-135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lang="ru-RU" sz="2800" b="0" i="0" u="none" strike="noStrike" kern="1200" cap="none" spc="9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</a:t>
            </a:r>
            <a:r>
              <a:rPr kumimoji="0" sz="2800" b="0" i="0" u="none" strike="noStrike" kern="1200" cap="none" spc="-130" normalizeH="0" baseline="0" noProof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8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ч.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14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30</a:t>
            </a:r>
            <a:r>
              <a:rPr kumimoji="0" sz="2800" b="0" i="0" u="none" strike="noStrike" kern="1200" cap="none" spc="-13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t>мин.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  <p:sp>
        <p:nvSpPr>
          <p:cNvPr id="18" name="object 14"/>
          <p:cNvSpPr txBox="1"/>
          <p:nvPr/>
        </p:nvSpPr>
        <p:spPr>
          <a:xfrm>
            <a:off x="14501850" y="9215466"/>
            <a:ext cx="3214710" cy="530272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1700 руб./чел.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87734" y="195943"/>
            <a:ext cx="2282723" cy="8041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18288000" h="3338829">
                <a:moveTo>
                  <a:pt x="0" y="3338732"/>
                </a:moveTo>
                <a:lnTo>
                  <a:pt x="18287998" y="3338732"/>
                </a:lnTo>
                <a:lnTo>
                  <a:pt x="18287998" y="0"/>
                </a:lnTo>
                <a:lnTo>
                  <a:pt x="0" y="0"/>
                </a:lnTo>
                <a:lnTo>
                  <a:pt x="0" y="33387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r>
              <a:rPr lang="ru-RU" dirty="0"/>
              <a:t>п</a:t>
            </a:r>
            <a:endParaRPr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3B9756-4E26-4CA2-B0BF-3C401DEA4A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2" y="5505113"/>
            <a:ext cx="16877511" cy="47997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D8806B8-1844-4EE0-8C89-4C211316D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07" y="2199733"/>
            <a:ext cx="3929562" cy="9209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7DE844-96E8-4FA8-B25D-C183AE874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09" y="4603440"/>
            <a:ext cx="2584796" cy="9016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9B68F48-C1C8-4D47-A074-F69E2ECA1C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209" y="602786"/>
            <a:ext cx="3255271" cy="90167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4BD399-CB5B-48F9-A290-E6438EFF8B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298" y="3424338"/>
            <a:ext cx="2468494" cy="90141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215BD09-DAAF-42C2-B807-24DC74C655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07" y="6367636"/>
            <a:ext cx="3573306" cy="901416"/>
          </a:xfrm>
          <a:prstGeom prst="rect">
            <a:avLst/>
          </a:prstGeom>
        </p:spPr>
      </p:pic>
      <p:sp>
        <p:nvSpPr>
          <p:cNvPr id="29" name="object 3">
            <a:extLst>
              <a:ext uri="{FF2B5EF4-FFF2-40B4-BE49-F238E27FC236}">
                <a16:creationId xmlns:a16="http://schemas.microsoft.com/office/drawing/2014/main" id="{04CC5091-EB4D-4B7E-81BB-7FA8D37B12F0}"/>
              </a:ext>
            </a:extLst>
          </p:cNvPr>
          <p:cNvSpPr txBox="1">
            <a:spLocks/>
          </p:cNvSpPr>
          <p:nvPr/>
        </p:nvSpPr>
        <p:spPr>
          <a:xfrm>
            <a:off x="14981911" y="801364"/>
            <a:ext cx="379016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ru-RU" sz="3200" kern="0" dirty="0">
                <a:latin typeface="Arial" panose="020B0604020202020204" pitchFamily="34" charset="0"/>
                <a:cs typeface="Arial" panose="020B0604020202020204" pitchFamily="34" charset="0"/>
              </a:rPr>
              <a:t>45-35-90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FFD5462-2BD4-4B8D-889E-6D52672DF0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632" y="726258"/>
            <a:ext cx="654727" cy="654727"/>
          </a:xfrm>
          <a:prstGeom prst="rect">
            <a:avLst/>
          </a:prstGeom>
        </p:spPr>
      </p:pic>
      <p:sp>
        <p:nvSpPr>
          <p:cNvPr id="32" name="object 3">
            <a:extLst>
              <a:ext uri="{FF2B5EF4-FFF2-40B4-BE49-F238E27FC236}">
                <a16:creationId xmlns:a16="http://schemas.microsoft.com/office/drawing/2014/main" id="{589CE661-0479-407A-98BA-3CA3BC895047}"/>
              </a:ext>
            </a:extLst>
          </p:cNvPr>
          <p:cNvSpPr txBox="1">
            <a:spLocks/>
          </p:cNvSpPr>
          <p:nvPr/>
        </p:nvSpPr>
        <p:spPr>
          <a:xfrm>
            <a:off x="14981911" y="3635842"/>
            <a:ext cx="379016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ru-RU" sz="3200" kern="0" dirty="0">
                <a:latin typeface="Arial" panose="020B0604020202020204" pitchFamily="34" charset="0"/>
                <a:cs typeface="Arial" panose="020B0604020202020204" pitchFamily="34" charset="0"/>
              </a:rPr>
              <a:t>46-11-59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25AF59D-C0D6-4BA3-A096-545C17A195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632" y="3560736"/>
            <a:ext cx="654727" cy="654727"/>
          </a:xfrm>
          <a:prstGeom prst="rect">
            <a:avLst/>
          </a:prstGeom>
        </p:spPr>
      </p:pic>
      <p:sp>
        <p:nvSpPr>
          <p:cNvPr id="34" name="object 3">
            <a:extLst>
              <a:ext uri="{FF2B5EF4-FFF2-40B4-BE49-F238E27FC236}">
                <a16:creationId xmlns:a16="http://schemas.microsoft.com/office/drawing/2014/main" id="{A869F306-C821-423A-AF02-C6412569900A}"/>
              </a:ext>
            </a:extLst>
          </p:cNvPr>
          <p:cNvSpPr txBox="1">
            <a:spLocks/>
          </p:cNvSpPr>
          <p:nvPr/>
        </p:nvSpPr>
        <p:spPr>
          <a:xfrm>
            <a:off x="14981373" y="6492190"/>
            <a:ext cx="3790165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>
              <a:defRPr sz="3250" b="1" i="0">
                <a:solidFill>
                  <a:schemeClr val="bg1"/>
                </a:solidFill>
                <a:latin typeface="Tahoma"/>
                <a:ea typeface="+mj-ea"/>
                <a:cs typeface="Tahoma"/>
              </a:defRPr>
            </a:lvl1pPr>
          </a:lstStyle>
          <a:p>
            <a:pPr marL="12700">
              <a:spcBef>
                <a:spcPts val="125"/>
              </a:spcBef>
            </a:pPr>
            <a:r>
              <a:rPr lang="ru-RU" sz="3200" kern="0" dirty="0">
                <a:latin typeface="Arial" panose="020B0604020202020204" pitchFamily="34" charset="0"/>
                <a:cs typeface="Arial" panose="020B0604020202020204" pitchFamily="34" charset="0"/>
              </a:rPr>
              <a:t>76-67-67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35479C5-BC41-4F79-B47C-8232743A5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1094" y="6417084"/>
            <a:ext cx="654727" cy="65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7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/>
          <p:cNvSpPr/>
          <p:nvPr/>
        </p:nvSpPr>
        <p:spPr>
          <a:xfrm>
            <a:off x="0" y="-114300"/>
            <a:ext cx="18298886" cy="10401300"/>
          </a:xfrm>
          <a:custGeom>
            <a:avLst/>
            <a:gdLst/>
            <a:ahLst/>
            <a:cxnLst/>
            <a:rect l="l" t="t" r="r" b="b"/>
            <a:pathLst>
              <a:path w="18288000" h="3581400">
                <a:moveTo>
                  <a:pt x="18287998" y="3580959"/>
                </a:moveTo>
                <a:lnTo>
                  <a:pt x="0" y="358095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580959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pPr algn="just"/>
            <a:endParaRPr lang="ru-RU" sz="4400" kern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sz="4400" kern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CA2DD1-D302-4466-AEE7-5257D2566D43}"/>
              </a:ext>
            </a:extLst>
          </p:cNvPr>
          <p:cNvSpPr txBox="1"/>
          <p:nvPr/>
        </p:nvSpPr>
        <p:spPr>
          <a:xfrm>
            <a:off x="1571572" y="1000096"/>
            <a:ext cx="9715568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Выбранные  направления:</a:t>
            </a:r>
          </a:p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Профориентация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Краеведение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Каждое из них включает в себя 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3 пакета,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различающихся </a:t>
            </a:r>
            <a:r>
              <a:rPr lang="ru-RU" sz="3600" dirty="0" err="1">
                <a:latin typeface="Arial" panose="020B0604020202020204" pitchFamily="34" charset="0"/>
                <a:cs typeface="Arial" panose="020B0604020202020204" pitchFamily="34" charset="0"/>
              </a:rPr>
              <a:t>наборностью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 предлагаемых услуг, стоимостью, продолжительностью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497B98D-6921-4340-A8ED-52F9B0B047D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40344" y="4423420"/>
            <a:ext cx="4752528" cy="586358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857192" y="928658"/>
            <a:ext cx="11001452" cy="6357982"/>
          </a:xfrm>
          <a:prstGeom prst="wedgeRoundRectCallout">
            <a:avLst>
              <a:gd name="adj1" fmla="val 42059"/>
              <a:gd name="adj2" fmla="val 6614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48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626913"/>
            <a:ext cx="7091045" cy="7660640"/>
            <a:chOff x="0" y="2626913"/>
            <a:chExt cx="7091045" cy="7660640"/>
          </a:xfrm>
        </p:grpSpPr>
        <p:sp>
          <p:nvSpPr>
            <p:cNvPr id="4" name="object 4"/>
            <p:cNvSpPr/>
            <p:nvPr/>
          </p:nvSpPr>
          <p:spPr>
            <a:xfrm>
              <a:off x="0" y="5143499"/>
              <a:ext cx="3543300" cy="5143500"/>
            </a:xfrm>
            <a:custGeom>
              <a:avLst/>
              <a:gdLst/>
              <a:ahLst/>
              <a:cxnLst/>
              <a:rect l="l" t="t" r="r" b="b"/>
              <a:pathLst>
                <a:path w="3543300" h="5143500">
                  <a:moveTo>
                    <a:pt x="35432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3543299" y="0"/>
                  </a:lnTo>
                  <a:lnTo>
                    <a:pt x="3543299" y="514349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47233" y="6741925"/>
              <a:ext cx="3543300" cy="3543300"/>
            </a:xfrm>
            <a:custGeom>
              <a:avLst/>
              <a:gdLst/>
              <a:ahLst/>
              <a:cxnLst/>
              <a:rect l="l" t="t" r="r" b="b"/>
              <a:pathLst>
                <a:path w="3543300" h="3543300">
                  <a:moveTo>
                    <a:pt x="0" y="1577831"/>
                  </a:moveTo>
                  <a:lnTo>
                    <a:pt x="0" y="0"/>
                  </a:lnTo>
                  <a:lnTo>
                    <a:pt x="48442" y="324"/>
                  </a:lnTo>
                  <a:lnTo>
                    <a:pt x="96728" y="1294"/>
                  </a:lnTo>
                  <a:lnTo>
                    <a:pt x="144854" y="2906"/>
                  </a:lnTo>
                  <a:lnTo>
                    <a:pt x="192815" y="5156"/>
                  </a:lnTo>
                  <a:lnTo>
                    <a:pt x="240609" y="8040"/>
                  </a:lnTo>
                  <a:lnTo>
                    <a:pt x="288230" y="11553"/>
                  </a:lnTo>
                  <a:lnTo>
                    <a:pt x="335674" y="15692"/>
                  </a:lnTo>
                  <a:lnTo>
                    <a:pt x="382938" y="20452"/>
                  </a:lnTo>
                  <a:lnTo>
                    <a:pt x="430017" y="25829"/>
                  </a:lnTo>
                  <a:lnTo>
                    <a:pt x="476907" y="31819"/>
                  </a:lnTo>
                  <a:lnTo>
                    <a:pt x="523604" y="38418"/>
                  </a:lnTo>
                  <a:lnTo>
                    <a:pt x="570104" y="45622"/>
                  </a:lnTo>
                  <a:lnTo>
                    <a:pt x="616403" y="53426"/>
                  </a:lnTo>
                  <a:lnTo>
                    <a:pt x="662496" y="61827"/>
                  </a:lnTo>
                  <a:lnTo>
                    <a:pt x="708380" y="70821"/>
                  </a:lnTo>
                  <a:lnTo>
                    <a:pt x="754050" y="80403"/>
                  </a:lnTo>
                  <a:lnTo>
                    <a:pt x="799502" y="90569"/>
                  </a:lnTo>
                  <a:lnTo>
                    <a:pt x="844733" y="101315"/>
                  </a:lnTo>
                  <a:lnTo>
                    <a:pt x="889737" y="112637"/>
                  </a:lnTo>
                  <a:lnTo>
                    <a:pt x="934512" y="124531"/>
                  </a:lnTo>
                  <a:lnTo>
                    <a:pt x="979052" y="136993"/>
                  </a:lnTo>
                  <a:lnTo>
                    <a:pt x="1023354" y="150019"/>
                  </a:lnTo>
                  <a:lnTo>
                    <a:pt x="1067414" y="163604"/>
                  </a:lnTo>
                  <a:lnTo>
                    <a:pt x="1111226" y="177744"/>
                  </a:lnTo>
                  <a:lnTo>
                    <a:pt x="1154789" y="192436"/>
                  </a:lnTo>
                  <a:lnTo>
                    <a:pt x="1198096" y="207675"/>
                  </a:lnTo>
                  <a:lnTo>
                    <a:pt x="1241145" y="223456"/>
                  </a:lnTo>
                  <a:lnTo>
                    <a:pt x="1283930" y="239777"/>
                  </a:lnTo>
                  <a:lnTo>
                    <a:pt x="1326448" y="256633"/>
                  </a:lnTo>
                  <a:lnTo>
                    <a:pt x="1368696" y="274019"/>
                  </a:lnTo>
                  <a:lnTo>
                    <a:pt x="1410667" y="291932"/>
                  </a:lnTo>
                  <a:lnTo>
                    <a:pt x="1452359" y="310367"/>
                  </a:lnTo>
                  <a:lnTo>
                    <a:pt x="1493768" y="329321"/>
                  </a:lnTo>
                  <a:lnTo>
                    <a:pt x="1534889" y="348789"/>
                  </a:lnTo>
                  <a:lnTo>
                    <a:pt x="1575718" y="368767"/>
                  </a:lnTo>
                  <a:lnTo>
                    <a:pt x="1616251" y="389251"/>
                  </a:lnTo>
                  <a:lnTo>
                    <a:pt x="1656483" y="410237"/>
                  </a:lnTo>
                  <a:lnTo>
                    <a:pt x="1696412" y="431721"/>
                  </a:lnTo>
                  <a:lnTo>
                    <a:pt x="1736032" y="453698"/>
                  </a:lnTo>
                  <a:lnTo>
                    <a:pt x="1775340" y="476165"/>
                  </a:lnTo>
                  <a:lnTo>
                    <a:pt x="1814332" y="499117"/>
                  </a:lnTo>
                  <a:lnTo>
                    <a:pt x="1853002" y="522550"/>
                  </a:lnTo>
                  <a:lnTo>
                    <a:pt x="1891348" y="546461"/>
                  </a:lnTo>
                  <a:lnTo>
                    <a:pt x="1929365" y="570845"/>
                  </a:lnTo>
                  <a:lnTo>
                    <a:pt x="1967049" y="595697"/>
                  </a:lnTo>
                  <a:lnTo>
                    <a:pt x="2004396" y="621015"/>
                  </a:lnTo>
                  <a:lnTo>
                    <a:pt x="2041401" y="646793"/>
                  </a:lnTo>
                  <a:lnTo>
                    <a:pt x="2078061" y="673027"/>
                  </a:lnTo>
                  <a:lnTo>
                    <a:pt x="2114372" y="699714"/>
                  </a:lnTo>
                  <a:lnTo>
                    <a:pt x="2150329" y="726850"/>
                  </a:lnTo>
                  <a:lnTo>
                    <a:pt x="2185928" y="754430"/>
                  </a:lnTo>
                  <a:lnTo>
                    <a:pt x="2221165" y="782449"/>
                  </a:lnTo>
                  <a:lnTo>
                    <a:pt x="2256036" y="810905"/>
                  </a:lnTo>
                  <a:lnTo>
                    <a:pt x="2290538" y="839793"/>
                  </a:lnTo>
                  <a:lnTo>
                    <a:pt x="2324665" y="869108"/>
                  </a:lnTo>
                  <a:lnTo>
                    <a:pt x="2358413" y="898847"/>
                  </a:lnTo>
                  <a:lnTo>
                    <a:pt x="2391780" y="929005"/>
                  </a:lnTo>
                  <a:lnTo>
                    <a:pt x="2424759" y="959579"/>
                  </a:lnTo>
                  <a:lnTo>
                    <a:pt x="2457348" y="990565"/>
                  </a:lnTo>
                  <a:lnTo>
                    <a:pt x="2489542" y="1021957"/>
                  </a:lnTo>
                  <a:lnTo>
                    <a:pt x="2521338" y="1053752"/>
                  </a:lnTo>
                  <a:lnTo>
                    <a:pt x="2552730" y="1085946"/>
                  </a:lnTo>
                  <a:lnTo>
                    <a:pt x="2583715" y="1118536"/>
                  </a:lnTo>
                  <a:lnTo>
                    <a:pt x="2614289" y="1151515"/>
                  </a:lnTo>
                  <a:lnTo>
                    <a:pt x="2644447" y="1184882"/>
                  </a:lnTo>
                  <a:lnTo>
                    <a:pt x="2674186" y="1218631"/>
                  </a:lnTo>
                  <a:lnTo>
                    <a:pt x="2703501" y="1252758"/>
                  </a:lnTo>
                  <a:lnTo>
                    <a:pt x="2732389" y="1287259"/>
                  </a:lnTo>
                  <a:lnTo>
                    <a:pt x="2760844" y="1322130"/>
                  </a:lnTo>
                  <a:lnTo>
                    <a:pt x="2788864" y="1357368"/>
                  </a:lnTo>
                  <a:lnTo>
                    <a:pt x="2816443" y="1392967"/>
                  </a:lnTo>
                  <a:lnTo>
                    <a:pt x="2843579" y="1428924"/>
                  </a:lnTo>
                  <a:lnTo>
                    <a:pt x="2870266" y="1465235"/>
                  </a:lnTo>
                  <a:lnTo>
                    <a:pt x="2896500" y="1501895"/>
                  </a:lnTo>
                  <a:lnTo>
                    <a:pt x="2922278" y="1538900"/>
                  </a:lnTo>
                  <a:lnTo>
                    <a:pt x="2947596" y="1576247"/>
                  </a:lnTo>
                  <a:lnTo>
                    <a:pt x="2972448" y="1613931"/>
                  </a:lnTo>
                  <a:lnTo>
                    <a:pt x="2996832" y="1651948"/>
                  </a:lnTo>
                  <a:lnTo>
                    <a:pt x="3020742" y="1690294"/>
                  </a:lnTo>
                  <a:lnTo>
                    <a:pt x="3044176" y="1728965"/>
                  </a:lnTo>
                  <a:lnTo>
                    <a:pt x="3067128" y="1767956"/>
                  </a:lnTo>
                  <a:lnTo>
                    <a:pt x="3089594" y="1807264"/>
                  </a:lnTo>
                  <a:lnTo>
                    <a:pt x="3111571" y="1846885"/>
                  </a:lnTo>
                  <a:lnTo>
                    <a:pt x="3133055" y="1886813"/>
                  </a:lnTo>
                  <a:lnTo>
                    <a:pt x="3154041" y="1927046"/>
                  </a:lnTo>
                  <a:lnTo>
                    <a:pt x="3174525" y="1967580"/>
                  </a:lnTo>
                  <a:lnTo>
                    <a:pt x="3194503" y="2008409"/>
                  </a:lnTo>
                  <a:lnTo>
                    <a:pt x="3213970" y="2049529"/>
                  </a:lnTo>
                  <a:lnTo>
                    <a:pt x="3232924" y="2090938"/>
                  </a:lnTo>
                  <a:lnTo>
                    <a:pt x="3251359" y="2132630"/>
                  </a:lnTo>
                  <a:lnTo>
                    <a:pt x="3269272" y="2174602"/>
                  </a:lnTo>
                  <a:lnTo>
                    <a:pt x="3286658" y="2216849"/>
                  </a:lnTo>
                  <a:lnTo>
                    <a:pt x="3303514" y="2259368"/>
                  </a:lnTo>
                  <a:lnTo>
                    <a:pt x="3319835" y="2302153"/>
                  </a:lnTo>
                  <a:lnTo>
                    <a:pt x="3335617" y="2345202"/>
                  </a:lnTo>
                  <a:lnTo>
                    <a:pt x="3350855" y="2388509"/>
                  </a:lnTo>
                  <a:lnTo>
                    <a:pt x="3365547" y="2432072"/>
                  </a:lnTo>
                  <a:lnTo>
                    <a:pt x="3379687" y="2475885"/>
                  </a:lnTo>
                  <a:lnTo>
                    <a:pt x="3393272" y="2519944"/>
                  </a:lnTo>
                  <a:lnTo>
                    <a:pt x="3406298" y="2564246"/>
                  </a:lnTo>
                  <a:lnTo>
                    <a:pt x="3418759" y="2608786"/>
                  </a:lnTo>
                  <a:lnTo>
                    <a:pt x="3430653" y="2653561"/>
                  </a:lnTo>
                  <a:lnTo>
                    <a:pt x="3441976" y="2698566"/>
                  </a:lnTo>
                  <a:lnTo>
                    <a:pt x="3452722" y="2743796"/>
                  </a:lnTo>
                  <a:lnTo>
                    <a:pt x="3462888" y="2789249"/>
                  </a:lnTo>
                  <a:lnTo>
                    <a:pt x="3472470" y="2834919"/>
                  </a:lnTo>
                  <a:lnTo>
                    <a:pt x="3481463" y="2880802"/>
                  </a:lnTo>
                  <a:lnTo>
                    <a:pt x="3489864" y="2926896"/>
                  </a:lnTo>
                  <a:lnTo>
                    <a:pt x="3497669" y="2973194"/>
                  </a:lnTo>
                  <a:lnTo>
                    <a:pt x="3504872" y="3019694"/>
                  </a:lnTo>
                  <a:lnTo>
                    <a:pt x="3511471" y="3066391"/>
                  </a:lnTo>
                  <a:lnTo>
                    <a:pt x="3517461" y="3113282"/>
                  </a:lnTo>
                  <a:lnTo>
                    <a:pt x="3522838" y="3160361"/>
                  </a:lnTo>
                  <a:lnTo>
                    <a:pt x="3527598" y="3207624"/>
                  </a:lnTo>
                  <a:lnTo>
                    <a:pt x="3531737" y="3255069"/>
                  </a:lnTo>
                  <a:lnTo>
                    <a:pt x="3535250" y="3302690"/>
                  </a:lnTo>
                  <a:lnTo>
                    <a:pt x="3538134" y="3350483"/>
                  </a:lnTo>
                  <a:lnTo>
                    <a:pt x="3540384" y="3398445"/>
                  </a:lnTo>
                  <a:lnTo>
                    <a:pt x="3541996" y="3446571"/>
                  </a:lnTo>
                  <a:lnTo>
                    <a:pt x="3542966" y="3494857"/>
                  </a:lnTo>
                  <a:lnTo>
                    <a:pt x="3543291" y="3543299"/>
                  </a:lnTo>
                  <a:lnTo>
                    <a:pt x="1965477" y="3543299"/>
                  </a:lnTo>
                  <a:lnTo>
                    <a:pt x="1964891" y="3494835"/>
                  </a:lnTo>
                  <a:lnTo>
                    <a:pt x="1963142" y="3446659"/>
                  </a:lnTo>
                  <a:lnTo>
                    <a:pt x="1960244" y="3398784"/>
                  </a:lnTo>
                  <a:lnTo>
                    <a:pt x="1956211" y="3351224"/>
                  </a:lnTo>
                  <a:lnTo>
                    <a:pt x="1951055" y="3303993"/>
                  </a:lnTo>
                  <a:lnTo>
                    <a:pt x="1944790" y="3257104"/>
                  </a:lnTo>
                  <a:lnTo>
                    <a:pt x="1937430" y="3210570"/>
                  </a:lnTo>
                  <a:lnTo>
                    <a:pt x="1928987" y="3164405"/>
                  </a:lnTo>
                  <a:lnTo>
                    <a:pt x="1919476" y="3118623"/>
                  </a:lnTo>
                  <a:lnTo>
                    <a:pt x="1908910" y="3073236"/>
                  </a:lnTo>
                  <a:lnTo>
                    <a:pt x="1897303" y="3028258"/>
                  </a:lnTo>
                  <a:lnTo>
                    <a:pt x="1884667" y="2983704"/>
                  </a:lnTo>
                  <a:lnTo>
                    <a:pt x="1871016" y="2939585"/>
                  </a:lnTo>
                  <a:lnTo>
                    <a:pt x="1856365" y="2895916"/>
                  </a:lnTo>
                  <a:lnTo>
                    <a:pt x="1840725" y="2852710"/>
                  </a:lnTo>
                  <a:lnTo>
                    <a:pt x="1824111" y="2809980"/>
                  </a:lnTo>
                  <a:lnTo>
                    <a:pt x="1806536" y="2767741"/>
                  </a:lnTo>
                  <a:lnTo>
                    <a:pt x="1788014" y="2726005"/>
                  </a:lnTo>
                  <a:lnTo>
                    <a:pt x="1768558" y="2684785"/>
                  </a:lnTo>
                  <a:lnTo>
                    <a:pt x="1748181" y="2644096"/>
                  </a:lnTo>
                  <a:lnTo>
                    <a:pt x="1726897" y="2603951"/>
                  </a:lnTo>
                  <a:lnTo>
                    <a:pt x="1704719" y="2564363"/>
                  </a:lnTo>
                  <a:lnTo>
                    <a:pt x="1681662" y="2525346"/>
                  </a:lnTo>
                  <a:lnTo>
                    <a:pt x="1657737" y="2486913"/>
                  </a:lnTo>
                  <a:lnTo>
                    <a:pt x="1632959" y="2449078"/>
                  </a:lnTo>
                  <a:lnTo>
                    <a:pt x="1607342" y="2411853"/>
                  </a:lnTo>
                  <a:lnTo>
                    <a:pt x="1580898" y="2375253"/>
                  </a:lnTo>
                  <a:lnTo>
                    <a:pt x="1553641" y="2339292"/>
                  </a:lnTo>
                  <a:lnTo>
                    <a:pt x="1525585" y="2303981"/>
                  </a:lnTo>
                  <a:lnTo>
                    <a:pt x="1496743" y="2269336"/>
                  </a:lnTo>
                  <a:lnTo>
                    <a:pt x="1467128" y="2235368"/>
                  </a:lnTo>
                  <a:lnTo>
                    <a:pt x="1436755" y="2202093"/>
                  </a:lnTo>
                  <a:lnTo>
                    <a:pt x="1405635" y="2169523"/>
                  </a:lnTo>
                  <a:lnTo>
                    <a:pt x="1373784" y="2137671"/>
                  </a:lnTo>
                  <a:lnTo>
                    <a:pt x="1341213" y="2106552"/>
                  </a:lnTo>
                  <a:lnTo>
                    <a:pt x="1307938" y="2076178"/>
                  </a:lnTo>
                  <a:lnTo>
                    <a:pt x="1273971" y="2046564"/>
                  </a:lnTo>
                  <a:lnTo>
                    <a:pt x="1239325" y="2017722"/>
                  </a:lnTo>
                  <a:lnTo>
                    <a:pt x="1204014" y="1989666"/>
                  </a:lnTo>
                  <a:lnTo>
                    <a:pt x="1168052" y="1962409"/>
                  </a:lnTo>
                  <a:lnTo>
                    <a:pt x="1131452" y="1935965"/>
                  </a:lnTo>
                  <a:lnTo>
                    <a:pt x="1094228" y="1910348"/>
                  </a:lnTo>
                  <a:lnTo>
                    <a:pt x="1056392" y="1885570"/>
                  </a:lnTo>
                  <a:lnTo>
                    <a:pt x="1017959" y="1861646"/>
                  </a:lnTo>
                  <a:lnTo>
                    <a:pt x="978942" y="1838588"/>
                  </a:lnTo>
                  <a:lnTo>
                    <a:pt x="939354" y="1816411"/>
                  </a:lnTo>
                  <a:lnTo>
                    <a:pt x="899208" y="1795127"/>
                  </a:lnTo>
                  <a:lnTo>
                    <a:pt x="858519" y="1774750"/>
                  </a:lnTo>
                  <a:lnTo>
                    <a:pt x="817300" y="1755294"/>
                  </a:lnTo>
                  <a:lnTo>
                    <a:pt x="775563" y="1736771"/>
                  </a:lnTo>
                  <a:lnTo>
                    <a:pt x="733324" y="1719197"/>
                  </a:lnTo>
                  <a:lnTo>
                    <a:pt x="690594" y="1702583"/>
                  </a:lnTo>
                  <a:lnTo>
                    <a:pt x="647388" y="1686943"/>
                  </a:lnTo>
                  <a:lnTo>
                    <a:pt x="603718" y="1672291"/>
                  </a:lnTo>
                  <a:lnTo>
                    <a:pt x="559599" y="1658641"/>
                  </a:lnTo>
                  <a:lnTo>
                    <a:pt x="515044" y="1646005"/>
                  </a:lnTo>
                  <a:lnTo>
                    <a:pt x="470066" y="1634397"/>
                  </a:lnTo>
                  <a:lnTo>
                    <a:pt x="424679" y="1623831"/>
                  </a:lnTo>
                  <a:lnTo>
                    <a:pt x="378896" y="1614321"/>
                  </a:lnTo>
                  <a:lnTo>
                    <a:pt x="332731" y="1605878"/>
                  </a:lnTo>
                  <a:lnTo>
                    <a:pt x="286197" y="1598518"/>
                  </a:lnTo>
                  <a:lnTo>
                    <a:pt x="239308" y="1592253"/>
                  </a:lnTo>
                  <a:lnTo>
                    <a:pt x="192076" y="1587097"/>
                  </a:lnTo>
                  <a:lnTo>
                    <a:pt x="144516" y="1583063"/>
                  </a:lnTo>
                  <a:lnTo>
                    <a:pt x="96641" y="1580165"/>
                  </a:lnTo>
                  <a:lnTo>
                    <a:pt x="48464" y="1578417"/>
                  </a:lnTo>
                  <a:lnTo>
                    <a:pt x="0" y="1577831"/>
                  </a:lnTo>
                  <a:close/>
                </a:path>
              </a:pathLst>
            </a:custGeom>
            <a:solidFill>
              <a:srgbClr val="DE00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8700" y="2626913"/>
              <a:ext cx="2514600" cy="2514600"/>
            </a:xfrm>
            <a:custGeom>
              <a:avLst/>
              <a:gdLst/>
              <a:ahLst/>
              <a:cxnLst/>
              <a:rect l="l" t="t" r="r" b="b"/>
              <a:pathLst>
                <a:path w="2514600" h="2514600">
                  <a:moveTo>
                    <a:pt x="2514599" y="2514584"/>
                  </a:moveTo>
                  <a:lnTo>
                    <a:pt x="0" y="2514584"/>
                  </a:lnTo>
                  <a:lnTo>
                    <a:pt x="455" y="2466247"/>
                  </a:lnTo>
                  <a:lnTo>
                    <a:pt x="1816" y="2418131"/>
                  </a:lnTo>
                  <a:lnTo>
                    <a:pt x="4074" y="2370245"/>
                  </a:lnTo>
                  <a:lnTo>
                    <a:pt x="7221" y="2322596"/>
                  </a:lnTo>
                  <a:lnTo>
                    <a:pt x="11248" y="2275193"/>
                  </a:lnTo>
                  <a:lnTo>
                    <a:pt x="16148" y="2228045"/>
                  </a:lnTo>
                  <a:lnTo>
                    <a:pt x="21913" y="2181158"/>
                  </a:lnTo>
                  <a:lnTo>
                    <a:pt x="28534" y="2134542"/>
                  </a:lnTo>
                  <a:lnTo>
                    <a:pt x="36003" y="2088204"/>
                  </a:lnTo>
                  <a:lnTo>
                    <a:pt x="44312" y="2042153"/>
                  </a:lnTo>
                  <a:lnTo>
                    <a:pt x="53453" y="1996396"/>
                  </a:lnTo>
                  <a:lnTo>
                    <a:pt x="63418" y="1950943"/>
                  </a:lnTo>
                  <a:lnTo>
                    <a:pt x="74198" y="1905800"/>
                  </a:lnTo>
                  <a:lnTo>
                    <a:pt x="85786" y="1860976"/>
                  </a:lnTo>
                  <a:lnTo>
                    <a:pt x="98174" y="1816480"/>
                  </a:lnTo>
                  <a:lnTo>
                    <a:pt x="111352" y="1772319"/>
                  </a:lnTo>
                  <a:lnTo>
                    <a:pt x="125314" y="1728502"/>
                  </a:lnTo>
                  <a:lnTo>
                    <a:pt x="140051" y="1685036"/>
                  </a:lnTo>
                  <a:lnTo>
                    <a:pt x="155554" y="1641931"/>
                  </a:lnTo>
                  <a:lnTo>
                    <a:pt x="171816" y="1599193"/>
                  </a:lnTo>
                  <a:lnTo>
                    <a:pt x="188829" y="1556831"/>
                  </a:lnTo>
                  <a:lnTo>
                    <a:pt x="206583" y="1514854"/>
                  </a:lnTo>
                  <a:lnTo>
                    <a:pt x="225073" y="1473269"/>
                  </a:lnTo>
                  <a:lnTo>
                    <a:pt x="244288" y="1432084"/>
                  </a:lnTo>
                  <a:lnTo>
                    <a:pt x="264221" y="1391308"/>
                  </a:lnTo>
                  <a:lnTo>
                    <a:pt x="284864" y="1350949"/>
                  </a:lnTo>
                  <a:lnTo>
                    <a:pt x="306209" y="1311015"/>
                  </a:lnTo>
                  <a:lnTo>
                    <a:pt x="328247" y="1271514"/>
                  </a:lnTo>
                  <a:lnTo>
                    <a:pt x="350971" y="1232454"/>
                  </a:lnTo>
                  <a:lnTo>
                    <a:pt x="374372" y="1193844"/>
                  </a:lnTo>
                  <a:lnTo>
                    <a:pt x="398442" y="1155691"/>
                  </a:lnTo>
                  <a:lnTo>
                    <a:pt x="423173" y="1118003"/>
                  </a:lnTo>
                  <a:lnTo>
                    <a:pt x="448557" y="1080790"/>
                  </a:lnTo>
                  <a:lnTo>
                    <a:pt x="474586" y="1044058"/>
                  </a:lnTo>
                  <a:lnTo>
                    <a:pt x="501251" y="1007817"/>
                  </a:lnTo>
                  <a:lnTo>
                    <a:pt x="528545" y="972074"/>
                  </a:lnTo>
                  <a:lnTo>
                    <a:pt x="556459" y="936837"/>
                  </a:lnTo>
                  <a:lnTo>
                    <a:pt x="584985" y="902114"/>
                  </a:lnTo>
                  <a:lnTo>
                    <a:pt x="614115" y="867914"/>
                  </a:lnTo>
                  <a:lnTo>
                    <a:pt x="643841" y="834245"/>
                  </a:lnTo>
                  <a:lnTo>
                    <a:pt x="674155" y="801115"/>
                  </a:lnTo>
                  <a:lnTo>
                    <a:pt x="705048" y="768532"/>
                  </a:lnTo>
                  <a:lnTo>
                    <a:pt x="736513" y="736504"/>
                  </a:lnTo>
                  <a:lnTo>
                    <a:pt x="768541" y="705039"/>
                  </a:lnTo>
                  <a:lnTo>
                    <a:pt x="801125" y="674146"/>
                  </a:lnTo>
                  <a:lnTo>
                    <a:pt x="834255" y="643832"/>
                  </a:lnTo>
                  <a:lnTo>
                    <a:pt x="867924" y="614106"/>
                  </a:lnTo>
                  <a:lnTo>
                    <a:pt x="902124" y="584976"/>
                  </a:lnTo>
                  <a:lnTo>
                    <a:pt x="936847" y="556450"/>
                  </a:lnTo>
                  <a:lnTo>
                    <a:pt x="972084" y="528537"/>
                  </a:lnTo>
                  <a:lnTo>
                    <a:pt x="1007827" y="501243"/>
                  </a:lnTo>
                  <a:lnTo>
                    <a:pt x="1044069" y="474578"/>
                  </a:lnTo>
                  <a:lnTo>
                    <a:pt x="1080801" y="448549"/>
                  </a:lnTo>
                  <a:lnTo>
                    <a:pt x="1118014" y="423166"/>
                  </a:lnTo>
                  <a:lnTo>
                    <a:pt x="1155702" y="398435"/>
                  </a:lnTo>
                  <a:lnTo>
                    <a:pt x="1193855" y="374365"/>
                  </a:lnTo>
                  <a:lnTo>
                    <a:pt x="1232465" y="350964"/>
                  </a:lnTo>
                  <a:lnTo>
                    <a:pt x="1271525" y="328240"/>
                  </a:lnTo>
                  <a:lnTo>
                    <a:pt x="1311026" y="306202"/>
                  </a:lnTo>
                  <a:lnTo>
                    <a:pt x="1350961" y="284858"/>
                  </a:lnTo>
                  <a:lnTo>
                    <a:pt x="1391320" y="264215"/>
                  </a:lnTo>
                  <a:lnTo>
                    <a:pt x="1432096" y="244282"/>
                  </a:lnTo>
                  <a:lnTo>
                    <a:pt x="1473280" y="225066"/>
                  </a:lnTo>
                  <a:lnTo>
                    <a:pt x="1514866" y="206577"/>
                  </a:lnTo>
                  <a:lnTo>
                    <a:pt x="1556843" y="188823"/>
                  </a:lnTo>
                  <a:lnTo>
                    <a:pt x="1599205" y="171810"/>
                  </a:lnTo>
                  <a:lnTo>
                    <a:pt x="1641943" y="155549"/>
                  </a:lnTo>
                  <a:lnTo>
                    <a:pt x="1685049" y="140045"/>
                  </a:lnTo>
                  <a:lnTo>
                    <a:pt x="1728515" y="125309"/>
                  </a:lnTo>
                  <a:lnTo>
                    <a:pt x="1772332" y="111348"/>
                  </a:lnTo>
                  <a:lnTo>
                    <a:pt x="1816493" y="98169"/>
                  </a:lnTo>
                  <a:lnTo>
                    <a:pt x="1860989" y="85782"/>
                  </a:lnTo>
                  <a:lnTo>
                    <a:pt x="1905813" y="74194"/>
                  </a:lnTo>
                  <a:lnTo>
                    <a:pt x="1950956" y="63414"/>
                  </a:lnTo>
                  <a:lnTo>
                    <a:pt x="1996410" y="53450"/>
                  </a:lnTo>
                  <a:lnTo>
                    <a:pt x="2042166" y="44309"/>
                  </a:lnTo>
                  <a:lnTo>
                    <a:pt x="2088218" y="36000"/>
                  </a:lnTo>
                  <a:lnTo>
                    <a:pt x="2134556" y="28531"/>
                  </a:lnTo>
                  <a:lnTo>
                    <a:pt x="2181172" y="21910"/>
                  </a:lnTo>
                  <a:lnTo>
                    <a:pt x="2228059" y="16146"/>
                  </a:lnTo>
                  <a:lnTo>
                    <a:pt x="2275208" y="11246"/>
                  </a:lnTo>
                  <a:lnTo>
                    <a:pt x="2322610" y="7219"/>
                  </a:lnTo>
                  <a:lnTo>
                    <a:pt x="2370259" y="4073"/>
                  </a:lnTo>
                  <a:lnTo>
                    <a:pt x="2418146" y="1815"/>
                  </a:lnTo>
                  <a:lnTo>
                    <a:pt x="2466262" y="455"/>
                  </a:lnTo>
                  <a:lnTo>
                    <a:pt x="2514599" y="0"/>
                  </a:lnTo>
                  <a:lnTo>
                    <a:pt x="2514599" y="25145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80690" y="1028700"/>
            <a:ext cx="779145" cy="779145"/>
          </a:xfrm>
          <a:custGeom>
            <a:avLst/>
            <a:gdLst/>
            <a:ahLst/>
            <a:cxnLst/>
            <a:rect l="l" t="t" r="r" b="b"/>
            <a:pathLst>
              <a:path w="779144" h="779144">
                <a:moveTo>
                  <a:pt x="389266" y="778533"/>
                </a:moveTo>
                <a:lnTo>
                  <a:pt x="340438" y="775500"/>
                </a:lnTo>
                <a:lnTo>
                  <a:pt x="293419" y="766645"/>
                </a:lnTo>
                <a:lnTo>
                  <a:pt x="248575" y="752331"/>
                </a:lnTo>
                <a:lnTo>
                  <a:pt x="206270" y="732925"/>
                </a:lnTo>
                <a:lnTo>
                  <a:pt x="166870" y="708790"/>
                </a:lnTo>
                <a:lnTo>
                  <a:pt x="130739" y="680291"/>
                </a:lnTo>
                <a:lnTo>
                  <a:pt x="98241" y="647794"/>
                </a:lnTo>
                <a:lnTo>
                  <a:pt x="69743" y="611663"/>
                </a:lnTo>
                <a:lnTo>
                  <a:pt x="45608" y="572263"/>
                </a:lnTo>
                <a:lnTo>
                  <a:pt x="26201" y="529958"/>
                </a:lnTo>
                <a:lnTo>
                  <a:pt x="11888" y="485114"/>
                </a:lnTo>
                <a:lnTo>
                  <a:pt x="3032" y="438095"/>
                </a:lnTo>
                <a:lnTo>
                  <a:pt x="0" y="389269"/>
                </a:lnTo>
                <a:lnTo>
                  <a:pt x="3032" y="340437"/>
                </a:lnTo>
                <a:lnTo>
                  <a:pt x="11888" y="293419"/>
                </a:lnTo>
                <a:lnTo>
                  <a:pt x="26201" y="248574"/>
                </a:lnTo>
                <a:lnTo>
                  <a:pt x="45608" y="206270"/>
                </a:lnTo>
                <a:lnTo>
                  <a:pt x="69743" y="166870"/>
                </a:lnTo>
                <a:lnTo>
                  <a:pt x="98241" y="130738"/>
                </a:lnTo>
                <a:lnTo>
                  <a:pt x="130739" y="98241"/>
                </a:lnTo>
                <a:lnTo>
                  <a:pt x="166870" y="69743"/>
                </a:lnTo>
                <a:lnTo>
                  <a:pt x="206270" y="45608"/>
                </a:lnTo>
                <a:lnTo>
                  <a:pt x="248575" y="26201"/>
                </a:lnTo>
                <a:lnTo>
                  <a:pt x="293419" y="11888"/>
                </a:lnTo>
                <a:lnTo>
                  <a:pt x="340438" y="3032"/>
                </a:lnTo>
                <a:lnTo>
                  <a:pt x="389262" y="0"/>
                </a:lnTo>
                <a:lnTo>
                  <a:pt x="438095" y="3032"/>
                </a:lnTo>
                <a:lnTo>
                  <a:pt x="485114" y="11888"/>
                </a:lnTo>
                <a:lnTo>
                  <a:pt x="529958" y="26201"/>
                </a:lnTo>
                <a:lnTo>
                  <a:pt x="572263" y="45608"/>
                </a:lnTo>
                <a:lnTo>
                  <a:pt x="611663" y="69743"/>
                </a:lnTo>
                <a:lnTo>
                  <a:pt x="647794" y="98241"/>
                </a:lnTo>
                <a:lnTo>
                  <a:pt x="680291" y="130738"/>
                </a:lnTo>
                <a:lnTo>
                  <a:pt x="708790" y="166870"/>
                </a:lnTo>
                <a:lnTo>
                  <a:pt x="732925" y="206270"/>
                </a:lnTo>
                <a:lnTo>
                  <a:pt x="752331" y="248574"/>
                </a:lnTo>
                <a:lnTo>
                  <a:pt x="766645" y="293419"/>
                </a:lnTo>
                <a:lnTo>
                  <a:pt x="775500" y="340437"/>
                </a:lnTo>
                <a:lnTo>
                  <a:pt x="778533" y="389263"/>
                </a:lnTo>
                <a:lnTo>
                  <a:pt x="775500" y="438095"/>
                </a:lnTo>
                <a:lnTo>
                  <a:pt x="766645" y="485114"/>
                </a:lnTo>
                <a:lnTo>
                  <a:pt x="752331" y="529958"/>
                </a:lnTo>
                <a:lnTo>
                  <a:pt x="732925" y="572263"/>
                </a:lnTo>
                <a:lnTo>
                  <a:pt x="708790" y="611663"/>
                </a:lnTo>
                <a:lnTo>
                  <a:pt x="680291" y="647794"/>
                </a:lnTo>
                <a:lnTo>
                  <a:pt x="647794" y="680291"/>
                </a:lnTo>
                <a:lnTo>
                  <a:pt x="611663" y="708790"/>
                </a:lnTo>
                <a:lnTo>
                  <a:pt x="572263" y="732925"/>
                </a:lnTo>
                <a:lnTo>
                  <a:pt x="529958" y="752331"/>
                </a:lnTo>
                <a:lnTo>
                  <a:pt x="485114" y="766645"/>
                </a:lnTo>
                <a:lnTo>
                  <a:pt x="438095" y="775500"/>
                </a:lnTo>
                <a:lnTo>
                  <a:pt x="389266" y="778533"/>
                </a:lnTo>
                <a:close/>
              </a:path>
            </a:pathLst>
          </a:custGeom>
          <a:solidFill>
            <a:srgbClr val="7DD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84772" y="1243568"/>
            <a:ext cx="370840" cy="309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35"/>
              </a:lnSpc>
            </a:pPr>
            <a:r>
              <a:rPr sz="2000" b="1" spc="-25" dirty="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sz="2000" b="1" spc="-7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544649" cy="5143961"/>
          </a:xfrm>
          <a:prstGeom prst="rect">
            <a:avLst/>
          </a:prstGeom>
        </p:spPr>
      </p:pic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780659" y="1797760"/>
            <a:ext cx="14234469" cy="21364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600" b="1" dirty="0">
                <a:latin typeface="Arial"/>
                <a:cs typeface="Arial"/>
              </a:rPr>
              <a:t>Музейный комплекс им. И.Я. </a:t>
            </a:r>
            <a:r>
              <a:rPr lang="ru-RU" sz="4600" b="1" dirty="0" err="1">
                <a:latin typeface="Arial"/>
                <a:cs typeface="Arial"/>
              </a:rPr>
              <a:t>Словцова</a:t>
            </a:r>
            <a:br>
              <a:rPr lang="ru-RU" sz="4600" b="1" dirty="0">
                <a:latin typeface="Arial"/>
                <a:cs typeface="Arial"/>
              </a:rPr>
            </a:br>
            <a:br>
              <a:rPr lang="ru-RU" sz="4600" b="1" dirty="0">
                <a:latin typeface="Arial"/>
                <a:cs typeface="Arial"/>
              </a:rPr>
            </a:br>
            <a:r>
              <a:rPr lang="ru-RU" sz="4600" b="1" dirty="0">
                <a:latin typeface="Arial"/>
                <a:cs typeface="Arial"/>
              </a:rPr>
              <a:t>Профориентационный проект</a:t>
            </a:r>
            <a:endParaRPr sz="4600" b="1" dirty="0">
              <a:latin typeface="Arial"/>
              <a:cs typeface="Arial"/>
            </a:endParaRPr>
          </a:p>
        </p:txBody>
      </p:sp>
      <p:pic>
        <p:nvPicPr>
          <p:cNvPr id="13" name="object 4">
            <a:extLst>
              <a:ext uri="{FF2B5EF4-FFF2-40B4-BE49-F238E27FC236}">
                <a16:creationId xmlns:a16="http://schemas.microsoft.com/office/drawing/2014/main" id="{9BD2A07B-8B75-4B20-8A58-E6927A2FF31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24357" y="7375748"/>
            <a:ext cx="3543300" cy="2911252"/>
          </a:xfrm>
          <a:prstGeom prst="rect">
            <a:avLst/>
          </a:prstGeom>
        </p:spPr>
      </p:pic>
      <p:pic>
        <p:nvPicPr>
          <p:cNvPr id="14" name="object 4">
            <a:extLst>
              <a:ext uri="{FF2B5EF4-FFF2-40B4-BE49-F238E27FC236}">
                <a16:creationId xmlns:a16="http://schemas.microsoft.com/office/drawing/2014/main" id="{E3E0E4D6-98EA-4FF3-920F-B6AABEB9080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8800" y="7375748"/>
            <a:ext cx="3543300" cy="2911252"/>
          </a:xfrm>
          <a:prstGeom prst="rect">
            <a:avLst/>
          </a:prstGeom>
        </p:spPr>
      </p:pic>
      <p:pic>
        <p:nvPicPr>
          <p:cNvPr id="15" name="object 3">
            <a:extLst>
              <a:ext uri="{FF2B5EF4-FFF2-40B4-BE49-F238E27FC236}">
                <a16:creationId xmlns:a16="http://schemas.microsoft.com/office/drawing/2014/main" id="{CAF192C8-47EB-4473-A428-0DB32C096F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253432" y="7373973"/>
            <a:ext cx="3358534" cy="2911252"/>
          </a:xfrm>
          <a:prstGeom prst="rect">
            <a:avLst/>
          </a:prstGeom>
        </p:spPr>
      </p:pic>
      <p:sp>
        <p:nvSpPr>
          <p:cNvPr id="16" name="object 12">
            <a:extLst>
              <a:ext uri="{FF2B5EF4-FFF2-40B4-BE49-F238E27FC236}">
                <a16:creationId xmlns:a16="http://schemas.microsoft.com/office/drawing/2014/main" id="{D2414ACA-3D8F-4E8C-AC67-C5F10FAE733E}"/>
              </a:ext>
            </a:extLst>
          </p:cNvPr>
          <p:cNvSpPr txBox="1">
            <a:spLocks/>
          </p:cNvSpPr>
          <p:nvPr/>
        </p:nvSpPr>
        <p:spPr>
          <a:xfrm>
            <a:off x="5413789" y="6674906"/>
            <a:ext cx="1130852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7700" b="0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ru-RU" sz="2400" b="1" kern="0" dirty="0">
                <a:latin typeface="Arial"/>
                <a:cs typeface="Arial"/>
              </a:rPr>
              <a:t>ПУШКИН В БРОНЗЕ        ПУШКИН В СЕРЕБРЕ         ПУШКИН В ЗОЛОТЕ</a:t>
            </a:r>
          </a:p>
        </p:txBody>
      </p:sp>
    </p:spTree>
    <p:extLst>
      <p:ext uri="{BB962C8B-B14F-4D97-AF65-F5344CB8AC3E}">
        <p14:creationId xmlns:p14="http://schemas.microsoft.com/office/powerpoint/2010/main" val="319385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r>
              <a:rPr lang="en-US" dirty="0"/>
              <a:t>      </a:t>
            </a:r>
            <a:endParaRPr dirty="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60424" y="2589375"/>
            <a:ext cx="5560873" cy="770547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B11D314-55C2-4374-84C4-5BD9F8F455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8" y="5077263"/>
            <a:ext cx="7759080" cy="51727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ABBCDDD-8889-476F-9594-BCCF871B0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515" y="4468"/>
            <a:ext cx="5779109" cy="77054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25CC17C-BE9B-46BB-94A7-1874964AE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3" y="-40708"/>
            <a:ext cx="7790443" cy="519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07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154451"/>
            <a:ext cx="18288000" cy="5132321"/>
          </a:xfrm>
          <a:custGeom>
            <a:avLst/>
            <a:gdLst/>
            <a:ahLst/>
            <a:cxnLst/>
            <a:rect l="l" t="t" r="r" b="b"/>
            <a:pathLst>
              <a:path w="18288000" h="3619500">
                <a:moveTo>
                  <a:pt x="18287998" y="3619499"/>
                </a:moveTo>
                <a:lnTo>
                  <a:pt x="0" y="36194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36194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lang="ru-RU"/>
          </a:p>
        </p:txBody>
      </p:sp>
      <p:sp>
        <p:nvSpPr>
          <p:cNvPr id="3" name="object 3"/>
          <p:cNvSpPr txBox="1"/>
          <p:nvPr/>
        </p:nvSpPr>
        <p:spPr>
          <a:xfrm>
            <a:off x="714316" y="1071534"/>
            <a:ext cx="17216558" cy="1816523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 algn="just">
              <a:lnSpc>
                <a:spcPts val="4650"/>
              </a:lnSpc>
              <a:spcBef>
                <a:spcPts val="65"/>
              </a:spcBef>
            </a:pPr>
            <a:r>
              <a:rPr lang="ru-RU" sz="3600" b="1" spc="235" dirty="0">
                <a:latin typeface="Arial"/>
                <a:cs typeface="Arial"/>
              </a:rPr>
              <a:t>Профориентационный проект для подростков,  которые хотят связать свою жизнь с историей или  искусством, но пока не знают, как.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14316" y="3822214"/>
            <a:ext cx="17202873" cy="3618939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 algn="just">
              <a:lnSpc>
                <a:spcPts val="4730"/>
              </a:lnSpc>
              <a:spcBef>
                <a:spcPts val="20"/>
              </a:spcBef>
            </a:pPr>
            <a:r>
              <a:rPr lang="ru-RU" sz="3600" b="1" dirty="0">
                <a:solidFill>
                  <a:schemeClr val="bg1"/>
                </a:solidFill>
                <a:latin typeface="Arial"/>
                <a:cs typeface="Arial"/>
              </a:rPr>
              <a:t>Участники смогут сформировать представление о внутренней работе музея и всех его сотрудников, желание работать в музее. Учащиеся увидят, что в музеях работают специалисты не только с музейным образованием, что существует ряд других важных профессий, без которых функционирование музея было бы затруднительным, например маркетологи, дизайнеры, звукооператоры, айтишники и т.д.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4316" y="9001152"/>
            <a:ext cx="1492376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3600" b="1" dirty="0">
                <a:latin typeface="Arial"/>
                <a:cs typeface="Arial"/>
              </a:rPr>
              <a:t>Целевая аудитория: школьники с 8 по 11 класс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30610" y="214278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16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87140" y="0"/>
            <a:ext cx="3501390" cy="3501390"/>
          </a:xfrm>
          <a:custGeom>
            <a:avLst/>
            <a:gdLst/>
            <a:ahLst/>
            <a:cxnLst/>
            <a:rect l="l" t="t" r="r" b="b"/>
            <a:pathLst>
              <a:path w="3501390" h="3501390">
                <a:moveTo>
                  <a:pt x="3500857" y="1939966"/>
                </a:moveTo>
                <a:lnTo>
                  <a:pt x="3500857" y="3500854"/>
                </a:lnTo>
                <a:lnTo>
                  <a:pt x="3456842" y="3500557"/>
                </a:lnTo>
                <a:lnTo>
                  <a:pt x="3408679" y="3499581"/>
                </a:lnTo>
                <a:lnTo>
                  <a:pt x="3360677" y="3497960"/>
                </a:lnTo>
                <a:lnTo>
                  <a:pt x="3312840" y="3495697"/>
                </a:lnTo>
                <a:lnTo>
                  <a:pt x="3265173" y="3492797"/>
                </a:lnTo>
                <a:lnTo>
                  <a:pt x="3217679" y="3489264"/>
                </a:lnTo>
                <a:lnTo>
                  <a:pt x="3170364" y="3485102"/>
                </a:lnTo>
                <a:lnTo>
                  <a:pt x="3123230" y="3480316"/>
                </a:lnTo>
                <a:lnTo>
                  <a:pt x="3076282" y="3474909"/>
                </a:lnTo>
                <a:lnTo>
                  <a:pt x="3029525" y="3468885"/>
                </a:lnTo>
                <a:lnTo>
                  <a:pt x="2982962" y="3462250"/>
                </a:lnTo>
                <a:lnTo>
                  <a:pt x="2936598" y="3455007"/>
                </a:lnTo>
                <a:lnTo>
                  <a:pt x="2890436" y="3447159"/>
                </a:lnTo>
                <a:lnTo>
                  <a:pt x="2844482" y="3438713"/>
                </a:lnTo>
                <a:lnTo>
                  <a:pt x="2798739" y="3429671"/>
                </a:lnTo>
                <a:lnTo>
                  <a:pt x="2753211" y="3420037"/>
                </a:lnTo>
                <a:lnTo>
                  <a:pt x="2707903" y="3409817"/>
                </a:lnTo>
                <a:lnTo>
                  <a:pt x="2662819" y="3399014"/>
                </a:lnTo>
                <a:lnTo>
                  <a:pt x="2617962" y="3387632"/>
                </a:lnTo>
                <a:lnTo>
                  <a:pt x="2573338" y="3375675"/>
                </a:lnTo>
                <a:lnTo>
                  <a:pt x="2528950" y="3363148"/>
                </a:lnTo>
                <a:lnTo>
                  <a:pt x="2484802" y="3350055"/>
                </a:lnTo>
                <a:lnTo>
                  <a:pt x="2440899" y="3336400"/>
                </a:lnTo>
                <a:lnTo>
                  <a:pt x="2397244" y="3322187"/>
                </a:lnTo>
                <a:lnTo>
                  <a:pt x="2353843" y="3307420"/>
                </a:lnTo>
                <a:lnTo>
                  <a:pt x="2310699" y="3292104"/>
                </a:lnTo>
                <a:lnTo>
                  <a:pt x="2267816" y="3276243"/>
                </a:lnTo>
                <a:lnTo>
                  <a:pt x="2225199" y="3259840"/>
                </a:lnTo>
                <a:lnTo>
                  <a:pt x="2182851" y="3242901"/>
                </a:lnTo>
                <a:lnTo>
                  <a:pt x="2140777" y="3225429"/>
                </a:lnTo>
                <a:lnTo>
                  <a:pt x="2098981" y="3207428"/>
                </a:lnTo>
                <a:lnTo>
                  <a:pt x="2057467" y="3188903"/>
                </a:lnTo>
                <a:lnTo>
                  <a:pt x="2016240" y="3169857"/>
                </a:lnTo>
                <a:lnTo>
                  <a:pt x="1975303" y="3150296"/>
                </a:lnTo>
                <a:lnTo>
                  <a:pt x="1934661" y="3130222"/>
                </a:lnTo>
                <a:lnTo>
                  <a:pt x="1894318" y="3109641"/>
                </a:lnTo>
                <a:lnTo>
                  <a:pt x="1854278" y="3088557"/>
                </a:lnTo>
                <a:lnTo>
                  <a:pt x="1814545" y="3066973"/>
                </a:lnTo>
                <a:lnTo>
                  <a:pt x="1775124" y="3044893"/>
                </a:lnTo>
                <a:lnTo>
                  <a:pt x="1736018" y="3022323"/>
                </a:lnTo>
                <a:lnTo>
                  <a:pt x="1697232" y="2999266"/>
                </a:lnTo>
                <a:lnTo>
                  <a:pt x="1658770" y="2975726"/>
                </a:lnTo>
                <a:lnTo>
                  <a:pt x="1620636" y="2951708"/>
                </a:lnTo>
                <a:lnTo>
                  <a:pt x="1582835" y="2927216"/>
                </a:lnTo>
                <a:lnTo>
                  <a:pt x="1545369" y="2902253"/>
                </a:lnTo>
                <a:lnTo>
                  <a:pt x="1508245" y="2876824"/>
                </a:lnTo>
                <a:lnTo>
                  <a:pt x="1471465" y="2850934"/>
                </a:lnTo>
                <a:lnTo>
                  <a:pt x="1435035" y="2824586"/>
                </a:lnTo>
                <a:lnTo>
                  <a:pt x="1398958" y="2797785"/>
                </a:lnTo>
                <a:lnTo>
                  <a:pt x="1363238" y="2770534"/>
                </a:lnTo>
                <a:lnTo>
                  <a:pt x="1327879" y="2742838"/>
                </a:lnTo>
                <a:lnTo>
                  <a:pt x="1292886" y="2714702"/>
                </a:lnTo>
                <a:lnTo>
                  <a:pt x="1258264" y="2686128"/>
                </a:lnTo>
                <a:lnTo>
                  <a:pt x="1224015" y="2657122"/>
                </a:lnTo>
                <a:lnTo>
                  <a:pt x="1190144" y="2627688"/>
                </a:lnTo>
                <a:lnTo>
                  <a:pt x="1156656" y="2597830"/>
                </a:lnTo>
                <a:lnTo>
                  <a:pt x="1123555" y="2567551"/>
                </a:lnTo>
                <a:lnTo>
                  <a:pt x="1090844" y="2536857"/>
                </a:lnTo>
                <a:lnTo>
                  <a:pt x="1058528" y="2505751"/>
                </a:lnTo>
                <a:lnTo>
                  <a:pt x="1026612" y="2474238"/>
                </a:lnTo>
                <a:lnTo>
                  <a:pt x="995098" y="2442321"/>
                </a:lnTo>
                <a:lnTo>
                  <a:pt x="963993" y="2410005"/>
                </a:lnTo>
                <a:lnTo>
                  <a:pt x="933298" y="2377294"/>
                </a:lnTo>
                <a:lnTo>
                  <a:pt x="903020" y="2344193"/>
                </a:lnTo>
                <a:lnTo>
                  <a:pt x="873162" y="2310705"/>
                </a:lnTo>
                <a:lnTo>
                  <a:pt x="843728" y="2276834"/>
                </a:lnTo>
                <a:lnTo>
                  <a:pt x="814722" y="2242585"/>
                </a:lnTo>
                <a:lnTo>
                  <a:pt x="786149" y="2207962"/>
                </a:lnTo>
                <a:lnTo>
                  <a:pt x="758012" y="2172969"/>
                </a:lnTo>
                <a:lnTo>
                  <a:pt x="730317" y="2137611"/>
                </a:lnTo>
                <a:lnTo>
                  <a:pt x="703066" y="2101891"/>
                </a:lnTo>
                <a:lnTo>
                  <a:pt x="676265" y="2065813"/>
                </a:lnTo>
                <a:lnTo>
                  <a:pt x="649917" y="2029383"/>
                </a:lnTo>
                <a:lnTo>
                  <a:pt x="624027" y="1992603"/>
                </a:lnTo>
                <a:lnTo>
                  <a:pt x="598598" y="1955478"/>
                </a:lnTo>
                <a:lnTo>
                  <a:pt x="573636" y="1918013"/>
                </a:lnTo>
                <a:lnTo>
                  <a:pt x="549143" y="1880211"/>
                </a:lnTo>
                <a:lnTo>
                  <a:pt x="525125" y="1842077"/>
                </a:lnTo>
                <a:lnTo>
                  <a:pt x="501585" y="1803615"/>
                </a:lnTo>
                <a:lnTo>
                  <a:pt x="478528" y="1764829"/>
                </a:lnTo>
                <a:lnTo>
                  <a:pt x="455958" y="1725723"/>
                </a:lnTo>
                <a:lnTo>
                  <a:pt x="433879" y="1686302"/>
                </a:lnTo>
                <a:lnTo>
                  <a:pt x="412295" y="1646569"/>
                </a:lnTo>
                <a:lnTo>
                  <a:pt x="391211" y="1606529"/>
                </a:lnTo>
                <a:lnTo>
                  <a:pt x="370630" y="1566186"/>
                </a:lnTo>
                <a:lnTo>
                  <a:pt x="350556" y="1525544"/>
                </a:lnTo>
                <a:lnTo>
                  <a:pt x="330995" y="1484607"/>
                </a:lnTo>
                <a:lnTo>
                  <a:pt x="311949" y="1443379"/>
                </a:lnTo>
                <a:lnTo>
                  <a:pt x="293424" y="1401866"/>
                </a:lnTo>
                <a:lnTo>
                  <a:pt x="275424" y="1360070"/>
                </a:lnTo>
                <a:lnTo>
                  <a:pt x="257951" y="1317996"/>
                </a:lnTo>
                <a:lnTo>
                  <a:pt x="241012" y="1275648"/>
                </a:lnTo>
                <a:lnTo>
                  <a:pt x="224610" y="1233030"/>
                </a:lnTo>
                <a:lnTo>
                  <a:pt x="208748" y="1190147"/>
                </a:lnTo>
                <a:lnTo>
                  <a:pt x="193432" y="1147003"/>
                </a:lnTo>
                <a:lnTo>
                  <a:pt x="178666" y="1103601"/>
                </a:lnTo>
                <a:lnTo>
                  <a:pt x="164453" y="1059947"/>
                </a:lnTo>
                <a:lnTo>
                  <a:pt x="150798" y="1016044"/>
                </a:lnTo>
                <a:lnTo>
                  <a:pt x="137705" y="971896"/>
                </a:lnTo>
                <a:lnTo>
                  <a:pt x="125178" y="927508"/>
                </a:lnTo>
                <a:lnTo>
                  <a:pt x="113222" y="882883"/>
                </a:lnTo>
                <a:lnTo>
                  <a:pt x="101840" y="838027"/>
                </a:lnTo>
                <a:lnTo>
                  <a:pt x="91036" y="792942"/>
                </a:lnTo>
                <a:lnTo>
                  <a:pt x="80816" y="747634"/>
                </a:lnTo>
                <a:lnTo>
                  <a:pt x="71183" y="702106"/>
                </a:lnTo>
                <a:lnTo>
                  <a:pt x="62141" y="656363"/>
                </a:lnTo>
                <a:lnTo>
                  <a:pt x="53694" y="610409"/>
                </a:lnTo>
                <a:lnTo>
                  <a:pt x="45847" y="564247"/>
                </a:lnTo>
                <a:lnTo>
                  <a:pt x="38604" y="517883"/>
                </a:lnTo>
                <a:lnTo>
                  <a:pt x="31968" y="471320"/>
                </a:lnTo>
                <a:lnTo>
                  <a:pt x="25945" y="424563"/>
                </a:lnTo>
                <a:lnTo>
                  <a:pt x="20538" y="377615"/>
                </a:lnTo>
                <a:lnTo>
                  <a:pt x="15752" y="330481"/>
                </a:lnTo>
                <a:lnTo>
                  <a:pt x="11590" y="283166"/>
                </a:lnTo>
                <a:lnTo>
                  <a:pt x="8057" y="235672"/>
                </a:lnTo>
                <a:lnTo>
                  <a:pt x="5157" y="188005"/>
                </a:lnTo>
                <a:lnTo>
                  <a:pt x="2894" y="140168"/>
                </a:lnTo>
                <a:lnTo>
                  <a:pt x="1273" y="92166"/>
                </a:lnTo>
                <a:lnTo>
                  <a:pt x="297" y="44003"/>
                </a:lnTo>
                <a:lnTo>
                  <a:pt x="0" y="0"/>
                </a:lnTo>
                <a:lnTo>
                  <a:pt x="1560871" y="0"/>
                </a:lnTo>
                <a:lnTo>
                  <a:pt x="1561398" y="43627"/>
                </a:lnTo>
                <a:lnTo>
                  <a:pt x="1563128" y="91285"/>
                </a:lnTo>
                <a:lnTo>
                  <a:pt x="1565994" y="138645"/>
                </a:lnTo>
                <a:lnTo>
                  <a:pt x="1569985" y="185693"/>
                </a:lnTo>
                <a:lnTo>
                  <a:pt x="1575085" y="232417"/>
                </a:lnTo>
                <a:lnTo>
                  <a:pt x="1581283" y="278802"/>
                </a:lnTo>
                <a:lnTo>
                  <a:pt x="1588564" y="324835"/>
                </a:lnTo>
                <a:lnTo>
                  <a:pt x="1596916" y="370503"/>
                </a:lnTo>
                <a:lnTo>
                  <a:pt x="1606324" y="415794"/>
                </a:lnTo>
                <a:lnTo>
                  <a:pt x="1616777" y="460692"/>
                </a:lnTo>
                <a:lnTo>
                  <a:pt x="1628259" y="505186"/>
                </a:lnTo>
                <a:lnTo>
                  <a:pt x="1640759" y="549262"/>
                </a:lnTo>
                <a:lnTo>
                  <a:pt x="1654263" y="592906"/>
                </a:lnTo>
                <a:lnTo>
                  <a:pt x="1668757" y="636106"/>
                </a:lnTo>
                <a:lnTo>
                  <a:pt x="1684229" y="678847"/>
                </a:lnTo>
                <a:lnTo>
                  <a:pt x="1700664" y="721118"/>
                </a:lnTo>
                <a:lnTo>
                  <a:pt x="1718050" y="762903"/>
                </a:lnTo>
                <a:lnTo>
                  <a:pt x="1736373" y="804190"/>
                </a:lnTo>
                <a:lnTo>
                  <a:pt x="1755620" y="844966"/>
                </a:lnTo>
                <a:lnTo>
                  <a:pt x="1775778" y="885218"/>
                </a:lnTo>
                <a:lnTo>
                  <a:pt x="1796833" y="924931"/>
                </a:lnTo>
                <a:lnTo>
                  <a:pt x="1818772" y="964093"/>
                </a:lnTo>
                <a:lnTo>
                  <a:pt x="1841582" y="1002691"/>
                </a:lnTo>
                <a:lnTo>
                  <a:pt x="1865249" y="1040711"/>
                </a:lnTo>
                <a:lnTo>
                  <a:pt x="1889760" y="1078139"/>
                </a:lnTo>
                <a:lnTo>
                  <a:pt x="1915102" y="1114964"/>
                </a:lnTo>
                <a:lnTo>
                  <a:pt x="1941262" y="1151170"/>
                </a:lnTo>
                <a:lnTo>
                  <a:pt x="1968225" y="1186745"/>
                </a:lnTo>
                <a:lnTo>
                  <a:pt x="1995980" y="1221676"/>
                </a:lnTo>
                <a:lnTo>
                  <a:pt x="2024512" y="1255949"/>
                </a:lnTo>
                <a:lnTo>
                  <a:pt x="2053808" y="1289551"/>
                </a:lnTo>
                <a:lnTo>
                  <a:pt x="2083855" y="1322468"/>
                </a:lnTo>
                <a:lnTo>
                  <a:pt x="2114640" y="1354688"/>
                </a:lnTo>
                <a:lnTo>
                  <a:pt x="2146149" y="1386197"/>
                </a:lnTo>
                <a:lnTo>
                  <a:pt x="2178369" y="1416982"/>
                </a:lnTo>
                <a:lnTo>
                  <a:pt x="2211287" y="1447029"/>
                </a:lnTo>
                <a:lnTo>
                  <a:pt x="2244889" y="1476325"/>
                </a:lnTo>
                <a:lnTo>
                  <a:pt x="2279162" y="1504857"/>
                </a:lnTo>
                <a:lnTo>
                  <a:pt x="2314093" y="1532612"/>
                </a:lnTo>
                <a:lnTo>
                  <a:pt x="2349668" y="1559575"/>
                </a:lnTo>
                <a:lnTo>
                  <a:pt x="2385875" y="1585735"/>
                </a:lnTo>
                <a:lnTo>
                  <a:pt x="2422699" y="1611077"/>
                </a:lnTo>
                <a:lnTo>
                  <a:pt x="2460128" y="1635588"/>
                </a:lnTo>
                <a:lnTo>
                  <a:pt x="2498148" y="1659255"/>
                </a:lnTo>
                <a:lnTo>
                  <a:pt x="2536746" y="1682065"/>
                </a:lnTo>
                <a:lnTo>
                  <a:pt x="2575908" y="1704004"/>
                </a:lnTo>
                <a:lnTo>
                  <a:pt x="2615622" y="1725059"/>
                </a:lnTo>
                <a:lnTo>
                  <a:pt x="2655873" y="1745216"/>
                </a:lnTo>
                <a:lnTo>
                  <a:pt x="2696650" y="1764463"/>
                </a:lnTo>
                <a:lnTo>
                  <a:pt x="2737937" y="1782786"/>
                </a:lnTo>
                <a:lnTo>
                  <a:pt x="2779723" y="1800172"/>
                </a:lnTo>
                <a:lnTo>
                  <a:pt x="2821993" y="1816608"/>
                </a:lnTo>
                <a:lnTo>
                  <a:pt x="2864735" y="1832079"/>
                </a:lnTo>
                <a:lnTo>
                  <a:pt x="2907934" y="1846573"/>
                </a:lnTo>
                <a:lnTo>
                  <a:pt x="2951579" y="1860077"/>
                </a:lnTo>
                <a:lnTo>
                  <a:pt x="2995655" y="1872577"/>
                </a:lnTo>
                <a:lnTo>
                  <a:pt x="3040149" y="1884060"/>
                </a:lnTo>
                <a:lnTo>
                  <a:pt x="3085048" y="1894512"/>
                </a:lnTo>
                <a:lnTo>
                  <a:pt x="3130339" y="1903921"/>
                </a:lnTo>
                <a:lnTo>
                  <a:pt x="3176008" y="1912272"/>
                </a:lnTo>
                <a:lnTo>
                  <a:pt x="3222041" y="1919554"/>
                </a:lnTo>
                <a:lnTo>
                  <a:pt x="3268427" y="1925751"/>
                </a:lnTo>
                <a:lnTo>
                  <a:pt x="3315150" y="1930852"/>
                </a:lnTo>
                <a:lnTo>
                  <a:pt x="3362199" y="1934842"/>
                </a:lnTo>
                <a:lnTo>
                  <a:pt x="3409559" y="1937709"/>
                </a:lnTo>
                <a:lnTo>
                  <a:pt x="3457218" y="1939438"/>
                </a:lnTo>
                <a:lnTo>
                  <a:pt x="3500857" y="1939966"/>
                </a:lnTo>
                <a:close/>
              </a:path>
            </a:pathLst>
          </a:custGeom>
          <a:solidFill>
            <a:srgbClr val="BD78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00225" cy="10287000"/>
          </a:xfrm>
          <a:custGeom>
            <a:avLst/>
            <a:gdLst/>
            <a:ahLst/>
            <a:cxnLst/>
            <a:rect l="l" t="t" r="r" b="b"/>
            <a:pathLst>
              <a:path w="1800225" h="10287000">
                <a:moveTo>
                  <a:pt x="180022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00224" y="0"/>
                </a:lnTo>
                <a:lnTo>
                  <a:pt x="1800224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8512" y="3374858"/>
            <a:ext cx="8039098" cy="691214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2738" y="378567"/>
            <a:ext cx="743793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5780"/>
              </a:lnSpc>
            </a:pPr>
            <a:r>
              <a:rPr lang="ru-RU" sz="5950" b="1" spc="315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Пушкин в бронзе</a:t>
            </a:r>
            <a:endParaRPr sz="5950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7857" y="371244"/>
            <a:ext cx="8390890" cy="1529265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 marR="5080">
              <a:lnSpc>
                <a:spcPts val="5630"/>
              </a:lnSpc>
              <a:spcBef>
                <a:spcPts val="725"/>
              </a:spcBef>
            </a:pPr>
            <a:r>
              <a:rPr lang="ru-RU" sz="5100" b="1" dirty="0">
                <a:solidFill>
                  <a:srgbClr val="BD7837"/>
                </a:solidFill>
                <a:latin typeface="Arial"/>
                <a:cs typeface="Arial"/>
              </a:rPr>
              <a:t>Общее время: </a:t>
            </a:r>
            <a:r>
              <a:rPr lang="ru-RU" sz="5100" b="1" dirty="0">
                <a:latin typeface="Arial"/>
                <a:cs typeface="Arial"/>
              </a:rPr>
              <a:t>1 час  Стоимость: 250 руб./чел.</a:t>
            </a:r>
            <a:endParaRPr sz="5100" b="1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7856" y="3411580"/>
            <a:ext cx="10260920" cy="48378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24840">
              <a:lnSpc>
                <a:spcPts val="4200"/>
              </a:lnSpc>
              <a:spcBef>
                <a:spcPts val="105"/>
              </a:spcBef>
            </a:pPr>
            <a:r>
              <a:rPr sz="3350" b="1" spc="180" dirty="0">
                <a:solidFill>
                  <a:srgbClr val="BD7837"/>
                </a:solidFill>
                <a:latin typeface="Arial"/>
                <a:cs typeface="Arial"/>
              </a:rPr>
              <a:t>Профориентационная</a:t>
            </a:r>
            <a:r>
              <a:rPr sz="3350" b="1" spc="195" dirty="0">
                <a:solidFill>
                  <a:srgbClr val="BD7837"/>
                </a:solidFill>
                <a:latin typeface="Arial"/>
                <a:cs typeface="Arial"/>
              </a:rPr>
              <a:t> </a:t>
            </a:r>
            <a:r>
              <a:rPr sz="3350" b="1" spc="290" dirty="0">
                <a:solidFill>
                  <a:srgbClr val="BD7837"/>
                </a:solidFill>
                <a:latin typeface="Arial"/>
                <a:cs typeface="Arial"/>
              </a:rPr>
              <a:t>экскурсия </a:t>
            </a:r>
            <a:r>
              <a:rPr sz="3350" b="1" spc="-915" dirty="0">
                <a:solidFill>
                  <a:srgbClr val="BD7837"/>
                </a:solidFill>
                <a:latin typeface="Arial"/>
                <a:cs typeface="Arial"/>
              </a:rPr>
              <a:t> </a:t>
            </a:r>
            <a:r>
              <a:rPr sz="3350" b="1" spc="459" dirty="0">
                <a:solidFill>
                  <a:srgbClr val="BD7837"/>
                </a:solidFill>
                <a:latin typeface="Arial"/>
                <a:cs typeface="Arial"/>
              </a:rPr>
              <a:t>по</a:t>
            </a:r>
            <a:r>
              <a:rPr sz="3350" b="1" spc="225" dirty="0">
                <a:solidFill>
                  <a:srgbClr val="BD7837"/>
                </a:solidFill>
                <a:latin typeface="Arial"/>
                <a:cs typeface="Arial"/>
              </a:rPr>
              <a:t> </a:t>
            </a:r>
            <a:r>
              <a:rPr sz="3350" b="1" spc="215" dirty="0">
                <a:solidFill>
                  <a:srgbClr val="BD7837"/>
                </a:solidFill>
                <a:latin typeface="Arial"/>
                <a:cs typeface="Arial"/>
              </a:rPr>
              <a:t>музею</a:t>
            </a:r>
            <a:r>
              <a:rPr sz="3350" b="1" spc="225" dirty="0">
                <a:solidFill>
                  <a:srgbClr val="BD7837"/>
                </a:solidFill>
                <a:latin typeface="Arial"/>
                <a:cs typeface="Arial"/>
              </a:rPr>
              <a:t> </a:t>
            </a:r>
            <a:r>
              <a:rPr sz="3350" b="1" spc="150" dirty="0" err="1">
                <a:solidFill>
                  <a:srgbClr val="BD7837"/>
                </a:solidFill>
                <a:latin typeface="Arial"/>
                <a:cs typeface="Arial"/>
              </a:rPr>
              <a:t>на</a:t>
            </a:r>
            <a:r>
              <a:rPr sz="3350" b="1" spc="229" dirty="0">
                <a:solidFill>
                  <a:srgbClr val="BD7837"/>
                </a:solidFill>
                <a:latin typeface="Arial"/>
                <a:cs typeface="Arial"/>
              </a:rPr>
              <a:t> </a:t>
            </a:r>
            <a:r>
              <a:rPr sz="3350" b="1" spc="-25" dirty="0" err="1">
                <a:solidFill>
                  <a:srgbClr val="BD7837"/>
                </a:solidFill>
                <a:latin typeface="Arial"/>
                <a:cs typeface="Arial"/>
              </a:rPr>
              <a:t>выбор</a:t>
            </a:r>
            <a:r>
              <a:rPr lang="ru-RU" sz="3350" b="1" spc="-25" dirty="0">
                <a:solidFill>
                  <a:srgbClr val="BD7837"/>
                </a:solidFill>
                <a:latin typeface="Arial"/>
                <a:cs typeface="Arial"/>
              </a:rPr>
              <a:t> (покажем «музейную кухню» изнутри)</a:t>
            </a:r>
            <a:r>
              <a:rPr sz="3350" b="1" spc="-25" dirty="0">
                <a:solidFill>
                  <a:srgbClr val="BD7837"/>
                </a:solidFill>
                <a:latin typeface="Arial"/>
                <a:cs typeface="Arial"/>
              </a:rPr>
              <a:t>:</a:t>
            </a:r>
            <a:endParaRPr lang="ru-RU" sz="3350" b="1" spc="-25" dirty="0">
              <a:solidFill>
                <a:srgbClr val="BD7837"/>
              </a:solidFill>
              <a:latin typeface="Arial"/>
              <a:cs typeface="Arial"/>
            </a:endParaRPr>
          </a:p>
          <a:p>
            <a:pPr marL="12700" marR="624840">
              <a:lnSpc>
                <a:spcPts val="4200"/>
              </a:lnSpc>
              <a:spcBef>
                <a:spcPts val="105"/>
              </a:spcBef>
            </a:pPr>
            <a:endParaRPr sz="3350" dirty="0">
              <a:latin typeface="Arial"/>
              <a:cs typeface="Arial"/>
            </a:endParaRPr>
          </a:p>
          <a:p>
            <a:pPr marR="2588895">
              <a:buFont typeface="Arial" pitchFamily="34" charset="0"/>
              <a:buChar char="•"/>
            </a:pPr>
            <a:r>
              <a:rPr lang="ru-RU" sz="3350" b="1" spc="4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Музей </a:t>
            </a:r>
            <a:r>
              <a:rPr lang="ru-RU" sz="3350" b="1" spc="280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им. И.Я. </a:t>
            </a:r>
            <a:r>
              <a:rPr lang="ru-RU" sz="3350" b="1" spc="280" dirty="0" err="1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Словцова</a:t>
            </a:r>
            <a:endParaRPr lang="ru-RU" sz="3350" b="1" spc="280" dirty="0">
              <a:solidFill>
                <a:srgbClr val="BD7837"/>
              </a:solidFill>
              <a:latin typeface="Arial" pitchFamily="34" charset="0"/>
              <a:cs typeface="Arial" pitchFamily="34" charset="0"/>
            </a:endParaRPr>
          </a:p>
          <a:p>
            <a:pPr marL="12700" marR="2588895">
              <a:lnSpc>
                <a:spcPts val="8400"/>
              </a:lnSpc>
              <a:spcBef>
                <a:spcPts val="845"/>
              </a:spcBef>
              <a:buFont typeface="Arial" pitchFamily="34" charset="0"/>
              <a:buChar char="•"/>
            </a:pPr>
            <a:r>
              <a:rPr lang="ru-RU" sz="3350" b="1" spc="21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215" dirty="0" err="1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Музей</a:t>
            </a:r>
            <a:r>
              <a:rPr sz="3350" b="1" spc="19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190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sz="3350" b="1" spc="190" dirty="0" err="1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Городская</a:t>
            </a:r>
            <a:r>
              <a:rPr sz="3350" b="1" spc="19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350" b="1" spc="70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sz="3350" b="1" spc="70" dirty="0" err="1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ума</a:t>
            </a:r>
            <a:r>
              <a:rPr sz="3350" b="1" spc="70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»</a:t>
            </a:r>
            <a:endParaRPr sz="335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900" dirty="0">
              <a:latin typeface="Arial" pitchFamily="34" charset="0"/>
              <a:cs typeface="Arial" pitchFamily="34" charset="0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buFont typeface="Arial" pitchFamily="34" charset="0"/>
              <a:buChar char="•"/>
            </a:pPr>
            <a:r>
              <a:rPr lang="ru-RU" sz="3350" b="1" spc="21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215" dirty="0" err="1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Музей</a:t>
            </a:r>
            <a:r>
              <a:rPr sz="3350" b="1" spc="229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-3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«Усадьба</a:t>
            </a:r>
            <a:r>
              <a:rPr sz="3350" b="1" spc="23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245" dirty="0">
                <a:solidFill>
                  <a:srgbClr val="BD7837"/>
                </a:solidFill>
                <a:latin typeface="Arial" pitchFamily="34" charset="0"/>
                <a:cs typeface="Arial" pitchFamily="34" charset="0"/>
              </a:rPr>
              <a:t>Колокольниковых»</a:t>
            </a:r>
            <a:endParaRPr sz="335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24505"/>
            <a:ext cx="2282723" cy="80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4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87140" y="0"/>
            <a:ext cx="3501390" cy="3501390"/>
          </a:xfrm>
          <a:custGeom>
            <a:avLst/>
            <a:gdLst/>
            <a:ahLst/>
            <a:cxnLst/>
            <a:rect l="l" t="t" r="r" b="b"/>
            <a:pathLst>
              <a:path w="3501390" h="3501390">
                <a:moveTo>
                  <a:pt x="3500857" y="1939966"/>
                </a:moveTo>
                <a:lnTo>
                  <a:pt x="3500857" y="3500855"/>
                </a:lnTo>
                <a:lnTo>
                  <a:pt x="3456842" y="3500558"/>
                </a:lnTo>
                <a:lnTo>
                  <a:pt x="3408679" y="3499582"/>
                </a:lnTo>
                <a:lnTo>
                  <a:pt x="3360677" y="3497960"/>
                </a:lnTo>
                <a:lnTo>
                  <a:pt x="3312840" y="3495697"/>
                </a:lnTo>
                <a:lnTo>
                  <a:pt x="3265173" y="3492797"/>
                </a:lnTo>
                <a:lnTo>
                  <a:pt x="3217679" y="3489264"/>
                </a:lnTo>
                <a:lnTo>
                  <a:pt x="3170364" y="3485102"/>
                </a:lnTo>
                <a:lnTo>
                  <a:pt x="3123230" y="3480316"/>
                </a:lnTo>
                <a:lnTo>
                  <a:pt x="3076282" y="3474909"/>
                </a:lnTo>
                <a:lnTo>
                  <a:pt x="3029525" y="3468886"/>
                </a:lnTo>
                <a:lnTo>
                  <a:pt x="2982962" y="3462250"/>
                </a:lnTo>
                <a:lnTo>
                  <a:pt x="2936598" y="3455007"/>
                </a:lnTo>
                <a:lnTo>
                  <a:pt x="2890436" y="3447160"/>
                </a:lnTo>
                <a:lnTo>
                  <a:pt x="2844482" y="3438713"/>
                </a:lnTo>
                <a:lnTo>
                  <a:pt x="2798739" y="3429671"/>
                </a:lnTo>
                <a:lnTo>
                  <a:pt x="2753211" y="3420038"/>
                </a:lnTo>
                <a:lnTo>
                  <a:pt x="2707903" y="3409817"/>
                </a:lnTo>
                <a:lnTo>
                  <a:pt x="2662819" y="3399014"/>
                </a:lnTo>
                <a:lnTo>
                  <a:pt x="2617962" y="3387632"/>
                </a:lnTo>
                <a:lnTo>
                  <a:pt x="2573338" y="3375675"/>
                </a:lnTo>
                <a:lnTo>
                  <a:pt x="2528950" y="3363148"/>
                </a:lnTo>
                <a:lnTo>
                  <a:pt x="2484802" y="3350055"/>
                </a:lnTo>
                <a:lnTo>
                  <a:pt x="2440899" y="3336400"/>
                </a:lnTo>
                <a:lnTo>
                  <a:pt x="2397244" y="3322187"/>
                </a:lnTo>
                <a:lnTo>
                  <a:pt x="2353843" y="3307421"/>
                </a:lnTo>
                <a:lnTo>
                  <a:pt x="2310699" y="3292105"/>
                </a:lnTo>
                <a:lnTo>
                  <a:pt x="2267816" y="3276243"/>
                </a:lnTo>
                <a:lnTo>
                  <a:pt x="2225199" y="3259841"/>
                </a:lnTo>
                <a:lnTo>
                  <a:pt x="2182851" y="3242901"/>
                </a:lnTo>
                <a:lnTo>
                  <a:pt x="2140777" y="3225429"/>
                </a:lnTo>
                <a:lnTo>
                  <a:pt x="2098981" y="3207428"/>
                </a:lnTo>
                <a:lnTo>
                  <a:pt x="2057467" y="3188903"/>
                </a:lnTo>
                <a:lnTo>
                  <a:pt x="2016240" y="3169858"/>
                </a:lnTo>
                <a:lnTo>
                  <a:pt x="1975303" y="3150296"/>
                </a:lnTo>
                <a:lnTo>
                  <a:pt x="1934661" y="3130223"/>
                </a:lnTo>
                <a:lnTo>
                  <a:pt x="1894318" y="3109642"/>
                </a:lnTo>
                <a:lnTo>
                  <a:pt x="1854278" y="3088557"/>
                </a:lnTo>
                <a:lnTo>
                  <a:pt x="1814545" y="3066973"/>
                </a:lnTo>
                <a:lnTo>
                  <a:pt x="1775124" y="3044894"/>
                </a:lnTo>
                <a:lnTo>
                  <a:pt x="1736018" y="3022323"/>
                </a:lnTo>
                <a:lnTo>
                  <a:pt x="1697232" y="2999266"/>
                </a:lnTo>
                <a:lnTo>
                  <a:pt x="1658770" y="2975727"/>
                </a:lnTo>
                <a:lnTo>
                  <a:pt x="1620636" y="2951708"/>
                </a:lnTo>
                <a:lnTo>
                  <a:pt x="1582835" y="2927216"/>
                </a:lnTo>
                <a:lnTo>
                  <a:pt x="1545369" y="2902253"/>
                </a:lnTo>
                <a:lnTo>
                  <a:pt x="1508245" y="2876825"/>
                </a:lnTo>
                <a:lnTo>
                  <a:pt x="1471465" y="2850934"/>
                </a:lnTo>
                <a:lnTo>
                  <a:pt x="1435035" y="2824586"/>
                </a:lnTo>
                <a:lnTo>
                  <a:pt x="1398958" y="2797785"/>
                </a:lnTo>
                <a:lnTo>
                  <a:pt x="1363238" y="2770534"/>
                </a:lnTo>
                <a:lnTo>
                  <a:pt x="1327879" y="2742839"/>
                </a:lnTo>
                <a:lnTo>
                  <a:pt x="1292886" y="2714702"/>
                </a:lnTo>
                <a:lnTo>
                  <a:pt x="1258264" y="2686129"/>
                </a:lnTo>
                <a:lnTo>
                  <a:pt x="1224015" y="2657123"/>
                </a:lnTo>
                <a:lnTo>
                  <a:pt x="1190144" y="2627689"/>
                </a:lnTo>
                <a:lnTo>
                  <a:pt x="1156656" y="2597830"/>
                </a:lnTo>
                <a:lnTo>
                  <a:pt x="1123555" y="2567552"/>
                </a:lnTo>
                <a:lnTo>
                  <a:pt x="1090844" y="2536857"/>
                </a:lnTo>
                <a:lnTo>
                  <a:pt x="1058528" y="2505752"/>
                </a:lnTo>
                <a:lnTo>
                  <a:pt x="1026612" y="2474238"/>
                </a:lnTo>
                <a:lnTo>
                  <a:pt x="995098" y="2442321"/>
                </a:lnTo>
                <a:lnTo>
                  <a:pt x="963993" y="2410006"/>
                </a:lnTo>
                <a:lnTo>
                  <a:pt x="933298" y="2377295"/>
                </a:lnTo>
                <a:lnTo>
                  <a:pt x="903020" y="2344193"/>
                </a:lnTo>
                <a:lnTo>
                  <a:pt x="873162" y="2310705"/>
                </a:lnTo>
                <a:lnTo>
                  <a:pt x="843728" y="2276834"/>
                </a:lnTo>
                <a:lnTo>
                  <a:pt x="814722" y="2242586"/>
                </a:lnTo>
                <a:lnTo>
                  <a:pt x="786149" y="2207963"/>
                </a:lnTo>
                <a:lnTo>
                  <a:pt x="758012" y="2172970"/>
                </a:lnTo>
                <a:lnTo>
                  <a:pt x="730317" y="2137611"/>
                </a:lnTo>
                <a:lnTo>
                  <a:pt x="703066" y="2101891"/>
                </a:lnTo>
                <a:lnTo>
                  <a:pt x="676265" y="2065814"/>
                </a:lnTo>
                <a:lnTo>
                  <a:pt x="649917" y="2029383"/>
                </a:lnTo>
                <a:lnTo>
                  <a:pt x="624027" y="1992603"/>
                </a:lnTo>
                <a:lnTo>
                  <a:pt x="598598" y="1955479"/>
                </a:lnTo>
                <a:lnTo>
                  <a:pt x="573636" y="1918014"/>
                </a:lnTo>
                <a:lnTo>
                  <a:pt x="549143" y="1880212"/>
                </a:lnTo>
                <a:lnTo>
                  <a:pt x="525125" y="1842078"/>
                </a:lnTo>
                <a:lnTo>
                  <a:pt x="501585" y="1803616"/>
                </a:lnTo>
                <a:lnTo>
                  <a:pt x="478528" y="1764830"/>
                </a:lnTo>
                <a:lnTo>
                  <a:pt x="455958" y="1725724"/>
                </a:lnTo>
                <a:lnTo>
                  <a:pt x="433879" y="1686302"/>
                </a:lnTo>
                <a:lnTo>
                  <a:pt x="412295" y="1646569"/>
                </a:lnTo>
                <a:lnTo>
                  <a:pt x="391211" y="1606529"/>
                </a:lnTo>
                <a:lnTo>
                  <a:pt x="370630" y="1566186"/>
                </a:lnTo>
                <a:lnTo>
                  <a:pt x="350556" y="1525544"/>
                </a:lnTo>
                <a:lnTo>
                  <a:pt x="330995" y="1484607"/>
                </a:lnTo>
                <a:lnTo>
                  <a:pt x="311949" y="1443380"/>
                </a:lnTo>
                <a:lnTo>
                  <a:pt x="293424" y="1401866"/>
                </a:lnTo>
                <a:lnTo>
                  <a:pt x="275424" y="1360070"/>
                </a:lnTo>
                <a:lnTo>
                  <a:pt x="257952" y="1317996"/>
                </a:lnTo>
                <a:lnTo>
                  <a:pt x="241012" y="1275648"/>
                </a:lnTo>
                <a:lnTo>
                  <a:pt x="224610" y="1233031"/>
                </a:lnTo>
                <a:lnTo>
                  <a:pt x="208748" y="1190148"/>
                </a:lnTo>
                <a:lnTo>
                  <a:pt x="193432" y="1147003"/>
                </a:lnTo>
                <a:lnTo>
                  <a:pt x="178666" y="1103602"/>
                </a:lnTo>
                <a:lnTo>
                  <a:pt x="164453" y="1059947"/>
                </a:lnTo>
                <a:lnTo>
                  <a:pt x="150798" y="1016044"/>
                </a:lnTo>
                <a:lnTo>
                  <a:pt x="137705" y="971896"/>
                </a:lnTo>
                <a:lnTo>
                  <a:pt x="125178" y="927508"/>
                </a:lnTo>
                <a:lnTo>
                  <a:pt x="113222" y="882884"/>
                </a:lnTo>
                <a:lnTo>
                  <a:pt x="101840" y="838027"/>
                </a:lnTo>
                <a:lnTo>
                  <a:pt x="91036" y="792943"/>
                </a:lnTo>
                <a:lnTo>
                  <a:pt x="80816" y="747634"/>
                </a:lnTo>
                <a:lnTo>
                  <a:pt x="71183" y="702107"/>
                </a:lnTo>
                <a:lnTo>
                  <a:pt x="62141" y="656364"/>
                </a:lnTo>
                <a:lnTo>
                  <a:pt x="53694" y="610409"/>
                </a:lnTo>
                <a:lnTo>
                  <a:pt x="45847" y="564248"/>
                </a:lnTo>
                <a:lnTo>
                  <a:pt x="38604" y="517884"/>
                </a:lnTo>
                <a:lnTo>
                  <a:pt x="31968" y="471321"/>
                </a:lnTo>
                <a:lnTo>
                  <a:pt x="25945" y="424563"/>
                </a:lnTo>
                <a:lnTo>
                  <a:pt x="20538" y="377616"/>
                </a:lnTo>
                <a:lnTo>
                  <a:pt x="15752" y="330482"/>
                </a:lnTo>
                <a:lnTo>
                  <a:pt x="11590" y="283166"/>
                </a:lnTo>
                <a:lnTo>
                  <a:pt x="8057" y="235672"/>
                </a:lnTo>
                <a:lnTo>
                  <a:pt x="5157" y="188005"/>
                </a:lnTo>
                <a:lnTo>
                  <a:pt x="2894" y="140169"/>
                </a:lnTo>
                <a:lnTo>
                  <a:pt x="1273" y="92167"/>
                </a:lnTo>
                <a:lnTo>
                  <a:pt x="297" y="44004"/>
                </a:lnTo>
                <a:lnTo>
                  <a:pt x="0" y="0"/>
                </a:lnTo>
                <a:lnTo>
                  <a:pt x="1560871" y="0"/>
                </a:lnTo>
                <a:lnTo>
                  <a:pt x="1561398" y="43627"/>
                </a:lnTo>
                <a:lnTo>
                  <a:pt x="1563128" y="91285"/>
                </a:lnTo>
                <a:lnTo>
                  <a:pt x="1565994" y="138645"/>
                </a:lnTo>
                <a:lnTo>
                  <a:pt x="1569985" y="185694"/>
                </a:lnTo>
                <a:lnTo>
                  <a:pt x="1575085" y="232417"/>
                </a:lnTo>
                <a:lnTo>
                  <a:pt x="1581283" y="278802"/>
                </a:lnTo>
                <a:lnTo>
                  <a:pt x="1588564" y="324835"/>
                </a:lnTo>
                <a:lnTo>
                  <a:pt x="1596916" y="370504"/>
                </a:lnTo>
                <a:lnTo>
                  <a:pt x="1606324" y="415794"/>
                </a:lnTo>
                <a:lnTo>
                  <a:pt x="1616777" y="460693"/>
                </a:lnTo>
                <a:lnTo>
                  <a:pt x="1628259" y="505187"/>
                </a:lnTo>
                <a:lnTo>
                  <a:pt x="1640759" y="549263"/>
                </a:lnTo>
                <a:lnTo>
                  <a:pt x="1654263" y="592907"/>
                </a:lnTo>
                <a:lnTo>
                  <a:pt x="1668757" y="636106"/>
                </a:lnTo>
                <a:lnTo>
                  <a:pt x="1684229" y="678848"/>
                </a:lnTo>
                <a:lnTo>
                  <a:pt x="1700664" y="721118"/>
                </a:lnTo>
                <a:lnTo>
                  <a:pt x="1718050" y="762903"/>
                </a:lnTo>
                <a:lnTo>
                  <a:pt x="1736373" y="804191"/>
                </a:lnTo>
                <a:lnTo>
                  <a:pt x="1755620" y="844967"/>
                </a:lnTo>
                <a:lnTo>
                  <a:pt x="1775778" y="885218"/>
                </a:lnTo>
                <a:lnTo>
                  <a:pt x="1796833" y="924932"/>
                </a:lnTo>
                <a:lnTo>
                  <a:pt x="1818772" y="964094"/>
                </a:lnTo>
                <a:lnTo>
                  <a:pt x="1841582" y="1002691"/>
                </a:lnTo>
                <a:lnTo>
                  <a:pt x="1865249" y="1040711"/>
                </a:lnTo>
                <a:lnTo>
                  <a:pt x="1889760" y="1078140"/>
                </a:lnTo>
                <a:lnTo>
                  <a:pt x="1915102" y="1114964"/>
                </a:lnTo>
                <a:lnTo>
                  <a:pt x="1941262" y="1151170"/>
                </a:lnTo>
                <a:lnTo>
                  <a:pt x="1968225" y="1186745"/>
                </a:lnTo>
                <a:lnTo>
                  <a:pt x="1995980" y="1221676"/>
                </a:lnTo>
                <a:lnTo>
                  <a:pt x="2024512" y="1255949"/>
                </a:lnTo>
                <a:lnTo>
                  <a:pt x="2053808" y="1289551"/>
                </a:lnTo>
                <a:lnTo>
                  <a:pt x="2083855" y="1322469"/>
                </a:lnTo>
                <a:lnTo>
                  <a:pt x="2114640" y="1354689"/>
                </a:lnTo>
                <a:lnTo>
                  <a:pt x="2146149" y="1386198"/>
                </a:lnTo>
                <a:lnTo>
                  <a:pt x="2178369" y="1416982"/>
                </a:lnTo>
                <a:lnTo>
                  <a:pt x="2211287" y="1447029"/>
                </a:lnTo>
                <a:lnTo>
                  <a:pt x="2244889" y="1476326"/>
                </a:lnTo>
                <a:lnTo>
                  <a:pt x="2279162" y="1504858"/>
                </a:lnTo>
                <a:lnTo>
                  <a:pt x="2314093" y="1532612"/>
                </a:lnTo>
                <a:lnTo>
                  <a:pt x="2349668" y="1559576"/>
                </a:lnTo>
                <a:lnTo>
                  <a:pt x="2385875" y="1585735"/>
                </a:lnTo>
                <a:lnTo>
                  <a:pt x="2422699" y="1611077"/>
                </a:lnTo>
                <a:lnTo>
                  <a:pt x="2460128" y="1635588"/>
                </a:lnTo>
                <a:lnTo>
                  <a:pt x="2498148" y="1659255"/>
                </a:lnTo>
                <a:lnTo>
                  <a:pt x="2536746" y="1682065"/>
                </a:lnTo>
                <a:lnTo>
                  <a:pt x="2575908" y="1704004"/>
                </a:lnTo>
                <a:lnTo>
                  <a:pt x="2615622" y="1725059"/>
                </a:lnTo>
                <a:lnTo>
                  <a:pt x="2655873" y="1745217"/>
                </a:lnTo>
                <a:lnTo>
                  <a:pt x="2696650" y="1764464"/>
                </a:lnTo>
                <a:lnTo>
                  <a:pt x="2737937" y="1782787"/>
                </a:lnTo>
                <a:lnTo>
                  <a:pt x="2779723" y="1800173"/>
                </a:lnTo>
                <a:lnTo>
                  <a:pt x="2821993" y="1816608"/>
                </a:lnTo>
                <a:lnTo>
                  <a:pt x="2864735" y="1832079"/>
                </a:lnTo>
                <a:lnTo>
                  <a:pt x="2907934" y="1846574"/>
                </a:lnTo>
                <a:lnTo>
                  <a:pt x="2951579" y="1860077"/>
                </a:lnTo>
                <a:lnTo>
                  <a:pt x="2995655" y="1872577"/>
                </a:lnTo>
                <a:lnTo>
                  <a:pt x="3040149" y="1884060"/>
                </a:lnTo>
                <a:lnTo>
                  <a:pt x="3085048" y="1894512"/>
                </a:lnTo>
                <a:lnTo>
                  <a:pt x="3130339" y="1903921"/>
                </a:lnTo>
                <a:lnTo>
                  <a:pt x="3176008" y="1912273"/>
                </a:lnTo>
                <a:lnTo>
                  <a:pt x="3222041" y="1919554"/>
                </a:lnTo>
                <a:lnTo>
                  <a:pt x="3268427" y="1925751"/>
                </a:lnTo>
                <a:lnTo>
                  <a:pt x="3315150" y="1930852"/>
                </a:lnTo>
                <a:lnTo>
                  <a:pt x="3362199" y="1934842"/>
                </a:lnTo>
                <a:lnTo>
                  <a:pt x="3409559" y="1937709"/>
                </a:lnTo>
                <a:lnTo>
                  <a:pt x="3457218" y="1939439"/>
                </a:lnTo>
                <a:lnTo>
                  <a:pt x="3500857" y="1939966"/>
                </a:lnTo>
                <a:close/>
              </a:path>
            </a:pathLst>
          </a:custGeom>
          <a:solidFill>
            <a:srgbClr val="6D6D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1800225" cy="10287000"/>
          </a:xfrm>
          <a:custGeom>
            <a:avLst/>
            <a:gdLst/>
            <a:ahLst/>
            <a:cxnLst/>
            <a:rect l="l" t="t" r="r" b="b"/>
            <a:pathLst>
              <a:path w="1800225" h="10287000">
                <a:moveTo>
                  <a:pt x="1800224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00224" y="0"/>
                </a:lnTo>
                <a:lnTo>
                  <a:pt x="1800224" y="102869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8512" y="3374857"/>
            <a:ext cx="7975720" cy="691214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02738" y="378568"/>
            <a:ext cx="743793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algn="ctr">
              <a:lnSpc>
                <a:spcPts val="5780"/>
              </a:lnSpc>
            </a:pPr>
            <a:r>
              <a:rPr lang="ru-RU" sz="5950" b="1" spc="3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rPr>
              <a:t>Пушкин в серебре</a:t>
            </a:r>
            <a:r>
              <a:rPr lang="ru-RU" sz="5950" b="1" spc="315" dirty="0"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  <a:sym typeface="Symbol"/>
              </a:rPr>
              <a:t></a:t>
            </a:r>
            <a:endParaRPr sz="5950" dirty="0">
              <a:solidFill>
                <a:schemeClr val="bg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97857" y="371245"/>
            <a:ext cx="9959340" cy="15227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5875"/>
              </a:lnSpc>
              <a:spcBef>
                <a:spcPts val="135"/>
              </a:spcBef>
            </a:pPr>
            <a:r>
              <a:rPr sz="5100" b="1" spc="-700" dirty="0">
                <a:solidFill>
                  <a:srgbClr val="6D6D6D"/>
                </a:solidFill>
                <a:latin typeface="Arial"/>
                <a:cs typeface="Arial"/>
              </a:rPr>
              <a:t>О</a:t>
            </a:r>
            <a:r>
              <a:rPr sz="5100" b="1" spc="-60" dirty="0">
                <a:solidFill>
                  <a:srgbClr val="6D6D6D"/>
                </a:solidFill>
                <a:latin typeface="Arial"/>
                <a:cs typeface="Arial"/>
              </a:rPr>
              <a:t>б</a:t>
            </a:r>
            <a:r>
              <a:rPr sz="5100" b="1" spc="960" dirty="0">
                <a:solidFill>
                  <a:srgbClr val="6D6D6D"/>
                </a:solidFill>
                <a:latin typeface="Arial"/>
                <a:cs typeface="Arial"/>
              </a:rPr>
              <a:t>щ</a:t>
            </a:r>
            <a:r>
              <a:rPr sz="5100" b="1" spc="175" dirty="0">
                <a:solidFill>
                  <a:srgbClr val="6D6D6D"/>
                </a:solidFill>
                <a:latin typeface="Arial"/>
                <a:cs typeface="Arial"/>
              </a:rPr>
              <a:t>е</a:t>
            </a:r>
            <a:r>
              <a:rPr sz="5100" b="1" spc="180" dirty="0">
                <a:solidFill>
                  <a:srgbClr val="6D6D6D"/>
                </a:solidFill>
                <a:latin typeface="Arial"/>
                <a:cs typeface="Arial"/>
              </a:rPr>
              <a:t>е</a:t>
            </a:r>
            <a:r>
              <a:rPr sz="5100" b="1" spc="35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5100" b="1" spc="-45" dirty="0">
                <a:solidFill>
                  <a:srgbClr val="6D6D6D"/>
                </a:solidFill>
                <a:latin typeface="Arial"/>
                <a:cs typeface="Arial"/>
              </a:rPr>
              <a:t>в</a:t>
            </a:r>
            <a:r>
              <a:rPr sz="5100" b="1" spc="-145" dirty="0">
                <a:solidFill>
                  <a:srgbClr val="6D6D6D"/>
                </a:solidFill>
                <a:latin typeface="Arial"/>
                <a:cs typeface="Arial"/>
              </a:rPr>
              <a:t>р</a:t>
            </a:r>
            <a:r>
              <a:rPr sz="5100" b="1" spc="175" dirty="0">
                <a:solidFill>
                  <a:srgbClr val="6D6D6D"/>
                </a:solidFill>
                <a:latin typeface="Arial"/>
                <a:cs typeface="Arial"/>
              </a:rPr>
              <a:t>е</a:t>
            </a:r>
            <a:r>
              <a:rPr sz="5100" b="1" spc="925" dirty="0">
                <a:solidFill>
                  <a:srgbClr val="6D6D6D"/>
                </a:solidFill>
                <a:latin typeface="Arial"/>
                <a:cs typeface="Arial"/>
              </a:rPr>
              <a:t>м</a:t>
            </a:r>
            <a:r>
              <a:rPr sz="5100" b="1" spc="60" dirty="0">
                <a:solidFill>
                  <a:srgbClr val="6D6D6D"/>
                </a:solidFill>
                <a:latin typeface="Arial"/>
                <a:cs typeface="Arial"/>
              </a:rPr>
              <a:t>я</a:t>
            </a:r>
            <a:r>
              <a:rPr sz="5100" b="1" spc="-775" dirty="0">
                <a:solidFill>
                  <a:srgbClr val="6D6D6D"/>
                </a:solidFill>
                <a:latin typeface="Arial"/>
                <a:cs typeface="Arial"/>
              </a:rPr>
              <a:t>:</a:t>
            </a:r>
            <a:r>
              <a:rPr sz="5100" b="1" spc="35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5100" b="1" spc="-1135" dirty="0">
                <a:latin typeface="Arial"/>
                <a:cs typeface="Arial"/>
              </a:rPr>
              <a:t>1</a:t>
            </a:r>
            <a:r>
              <a:rPr sz="5100" b="1" spc="350" dirty="0">
                <a:latin typeface="Arial"/>
                <a:cs typeface="Arial"/>
              </a:rPr>
              <a:t> </a:t>
            </a:r>
            <a:r>
              <a:rPr sz="5100" b="1" spc="285" dirty="0">
                <a:latin typeface="Arial"/>
                <a:cs typeface="Arial"/>
              </a:rPr>
              <a:t>ч</a:t>
            </a:r>
            <a:r>
              <a:rPr sz="5100" b="1" spc="25" dirty="0">
                <a:latin typeface="Arial"/>
                <a:cs typeface="Arial"/>
              </a:rPr>
              <a:t>а</a:t>
            </a:r>
            <a:r>
              <a:rPr sz="5100" b="1" spc="725" dirty="0">
                <a:latin typeface="Arial"/>
                <a:cs typeface="Arial"/>
              </a:rPr>
              <a:t>с</a:t>
            </a:r>
            <a:r>
              <a:rPr sz="5100" b="1" spc="350" dirty="0">
                <a:latin typeface="Arial"/>
                <a:cs typeface="Arial"/>
              </a:rPr>
              <a:t> </a:t>
            </a:r>
            <a:r>
              <a:rPr sz="5100" b="1" spc="-195" dirty="0">
                <a:latin typeface="Arial"/>
                <a:cs typeface="Arial"/>
              </a:rPr>
              <a:t>4</a:t>
            </a:r>
            <a:r>
              <a:rPr sz="5100" b="1" spc="65" dirty="0">
                <a:latin typeface="Arial"/>
                <a:cs typeface="Arial"/>
              </a:rPr>
              <a:t>0</a:t>
            </a:r>
            <a:r>
              <a:rPr sz="5100" b="1" spc="350" dirty="0">
                <a:latin typeface="Arial"/>
                <a:cs typeface="Arial"/>
              </a:rPr>
              <a:t> </a:t>
            </a:r>
            <a:r>
              <a:rPr sz="5100" b="1" spc="925" dirty="0">
                <a:latin typeface="Arial"/>
                <a:cs typeface="Arial"/>
              </a:rPr>
              <a:t>м</a:t>
            </a:r>
            <a:r>
              <a:rPr sz="5100" b="1" spc="680" dirty="0">
                <a:latin typeface="Arial"/>
                <a:cs typeface="Arial"/>
              </a:rPr>
              <a:t>и</a:t>
            </a:r>
            <a:r>
              <a:rPr sz="5100" b="1" spc="434" dirty="0">
                <a:latin typeface="Arial"/>
                <a:cs typeface="Arial"/>
              </a:rPr>
              <a:t>н</a:t>
            </a:r>
            <a:r>
              <a:rPr sz="5100" b="1" spc="-215" dirty="0">
                <a:latin typeface="Arial"/>
                <a:cs typeface="Arial"/>
              </a:rPr>
              <a:t>у</a:t>
            </a:r>
            <a:r>
              <a:rPr sz="5100" b="1" spc="-200" dirty="0">
                <a:latin typeface="Arial"/>
                <a:cs typeface="Arial"/>
              </a:rPr>
              <a:t>т</a:t>
            </a:r>
            <a:endParaRPr sz="5100">
              <a:latin typeface="Arial"/>
              <a:cs typeface="Arial"/>
            </a:endParaRPr>
          </a:p>
          <a:p>
            <a:pPr marL="12700">
              <a:lnSpc>
                <a:spcPts val="5875"/>
              </a:lnSpc>
            </a:pPr>
            <a:r>
              <a:rPr sz="5100" b="1" spc="275" dirty="0">
                <a:solidFill>
                  <a:srgbClr val="6D6D6D"/>
                </a:solidFill>
                <a:latin typeface="Arial"/>
                <a:cs typeface="Arial"/>
              </a:rPr>
              <a:t>Стоимость</a:t>
            </a:r>
            <a:r>
              <a:rPr sz="5100" b="1" spc="275">
                <a:solidFill>
                  <a:srgbClr val="6D6D6D"/>
                </a:solidFill>
                <a:latin typeface="Arial"/>
                <a:cs typeface="Arial"/>
              </a:rPr>
              <a:t>:</a:t>
            </a:r>
            <a:r>
              <a:rPr sz="5100" b="1" spc="33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lang="ru-RU" sz="5100" b="1" spc="-160" dirty="0">
                <a:latin typeface="Arial"/>
                <a:cs typeface="Arial"/>
              </a:rPr>
              <a:t>500</a:t>
            </a:r>
            <a:r>
              <a:rPr sz="5100" b="1" spc="330">
                <a:latin typeface="Arial"/>
                <a:cs typeface="Arial"/>
              </a:rPr>
              <a:t> </a:t>
            </a:r>
            <a:r>
              <a:rPr sz="5100" b="1" spc="-45" dirty="0">
                <a:latin typeface="Arial"/>
                <a:cs typeface="Arial"/>
              </a:rPr>
              <a:t>руб./чел.</a:t>
            </a:r>
            <a:endParaRPr sz="5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97857" y="3411581"/>
            <a:ext cx="9117911" cy="48688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105"/>
              </a:spcBef>
            </a:pPr>
            <a:r>
              <a:rPr lang="ru-RU" sz="3350" b="1" spc="180" dirty="0">
                <a:solidFill>
                  <a:srgbClr val="6D6D6D"/>
                </a:solidFill>
                <a:latin typeface="Arial"/>
                <a:cs typeface="Arial"/>
              </a:rPr>
              <a:t>Э</a:t>
            </a:r>
            <a:r>
              <a:rPr sz="3350" b="1" spc="290" dirty="0" err="1">
                <a:solidFill>
                  <a:srgbClr val="6D6D6D"/>
                </a:solidFill>
                <a:latin typeface="Arial"/>
                <a:cs typeface="Arial"/>
              </a:rPr>
              <a:t>кскурсия</a:t>
            </a:r>
            <a:r>
              <a:rPr sz="3350" b="1" spc="29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-30" dirty="0">
                <a:solidFill>
                  <a:srgbClr val="6D6D6D"/>
                </a:solidFill>
                <a:latin typeface="Arial"/>
                <a:cs typeface="Arial"/>
              </a:rPr>
              <a:t>в </a:t>
            </a:r>
            <a:r>
              <a:rPr sz="3350" b="1" spc="-919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lang="ru-RU" sz="3350" b="1" spc="70" dirty="0">
                <a:solidFill>
                  <a:srgbClr val="6D6D6D"/>
                </a:solidFill>
                <a:latin typeface="Arial"/>
                <a:cs typeface="Arial"/>
              </a:rPr>
              <a:t>Центр музейных коллекций</a:t>
            </a:r>
            <a:r>
              <a:rPr sz="3350" b="1" spc="7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340" dirty="0">
                <a:solidFill>
                  <a:srgbClr val="6D6D6D"/>
                </a:solidFill>
                <a:latin typeface="Arial"/>
                <a:cs typeface="Arial"/>
              </a:rPr>
              <a:t>Музейного </a:t>
            </a:r>
            <a:r>
              <a:rPr sz="3350" b="1" spc="315" dirty="0">
                <a:solidFill>
                  <a:srgbClr val="6D6D6D"/>
                </a:solidFill>
                <a:latin typeface="Arial"/>
                <a:cs typeface="Arial"/>
              </a:rPr>
              <a:t>комплекса </a:t>
            </a:r>
            <a:r>
              <a:rPr sz="3350" b="1" spc="240" dirty="0">
                <a:solidFill>
                  <a:srgbClr val="6D6D6D"/>
                </a:solidFill>
                <a:latin typeface="Arial"/>
                <a:cs typeface="Arial"/>
              </a:rPr>
              <a:t>им. </a:t>
            </a:r>
            <a:r>
              <a:rPr sz="3350" b="1" spc="-919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-225" dirty="0">
                <a:solidFill>
                  <a:srgbClr val="6D6D6D"/>
                </a:solidFill>
                <a:latin typeface="Arial"/>
                <a:cs typeface="Arial"/>
              </a:rPr>
              <a:t>И.</a:t>
            </a:r>
            <a:r>
              <a:rPr lang="ru-RU" sz="3350" b="1" spc="-2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-225" dirty="0">
                <a:solidFill>
                  <a:srgbClr val="6D6D6D"/>
                </a:solidFill>
                <a:latin typeface="Arial"/>
                <a:cs typeface="Arial"/>
              </a:rPr>
              <a:t>Я.</a:t>
            </a:r>
            <a:r>
              <a:rPr sz="3350" b="1" spc="-22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140" dirty="0">
                <a:solidFill>
                  <a:srgbClr val="6D6D6D"/>
                </a:solidFill>
                <a:latin typeface="Arial"/>
                <a:cs typeface="Arial"/>
              </a:rPr>
              <a:t>Словцова </a:t>
            </a:r>
            <a:r>
              <a:rPr sz="3350" b="1" spc="200" dirty="0">
                <a:solidFill>
                  <a:srgbClr val="6D6D6D"/>
                </a:solidFill>
                <a:latin typeface="Arial"/>
                <a:cs typeface="Arial"/>
              </a:rPr>
              <a:t>(с </a:t>
            </a:r>
            <a:r>
              <a:rPr sz="3350" b="1" spc="365" dirty="0">
                <a:solidFill>
                  <a:srgbClr val="6D6D6D"/>
                </a:solidFill>
                <a:latin typeface="Arial"/>
                <a:cs typeface="Arial"/>
              </a:rPr>
              <a:t>посещением </a:t>
            </a:r>
            <a:r>
              <a:rPr sz="3350" b="1" spc="37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215" dirty="0">
                <a:solidFill>
                  <a:srgbClr val="6D6D6D"/>
                </a:solidFill>
                <a:latin typeface="Arial"/>
                <a:cs typeface="Arial"/>
              </a:rPr>
              <a:t>реставрационной </a:t>
            </a:r>
            <a:r>
              <a:rPr sz="3350" b="1" spc="300" dirty="0">
                <a:solidFill>
                  <a:srgbClr val="6D6D6D"/>
                </a:solidFill>
                <a:latin typeface="Arial"/>
                <a:cs typeface="Arial"/>
              </a:rPr>
              <a:t>мастерской </a:t>
            </a:r>
            <a:r>
              <a:rPr sz="3350" b="1" spc="445" dirty="0">
                <a:solidFill>
                  <a:srgbClr val="6D6D6D"/>
                </a:solidFill>
                <a:latin typeface="Arial"/>
                <a:cs typeface="Arial"/>
              </a:rPr>
              <a:t>и </a:t>
            </a:r>
            <a:r>
              <a:rPr sz="3350" b="1" spc="450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235" dirty="0">
                <a:solidFill>
                  <a:srgbClr val="6D6D6D"/>
                </a:solidFill>
                <a:latin typeface="Arial"/>
                <a:cs typeface="Arial"/>
              </a:rPr>
              <a:t>хранений</a:t>
            </a:r>
            <a:r>
              <a:rPr sz="3350" b="1" spc="2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229" dirty="0">
                <a:solidFill>
                  <a:srgbClr val="6D6D6D"/>
                </a:solidFill>
                <a:latin typeface="Arial"/>
                <a:cs typeface="Arial"/>
              </a:rPr>
              <a:t>коллекций)</a:t>
            </a:r>
            <a:r>
              <a:rPr sz="3350" b="1" spc="2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375" dirty="0">
                <a:latin typeface="Arial"/>
                <a:cs typeface="Arial"/>
              </a:rPr>
              <a:t>-</a:t>
            </a:r>
            <a:r>
              <a:rPr sz="3350" b="1" spc="229" dirty="0">
                <a:latin typeface="Arial"/>
                <a:cs typeface="Arial"/>
              </a:rPr>
              <a:t> </a:t>
            </a:r>
            <a:r>
              <a:rPr sz="3350" b="1" spc="-50" dirty="0">
                <a:latin typeface="Arial"/>
                <a:cs typeface="Arial"/>
              </a:rPr>
              <a:t>40</a:t>
            </a:r>
            <a:r>
              <a:rPr sz="3350" b="1" spc="225" dirty="0">
                <a:latin typeface="Arial"/>
                <a:cs typeface="Arial"/>
              </a:rPr>
              <a:t> </a:t>
            </a:r>
            <a:r>
              <a:rPr sz="3350" b="1" spc="210" dirty="0">
                <a:latin typeface="Arial"/>
                <a:cs typeface="Arial"/>
              </a:rPr>
              <a:t>минут</a:t>
            </a:r>
            <a:endParaRPr sz="3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3500" dirty="0">
              <a:latin typeface="Arial"/>
              <a:cs typeface="Arial"/>
            </a:endParaRPr>
          </a:p>
          <a:p>
            <a:pPr marL="12700" marR="410209">
              <a:lnSpc>
                <a:spcPct val="104500"/>
              </a:lnSpc>
            </a:pPr>
            <a:r>
              <a:rPr sz="3350" b="1" spc="180" dirty="0">
                <a:solidFill>
                  <a:srgbClr val="6D6D6D"/>
                </a:solidFill>
                <a:latin typeface="Arial"/>
                <a:cs typeface="Arial"/>
              </a:rPr>
              <a:t>Профориентационная</a:t>
            </a:r>
            <a:r>
              <a:rPr sz="3350" b="1" spc="19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290" dirty="0">
                <a:solidFill>
                  <a:srgbClr val="6D6D6D"/>
                </a:solidFill>
                <a:latin typeface="Arial"/>
                <a:cs typeface="Arial"/>
              </a:rPr>
              <a:t>экскурсия </a:t>
            </a:r>
            <a:r>
              <a:rPr sz="3350" b="1" spc="-91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459" dirty="0">
                <a:solidFill>
                  <a:srgbClr val="6D6D6D"/>
                </a:solidFill>
                <a:latin typeface="Arial"/>
                <a:cs typeface="Arial"/>
              </a:rPr>
              <a:t>по</a:t>
            </a:r>
            <a:r>
              <a:rPr sz="3350" b="1" spc="225" dirty="0">
                <a:solidFill>
                  <a:srgbClr val="6D6D6D"/>
                </a:solidFill>
                <a:latin typeface="Arial"/>
                <a:cs typeface="Arial"/>
              </a:rPr>
              <a:t> </a:t>
            </a:r>
            <a:r>
              <a:rPr sz="3350" b="1" spc="95" dirty="0">
                <a:solidFill>
                  <a:srgbClr val="6D6D6D"/>
                </a:solidFill>
                <a:latin typeface="Arial"/>
                <a:cs typeface="Arial"/>
              </a:rPr>
              <a:t>музею:</a:t>
            </a:r>
            <a:endParaRPr sz="3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lang="ru-RU" sz="3350" b="1" dirty="0">
                <a:solidFill>
                  <a:srgbClr val="6D6D6D"/>
                </a:solidFill>
                <a:latin typeface="Arial" pitchFamily="34" charset="0"/>
                <a:cs typeface="Arial" pitchFamily="34" charset="0"/>
              </a:rPr>
              <a:t>Музей им. И.Я. </a:t>
            </a:r>
            <a:r>
              <a:rPr lang="ru-RU" sz="3350" b="1" dirty="0" err="1">
                <a:solidFill>
                  <a:srgbClr val="6D6D6D"/>
                </a:solidFill>
                <a:latin typeface="Arial" pitchFamily="34" charset="0"/>
                <a:cs typeface="Arial" pitchFamily="34" charset="0"/>
              </a:rPr>
              <a:t>Словцова</a:t>
            </a:r>
            <a:r>
              <a:rPr sz="3350" b="1" dirty="0">
                <a:solidFill>
                  <a:srgbClr val="6D6D6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350" b="1" spc="375" dirty="0">
                <a:latin typeface="Arial"/>
                <a:cs typeface="Arial"/>
              </a:rPr>
              <a:t>-</a:t>
            </a:r>
            <a:r>
              <a:rPr sz="3350" b="1" spc="229" dirty="0">
                <a:latin typeface="Arial"/>
                <a:cs typeface="Arial"/>
              </a:rPr>
              <a:t> </a:t>
            </a:r>
            <a:r>
              <a:rPr sz="3350" b="1" spc="-745" dirty="0">
                <a:latin typeface="Arial"/>
                <a:cs typeface="Arial"/>
              </a:rPr>
              <a:t>1</a:t>
            </a:r>
            <a:r>
              <a:rPr sz="3350" b="1" spc="229" dirty="0">
                <a:latin typeface="Arial"/>
                <a:cs typeface="Arial"/>
              </a:rPr>
              <a:t> </a:t>
            </a:r>
            <a:r>
              <a:rPr sz="3350" b="1" spc="185" dirty="0">
                <a:latin typeface="Arial"/>
                <a:cs typeface="Arial"/>
              </a:rPr>
              <a:t>ч</a:t>
            </a:r>
            <a:r>
              <a:rPr sz="3350" b="1" spc="15" dirty="0">
                <a:latin typeface="Arial"/>
                <a:cs typeface="Arial"/>
              </a:rPr>
              <a:t>а</a:t>
            </a:r>
            <a:r>
              <a:rPr sz="3350" b="1" spc="475" dirty="0">
                <a:latin typeface="Arial"/>
                <a:cs typeface="Arial"/>
              </a:rPr>
              <a:t>с</a:t>
            </a:r>
            <a:endParaRPr sz="3350" dirty="0">
              <a:latin typeface="Arial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14E2DF-791F-7446-B4CB-0313107A965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33903" y="124505"/>
            <a:ext cx="2282723" cy="804153"/>
          </a:xfrm>
          <a:prstGeom prst="rect">
            <a:avLst/>
          </a:prstGeom>
        </p:spPr>
      </p:pic>
      <p:sp>
        <p:nvSpPr>
          <p:cNvPr id="9" name="object 8"/>
          <p:cNvSpPr txBox="1"/>
          <p:nvPr/>
        </p:nvSpPr>
        <p:spPr>
          <a:xfrm rot="5400000">
            <a:off x="6446580" y="4911962"/>
            <a:ext cx="627159" cy="96627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780"/>
              </a:lnSpc>
            </a:pPr>
            <a:r>
              <a:rPr lang="ru-RU" sz="2400" b="1" spc="315" dirty="0">
                <a:latin typeface="Arial"/>
                <a:cs typeface="Arial"/>
                <a:sym typeface="Symbol"/>
              </a:rPr>
              <a:t>проводится только в будние дни</a:t>
            </a:r>
            <a:endParaRPr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2059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1082</TotalTime>
  <Words>1752</Words>
  <Application>Microsoft Office PowerPoint</Application>
  <PresentationFormat>Произвольный</PresentationFormat>
  <Paragraphs>248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Rubik Mono One</vt:lpstr>
      <vt:lpstr>Tahoma</vt:lpstr>
      <vt:lpstr>Trebuchet MS</vt:lpstr>
      <vt:lpstr>Verdana</vt:lpstr>
      <vt:lpstr>Office Theme</vt:lpstr>
      <vt:lpstr>1_Office Theme</vt:lpstr>
      <vt:lpstr>Специальные предложения держателям Пушкинской карты</vt:lpstr>
      <vt:lpstr>Презентация PowerPoint</vt:lpstr>
      <vt:lpstr>Презентация PowerPoint</vt:lpstr>
      <vt:lpstr>Презентация PowerPoint</vt:lpstr>
      <vt:lpstr>Музейный комплекс им. И.Я. Словцова  Профориентационный проект</vt:lpstr>
      <vt:lpstr>Презентация PowerPoint</vt:lpstr>
      <vt:lpstr>Презентация PowerPoint</vt:lpstr>
      <vt:lpstr>Общее время: 1 час  Стоимость: 250 руб./чел.</vt:lpstr>
      <vt:lpstr>Общее время: 1 час 40 минут Стоимость: 500 руб./чел.</vt:lpstr>
      <vt:lpstr>Общее время: 4 часа  Стоимость: 1500 руб./чел.</vt:lpstr>
      <vt:lpstr>Презентация PowerPoint</vt:lpstr>
      <vt:lpstr>Презентация PowerPoint</vt:lpstr>
      <vt:lpstr>Презентация PowerPoint</vt:lpstr>
      <vt:lpstr>1 ч. 30 мин. 350 руб./чел.</vt:lpstr>
      <vt:lpstr>2 ч. 30 мин. 500 руб./чел.</vt:lpstr>
      <vt:lpstr>4 часа 1500 руб./чел.</vt:lpstr>
      <vt:lpstr>Просветительские проекты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Просветительский проект Направление: «Краеведение»</vt:lpstr>
      <vt:lpstr>Презентация PowerPoint</vt:lpstr>
      <vt:lpstr>Презентация PowerPoint</vt:lpstr>
      <vt:lpstr>НАЧИНАЮЩИЙ КРАЕВЕД</vt:lpstr>
      <vt:lpstr>КРАЕВЕД-ЛЮБИТЕЛЬ НА ВЫБОР 2 ИЗ 3 ОБЪЕКТОВ</vt:lpstr>
      <vt:lpstr>ОПЫТНЫЙ КРАЕВЕД НА ВЫБОР 2 ИЗ 3 ОБЪЕКТОВ + СЕЛФИ-КВЕСТ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Общее совещание</dc:title>
  <dc:creator>Oleg Ulyanov</dc:creator>
  <cp:keywords>DAFauDIlaqo,BAEfec88KS0</cp:keywords>
  <cp:lastModifiedBy>Олег Ульянов</cp:lastModifiedBy>
  <cp:revision>284</cp:revision>
  <dcterms:created xsi:type="dcterms:W3CDTF">2023-03-06T06:39:04Z</dcterms:created>
  <dcterms:modified xsi:type="dcterms:W3CDTF">2023-06-28T12:33:45Z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2023-03-05T00:00:00Z</vt:filetime>
  </property>
  <property fmtid="{D5CDD505-2E9C-101B-9397-08002B2CF9AE}" pid="3" name="Creator">
    <vt:lpwstr>Canva</vt:lpwstr>
  </property>
  <property fmtid="{D5CDD505-2E9C-101B-9397-08002B2CF9AE}" pid="4" name="LastSaved">
    <vt:filetime>2023-03-05T00:00:00Z</vt:filetime>
  </property>
</Properties>
</file>