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7" r:id="rId2"/>
    <p:sldId id="455" r:id="rId3"/>
    <p:sldId id="456" r:id="rId4"/>
    <p:sldId id="457" r:id="rId5"/>
    <p:sldId id="458" r:id="rId6"/>
    <p:sldId id="388" r:id="rId7"/>
    <p:sldId id="470" r:id="rId8"/>
    <p:sldId id="462" r:id="rId9"/>
    <p:sldId id="464" r:id="rId10"/>
    <p:sldId id="473" r:id="rId11"/>
    <p:sldId id="293" r:id="rId12"/>
  </p:sldIdLst>
  <p:sldSz cx="12192000" cy="6858000"/>
  <p:notesSz cx="6858000" cy="9144000"/>
  <p:embeddedFontLst>
    <p:embeddedFont>
      <p:font typeface="맑은 고딕" panose="020B0503020000020004" pitchFamily="34" charset="-127"/>
      <p:regular r:id="rId15"/>
      <p:bold r:id="rId16"/>
    </p:embeddedFont>
    <p:embeddedFont>
      <p:font typeface="Coiny" panose="020B0604020202020204" charset="0"/>
      <p:regular r:id="rId17"/>
    </p:embeddedFont>
    <p:embeddedFont>
      <p:font typeface="Montserrat Light" panose="00000400000000000000" pitchFamily="2" charset="-52"/>
      <p:regular r:id="rId18"/>
      <p:italic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6"/>
    <a:srgbClr val="FF4F31"/>
    <a:srgbClr val="FF4D5D"/>
    <a:srgbClr val="4A9FE0"/>
    <a:srgbClr val="FFAC37"/>
    <a:srgbClr val="FF8F9A"/>
    <a:srgbClr val="EE7B73"/>
    <a:srgbClr val="498987"/>
    <a:srgbClr val="F6D24A"/>
    <a:srgbClr val="FF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1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лена Казанцева" userId="1e289a00-4d3c-4f6e-9e31-5736a15e6db1" providerId="ADAL" clId="{8F52AC30-7300-4DF9-A375-626ED948C2F5}"/>
    <pc:docChg chg="undo custSel modSld">
      <pc:chgData name="Елена Казанцева" userId="1e289a00-4d3c-4f6e-9e31-5736a15e6db1" providerId="ADAL" clId="{8F52AC30-7300-4DF9-A375-626ED948C2F5}" dt="2023-04-20T08:28:32.056" v="34" actId="2711"/>
      <pc:docMkLst>
        <pc:docMk/>
      </pc:docMkLst>
      <pc:sldChg chg="addSp delSp modSp mod">
        <pc:chgData name="Елена Казанцева" userId="1e289a00-4d3c-4f6e-9e31-5736a15e6db1" providerId="ADAL" clId="{8F52AC30-7300-4DF9-A375-626ED948C2F5}" dt="2023-04-20T08:27:01.201" v="32" actId="1076"/>
        <pc:sldMkLst>
          <pc:docMk/>
          <pc:sldMk cId="2766099903" sldId="457"/>
        </pc:sldMkLst>
        <pc:spChg chg="add del">
          <ac:chgData name="Елена Казанцева" userId="1e289a00-4d3c-4f6e-9e31-5736a15e6db1" providerId="ADAL" clId="{8F52AC30-7300-4DF9-A375-626ED948C2F5}" dt="2023-04-20T08:23:38.264" v="1" actId="22"/>
          <ac:spMkLst>
            <pc:docMk/>
            <pc:sldMk cId="2766099903" sldId="457"/>
            <ac:spMk id="4" creationId="{015267A7-5BD7-65E1-52AE-10F0789999D0}"/>
          </ac:spMkLst>
        </pc:spChg>
        <pc:spChg chg="mod">
          <ac:chgData name="Елена Казанцева" userId="1e289a00-4d3c-4f6e-9e31-5736a15e6db1" providerId="ADAL" clId="{8F52AC30-7300-4DF9-A375-626ED948C2F5}" dt="2023-04-20T08:25:53.242" v="23" actId="120"/>
          <ac:spMkLst>
            <pc:docMk/>
            <pc:sldMk cId="2766099903" sldId="457"/>
            <ac:spMk id="7" creationId="{07989907-11BF-4338-88E3-651FFC088AA5}"/>
          </ac:spMkLst>
        </pc:spChg>
        <pc:spChg chg="mod">
          <ac:chgData name="Елена Казанцева" userId="1e289a00-4d3c-4f6e-9e31-5736a15e6db1" providerId="ADAL" clId="{8F52AC30-7300-4DF9-A375-626ED948C2F5}" dt="2023-04-20T08:25:56.212" v="24" actId="120"/>
          <ac:spMkLst>
            <pc:docMk/>
            <pc:sldMk cId="2766099903" sldId="457"/>
            <ac:spMk id="9" creationId="{652FEF26-A40F-4F03-AAC1-2FC5CF5D9EC0}"/>
          </ac:spMkLst>
        </pc:spChg>
        <pc:spChg chg="mod">
          <ac:chgData name="Елена Казанцева" userId="1e289a00-4d3c-4f6e-9e31-5736a15e6db1" providerId="ADAL" clId="{8F52AC30-7300-4DF9-A375-626ED948C2F5}" dt="2023-04-20T08:25:58.660" v="25" actId="120"/>
          <ac:spMkLst>
            <pc:docMk/>
            <pc:sldMk cId="2766099903" sldId="457"/>
            <ac:spMk id="11" creationId="{29CBFCD6-3E70-4155-8544-BB01F44B71AF}"/>
          </ac:spMkLst>
        </pc:spChg>
        <pc:spChg chg="mod">
          <ac:chgData name="Елена Казанцева" userId="1e289a00-4d3c-4f6e-9e31-5736a15e6db1" providerId="ADAL" clId="{8F52AC30-7300-4DF9-A375-626ED948C2F5}" dt="2023-04-20T08:26:10.422" v="27" actId="1076"/>
          <ac:spMkLst>
            <pc:docMk/>
            <pc:sldMk cId="2766099903" sldId="457"/>
            <ac:spMk id="12" creationId="{B0FCA1D0-16B0-40B3-A703-B7802B28532A}"/>
          </ac:spMkLst>
        </pc:spChg>
        <pc:spChg chg="mod">
          <ac:chgData name="Елена Казанцева" userId="1e289a00-4d3c-4f6e-9e31-5736a15e6db1" providerId="ADAL" clId="{8F52AC30-7300-4DF9-A375-626ED948C2F5}" dt="2023-04-20T08:26:00.731" v="26" actId="120"/>
          <ac:spMkLst>
            <pc:docMk/>
            <pc:sldMk cId="2766099903" sldId="457"/>
            <ac:spMk id="13" creationId="{93C12846-91C1-430D-8DF9-082D2A30046B}"/>
          </ac:spMkLst>
        </pc:spChg>
        <pc:spChg chg="mod">
          <ac:chgData name="Елена Казанцева" userId="1e289a00-4d3c-4f6e-9e31-5736a15e6db1" providerId="ADAL" clId="{8F52AC30-7300-4DF9-A375-626ED948C2F5}" dt="2023-04-20T08:26:22.837" v="29" actId="1076"/>
          <ac:spMkLst>
            <pc:docMk/>
            <pc:sldMk cId="2766099903" sldId="457"/>
            <ac:spMk id="14" creationId="{A046A15C-DABB-4EF6-943B-8205523BACF0}"/>
          </ac:spMkLst>
        </pc:spChg>
        <pc:spChg chg="add mod">
          <ac:chgData name="Елена Казанцева" userId="1e289a00-4d3c-4f6e-9e31-5736a15e6db1" providerId="ADAL" clId="{8F52AC30-7300-4DF9-A375-626ED948C2F5}" dt="2023-04-20T08:27:01.201" v="32" actId="1076"/>
          <ac:spMkLst>
            <pc:docMk/>
            <pc:sldMk cId="2766099903" sldId="457"/>
            <ac:spMk id="18" creationId="{4548DAE8-E2DF-E1C6-51EA-75C17FB9157E}"/>
          </ac:spMkLst>
        </pc:spChg>
      </pc:sldChg>
      <pc:sldChg chg="modSp mod">
        <pc:chgData name="Елена Казанцева" userId="1e289a00-4d3c-4f6e-9e31-5736a15e6db1" providerId="ADAL" clId="{8F52AC30-7300-4DF9-A375-626ED948C2F5}" dt="2023-04-20T08:28:32.056" v="34" actId="2711"/>
        <pc:sldMkLst>
          <pc:docMk/>
          <pc:sldMk cId="1072295363" sldId="462"/>
        </pc:sldMkLst>
        <pc:spChg chg="mod">
          <ac:chgData name="Елена Казанцева" userId="1e289a00-4d3c-4f6e-9e31-5736a15e6db1" providerId="ADAL" clId="{8F52AC30-7300-4DF9-A375-626ED948C2F5}" dt="2023-04-20T08:28:28.211" v="33" actId="2711"/>
          <ac:spMkLst>
            <pc:docMk/>
            <pc:sldMk cId="1072295363" sldId="462"/>
            <ac:spMk id="16" creationId="{6577FEF3-1541-40EE-AB9D-8A246C86B4E5}"/>
          </ac:spMkLst>
        </pc:spChg>
        <pc:spChg chg="mod">
          <ac:chgData name="Елена Казанцева" userId="1e289a00-4d3c-4f6e-9e31-5736a15e6db1" providerId="ADAL" clId="{8F52AC30-7300-4DF9-A375-626ED948C2F5}" dt="2023-04-20T08:28:32.056" v="34" actId="2711"/>
          <ac:spMkLst>
            <pc:docMk/>
            <pc:sldMk cId="1072295363" sldId="462"/>
            <ac:spMk id="18" creationId="{62F91707-11A5-4F5A-8173-54C3EFDBA4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2023-04-17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2023-04-17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C25E57B-ADB4-42A6-BFF6-25417C95A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D9E64D2-7275-48CC-A21D-A128DA2B1B79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9BC11ABE-08C5-4B3C-A63F-AC0769826C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20503" y="3585493"/>
            <a:ext cx="1617969" cy="1725025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EA48603B-86A5-45F4-BB38-931683F25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r="11942" b="58014"/>
          <a:stretch/>
        </p:blipFill>
        <p:spPr>
          <a:xfrm>
            <a:off x="10320753" y="0"/>
            <a:ext cx="1871247" cy="2548569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9133CB76-C440-4551-93EA-7BA78A611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15210" r="7939" b="13604"/>
          <a:stretch/>
        </p:blipFill>
        <p:spPr>
          <a:xfrm>
            <a:off x="0" y="2537008"/>
            <a:ext cx="4181605" cy="4320992"/>
          </a:xfrm>
          <a:custGeom>
            <a:avLst/>
            <a:gdLst>
              <a:gd name="connsiteX0" fmla="*/ 0 w 4724400"/>
              <a:gd name="connsiteY0" fmla="*/ 0 h 4881880"/>
              <a:gd name="connsiteX1" fmla="*/ 1105786 w 4724400"/>
              <a:gd name="connsiteY1" fmla="*/ 0 h 4881880"/>
              <a:gd name="connsiteX2" fmla="*/ 1105786 w 4724400"/>
              <a:gd name="connsiteY2" fmla="*/ 1979192 h 4881880"/>
              <a:gd name="connsiteX3" fmla="*/ 4724400 w 4724400"/>
              <a:gd name="connsiteY3" fmla="*/ 1979192 h 4881880"/>
              <a:gd name="connsiteX4" fmla="*/ 4724400 w 4724400"/>
              <a:gd name="connsiteY4" fmla="*/ 4881880 h 4881880"/>
              <a:gd name="connsiteX5" fmla="*/ 0 w 4724400"/>
              <a:gd name="connsiteY5" fmla="*/ 4881880 h 488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4400" h="4881880">
                <a:moveTo>
                  <a:pt x="0" y="0"/>
                </a:moveTo>
                <a:lnTo>
                  <a:pt x="1105786" y="0"/>
                </a:lnTo>
                <a:lnTo>
                  <a:pt x="1105786" y="1979192"/>
                </a:lnTo>
                <a:lnTo>
                  <a:pt x="4724400" y="1979192"/>
                </a:lnTo>
                <a:lnTo>
                  <a:pt x="4724400" y="4881880"/>
                </a:lnTo>
                <a:lnTo>
                  <a:pt x="0" y="4881880"/>
                </a:lnTo>
                <a:close/>
              </a:path>
            </a:pathLst>
          </a:custGeom>
        </p:spPr>
      </p:pic>
      <p:pic>
        <p:nvPicPr>
          <p:cNvPr id="91" name="그림 90">
            <a:extLst>
              <a:ext uri="{FF2B5EF4-FFF2-40B4-BE49-F238E27FC236}">
                <a16:creationId xmlns:a16="http://schemas.microsoft.com/office/drawing/2014/main" id="{4D588D4A-D8E1-4701-8069-C8581067C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/>
          <a:stretch/>
        </p:blipFill>
        <p:spPr>
          <a:xfrm>
            <a:off x="0" y="0"/>
            <a:ext cx="2556059" cy="2445065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11BF613A-9454-4E64-8FA9-91A0F365A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117"/>
          <a:stretch/>
        </p:blipFill>
        <p:spPr>
          <a:xfrm>
            <a:off x="8791252" y="4595777"/>
            <a:ext cx="3400748" cy="22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02A47A58-45C4-45A2-A363-C7D77385F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DAE91306-95F9-4683-A79E-E5BA695F6B02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F485A2D-FFC2-4236-B4F1-4A0F76D4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 b="5969"/>
          <a:stretch/>
        </p:blipFill>
        <p:spPr>
          <a:xfrm>
            <a:off x="8405826" y="4445000"/>
            <a:ext cx="3786174" cy="2413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61BF75C-EBE1-456D-A235-1DD08BD54F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6987" cy="39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2F80D03-8993-411B-B9D4-2AEC3D1F7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C3D690E2-2A29-4AE8-8CF8-B688017ECC0D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9981735-A8F3-4136-8DAA-04D489AB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6" r="14247"/>
          <a:stretch/>
        </p:blipFill>
        <p:spPr>
          <a:xfrm>
            <a:off x="9315397" y="0"/>
            <a:ext cx="2876603" cy="192615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B6FDAFE-8FD0-41BB-B62D-39EBB6C69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b="5031"/>
          <a:stretch/>
        </p:blipFill>
        <p:spPr>
          <a:xfrm>
            <a:off x="0" y="5127938"/>
            <a:ext cx="2011680" cy="17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2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C08019C-F596-4DBC-9EDD-5AB0178A2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D8688B5B-6A0D-42FB-8FB2-BBAE5CDB15CC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A8BD249-C270-464F-BE1A-523B741C1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28510"/>
          <a:stretch/>
        </p:blipFill>
        <p:spPr>
          <a:xfrm>
            <a:off x="0" y="0"/>
            <a:ext cx="3047446" cy="2159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7DCA9B4-8B79-4BA4-8F1D-2D7D645841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564" y="3847135"/>
            <a:ext cx="1247836" cy="30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5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A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DFAD1023-A13F-4E7A-BCDB-39BB8025E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76E372A0-63F9-4567-A1E1-8374A6A7E614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6D5CB235-95A4-42F1-85D7-877530856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23"/>
          <a:stretch/>
        </p:blipFill>
        <p:spPr>
          <a:xfrm rot="5400000">
            <a:off x="478793" y="5097780"/>
            <a:ext cx="1281426" cy="22390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239A6139-4EDA-4EAE-AA3A-0C2F2DED2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 r="30610"/>
          <a:stretch/>
        </p:blipFill>
        <p:spPr>
          <a:xfrm>
            <a:off x="9942250" y="0"/>
            <a:ext cx="2249750" cy="28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6FD0B72A-202A-47B7-9927-66926CBD1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5B82B43E-7AD4-460A-A9EE-E480570012B0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E8933202-B8FA-4B9C-B5C9-F34AB9036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r="11942" b="58014"/>
          <a:stretch/>
        </p:blipFill>
        <p:spPr>
          <a:xfrm>
            <a:off x="10608042" y="0"/>
            <a:ext cx="1583958" cy="215729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0D25E6C-824C-4CE2-85C4-B08C95D97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50803" r="34439" b="13604"/>
          <a:stretch/>
        </p:blipFill>
        <p:spPr>
          <a:xfrm>
            <a:off x="-1" y="5357326"/>
            <a:ext cx="1848052" cy="1500673"/>
          </a:xfrm>
          <a:custGeom>
            <a:avLst/>
            <a:gdLst>
              <a:gd name="connsiteX0" fmla="*/ 0 w 2252134"/>
              <a:gd name="connsiteY0" fmla="*/ 0 h 1828799"/>
              <a:gd name="connsiteX1" fmla="*/ 1744134 w 2252134"/>
              <a:gd name="connsiteY1" fmla="*/ 0 h 1828799"/>
              <a:gd name="connsiteX2" fmla="*/ 1744134 w 2252134"/>
              <a:gd name="connsiteY2" fmla="*/ 651933 h 1828799"/>
              <a:gd name="connsiteX3" fmla="*/ 2252134 w 2252134"/>
              <a:gd name="connsiteY3" fmla="*/ 651933 h 1828799"/>
              <a:gd name="connsiteX4" fmla="*/ 2252134 w 2252134"/>
              <a:gd name="connsiteY4" fmla="*/ 1363133 h 1828799"/>
              <a:gd name="connsiteX5" fmla="*/ 1972734 w 2252134"/>
              <a:gd name="connsiteY5" fmla="*/ 1363133 h 1828799"/>
              <a:gd name="connsiteX6" fmla="*/ 1972734 w 2252134"/>
              <a:gd name="connsiteY6" fmla="*/ 1828799 h 1828799"/>
              <a:gd name="connsiteX7" fmla="*/ 0 w 2252134"/>
              <a:gd name="connsiteY7" fmla="*/ 1828799 h 182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2134" h="1828799">
                <a:moveTo>
                  <a:pt x="0" y="0"/>
                </a:moveTo>
                <a:lnTo>
                  <a:pt x="1744134" y="0"/>
                </a:lnTo>
                <a:lnTo>
                  <a:pt x="1744134" y="651933"/>
                </a:lnTo>
                <a:lnTo>
                  <a:pt x="2252134" y="651933"/>
                </a:lnTo>
                <a:lnTo>
                  <a:pt x="2252134" y="1363133"/>
                </a:lnTo>
                <a:lnTo>
                  <a:pt x="1972734" y="1363133"/>
                </a:lnTo>
                <a:lnTo>
                  <a:pt x="1972734" y="1828799"/>
                </a:lnTo>
                <a:lnTo>
                  <a:pt x="0" y="1828799"/>
                </a:lnTo>
                <a:close/>
              </a:path>
            </a:pathLst>
          </a:cu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783C16F2-FA56-4CCF-92BC-9BC707C07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15210" r="64326" b="49197"/>
          <a:stretch/>
        </p:blipFill>
        <p:spPr>
          <a:xfrm>
            <a:off x="-1" y="1"/>
            <a:ext cx="800101" cy="1828800"/>
          </a:xfrm>
          <a:custGeom>
            <a:avLst/>
            <a:gdLst>
              <a:gd name="connsiteX0" fmla="*/ 0 w 800101"/>
              <a:gd name="connsiteY0" fmla="*/ 0 h 1828800"/>
              <a:gd name="connsiteX1" fmla="*/ 674768 w 800101"/>
              <a:gd name="connsiteY1" fmla="*/ 0 h 1828800"/>
              <a:gd name="connsiteX2" fmla="*/ 674768 w 800101"/>
              <a:gd name="connsiteY2" fmla="*/ 741425 h 1828800"/>
              <a:gd name="connsiteX3" fmla="*/ 800101 w 800101"/>
              <a:gd name="connsiteY3" fmla="*/ 741425 h 1828800"/>
              <a:gd name="connsiteX4" fmla="*/ 800101 w 800101"/>
              <a:gd name="connsiteY4" fmla="*/ 1828800 h 1828800"/>
              <a:gd name="connsiteX5" fmla="*/ 0 w 800101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1" h="1828800">
                <a:moveTo>
                  <a:pt x="0" y="0"/>
                </a:moveTo>
                <a:lnTo>
                  <a:pt x="674768" y="0"/>
                </a:lnTo>
                <a:lnTo>
                  <a:pt x="674768" y="741425"/>
                </a:lnTo>
                <a:lnTo>
                  <a:pt x="800101" y="741425"/>
                </a:lnTo>
                <a:lnTo>
                  <a:pt x="800101" y="1828800"/>
                </a:lnTo>
                <a:lnTo>
                  <a:pt x="0" y="1828800"/>
                </a:lnTo>
                <a:close/>
              </a:path>
            </a:pathLst>
          </a:cu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29410CF0-A3E1-4280-9ED6-E0D3A4F55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2" t="44070" r="22240" b="13604"/>
          <a:stretch/>
        </p:blipFill>
        <p:spPr>
          <a:xfrm>
            <a:off x="11125200" y="4683249"/>
            <a:ext cx="1066800" cy="2174750"/>
          </a:xfrm>
          <a:custGeom>
            <a:avLst/>
            <a:gdLst>
              <a:gd name="connsiteX0" fmla="*/ 0 w 1066800"/>
              <a:gd name="connsiteY0" fmla="*/ 0 h 2174750"/>
              <a:gd name="connsiteX1" fmla="*/ 1066800 w 1066800"/>
              <a:gd name="connsiteY1" fmla="*/ 0 h 2174750"/>
              <a:gd name="connsiteX2" fmla="*/ 1066800 w 1066800"/>
              <a:gd name="connsiteY2" fmla="*/ 2174750 h 2174750"/>
              <a:gd name="connsiteX3" fmla="*/ 198356 w 1066800"/>
              <a:gd name="connsiteY3" fmla="*/ 2174750 h 2174750"/>
              <a:gd name="connsiteX4" fmla="*/ 198356 w 1066800"/>
              <a:gd name="connsiteY4" fmla="*/ 1734484 h 2174750"/>
              <a:gd name="connsiteX5" fmla="*/ 533400 w 1066800"/>
              <a:gd name="connsiteY5" fmla="*/ 1734484 h 2174750"/>
              <a:gd name="connsiteX6" fmla="*/ 533400 w 1066800"/>
              <a:gd name="connsiteY6" fmla="*/ 913218 h 2174750"/>
              <a:gd name="connsiteX7" fmla="*/ 198356 w 1066800"/>
              <a:gd name="connsiteY7" fmla="*/ 913218 h 2174750"/>
              <a:gd name="connsiteX8" fmla="*/ 0 w 1066800"/>
              <a:gd name="connsiteY8" fmla="*/ 913218 h 2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4750">
                <a:moveTo>
                  <a:pt x="0" y="0"/>
                </a:moveTo>
                <a:lnTo>
                  <a:pt x="1066800" y="0"/>
                </a:lnTo>
                <a:lnTo>
                  <a:pt x="1066800" y="2174750"/>
                </a:lnTo>
                <a:lnTo>
                  <a:pt x="198356" y="2174750"/>
                </a:lnTo>
                <a:lnTo>
                  <a:pt x="198356" y="1734484"/>
                </a:lnTo>
                <a:lnTo>
                  <a:pt x="533400" y="1734484"/>
                </a:lnTo>
                <a:lnTo>
                  <a:pt x="533400" y="913218"/>
                </a:lnTo>
                <a:lnTo>
                  <a:pt x="198356" y="913218"/>
                </a:lnTo>
                <a:lnTo>
                  <a:pt x="0" y="9132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7460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B23B76FE-0CCF-474D-9016-B9D706E37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735092D3-B939-4DE9-9B90-115BEB35EBF1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57149B8C-A0FB-42D2-832C-7FA3920B1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0" y="0"/>
            <a:ext cx="2193390" cy="139700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37011751-6BFE-4DEF-A6C2-BBF4DD94C5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15" y="5151187"/>
            <a:ext cx="2154585" cy="15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7C4DB0F6-5C90-4F6F-92D7-729CD01B6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A92B73CF-6B5E-40CD-98C1-6352A719A6DC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490965A-BFE7-463A-8DC5-EFE8B39032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3" y="5078645"/>
            <a:ext cx="2977454" cy="17793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89E3F13-9A4B-4C5F-99BF-394E81858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10398"/>
          <a:stretch/>
        </p:blipFill>
        <p:spPr>
          <a:xfrm>
            <a:off x="0" y="0"/>
            <a:ext cx="2161622" cy="378691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40440BB2-E1C1-40B6-8FA0-2520AF930CC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169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A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id="{D1521B4C-9CD5-49F4-AD57-CEE7D704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71BB7982-D55E-49B1-8CA8-8F951D522491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920B3B70-6887-4774-88B8-A7B6BEB69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5"/>
          <a:stretch/>
        </p:blipFill>
        <p:spPr>
          <a:xfrm>
            <a:off x="11049000" y="4597151"/>
            <a:ext cx="1021154" cy="226085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BDD2408-F2B8-4E27-97E7-86BEC7BD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2259"/>
          <a:stretch/>
        </p:blipFill>
        <p:spPr>
          <a:xfrm>
            <a:off x="0" y="0"/>
            <a:ext cx="2333764" cy="2363221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3317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29B85B22-FCED-4A6E-920C-F140FF79F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507511AC-B2AC-40C0-A940-D0A7657BC564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8609D5BE-701C-41DB-97D8-6CB482FB2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/>
          <a:stretch/>
        </p:blipFill>
        <p:spPr>
          <a:xfrm flipH="1">
            <a:off x="10032097" y="0"/>
            <a:ext cx="2159903" cy="19812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45ED0E3-C2F2-44A4-A71C-2078B9D33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9" b="5635"/>
          <a:stretch/>
        </p:blipFill>
        <p:spPr>
          <a:xfrm flipH="1">
            <a:off x="0" y="4791790"/>
            <a:ext cx="1718830" cy="20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30D0AEDF-9832-43E0-9697-A69FAB68C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2D1DC9AC-8B3B-4A87-82E1-49895FD25EED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7C20ECA-1BA7-4E3B-B6D9-C0310BD2E1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825" y="643065"/>
            <a:ext cx="10928350" cy="3073600"/>
          </a:xfrm>
          <a:prstGeom prst="roundRect">
            <a:avLst>
              <a:gd name="adj" fmla="val 69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72CDA39-993F-45EC-A3C3-631413E25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0"/>
            <a:ext cx="894786" cy="215900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D5CA9B40-73FF-4910-A0E0-E8D62E1F6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8"/>
          <a:stretch/>
        </p:blipFill>
        <p:spPr>
          <a:xfrm>
            <a:off x="10915191" y="5500804"/>
            <a:ext cx="1276809" cy="13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7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bg>
      <p:bgPr>
        <a:solidFill>
          <a:srgbClr val="FF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C03C1489-28AB-4313-A21A-13764B3B8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BAF4AA0E-8871-4829-BF1A-3ED3D3681991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EEE2DBA6-B1F7-4C68-B45C-B1A788BD2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78" r="8384"/>
          <a:stretch/>
        </p:blipFill>
        <p:spPr>
          <a:xfrm>
            <a:off x="8861296" y="0"/>
            <a:ext cx="3330704" cy="22596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FF93E54-ED9B-4640-AF8B-B54D1BC03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4"/>
          <a:stretch/>
        </p:blipFill>
        <p:spPr>
          <a:xfrm>
            <a:off x="361176" y="4242579"/>
            <a:ext cx="3727487" cy="26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8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id="{EE4E0D92-057C-479E-883E-B7C8D1B7E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id="{8424D76C-BD80-47BB-A377-A0F153FAC08A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EB9700C7-D4EE-438F-B284-03F0A058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32804" y="888805"/>
            <a:ext cx="3804944" cy="5104202"/>
          </a:xfrm>
          <a:prstGeom prst="roundRect">
            <a:avLst>
              <a:gd name="adj" fmla="val 9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45625F4E-D6D5-4178-BD21-6AE0C429D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r="8547"/>
          <a:stretch/>
        </p:blipFill>
        <p:spPr>
          <a:xfrm flipH="1">
            <a:off x="-1" y="0"/>
            <a:ext cx="2310246" cy="16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9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A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0B32098D-0EE4-4482-BD33-745154029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id="{4284AE6D-15E0-4EDE-B103-D0E81B32411B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그림 개체 틀 11">
            <a:extLst>
              <a:ext uri="{FF2B5EF4-FFF2-40B4-BE49-F238E27FC236}">
                <a16:creationId xmlns:a16="http://schemas.microsoft.com/office/drawing/2014/main" id="{7CFDEADC-8F19-45B7-AF11-1DF632E0A8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74576" y="819753"/>
            <a:ext cx="2361624" cy="5218494"/>
          </a:xfrm>
          <a:prstGeom prst="roundRect">
            <a:avLst>
              <a:gd name="adj" fmla="val 204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D081FD7-1A2C-4464-8AF0-54A21C528E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" y="1"/>
            <a:ext cx="2340215" cy="25654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FC63C1D-D877-4DD9-B89A-D61DD8D67F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57" y="4282910"/>
            <a:ext cx="2293239" cy="25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32124F6D-BB74-4679-AF53-512717B53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5D2D28B9-35DB-4CB7-88E8-AAE53826BEFC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그림 개체 틀 5">
            <a:extLst>
              <a:ext uri="{FF2B5EF4-FFF2-40B4-BE49-F238E27FC236}">
                <a16:creationId xmlns:a16="http://schemas.microsoft.com/office/drawing/2014/main" id="{622C7CE7-B59D-406D-B159-20762420FE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4273" y="1109778"/>
            <a:ext cx="6988017" cy="4556788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C1A14A6-174E-4333-809B-469FB720CC9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8" y="4595102"/>
            <a:ext cx="3045842" cy="226289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5FB6FEC-6381-4E6A-AD59-801165B0E6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5777" cy="29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9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9EC635E8-D84B-4B1F-87E6-CE49773E2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62CC4DB1-575E-488D-AD4F-B8CB48B8E7B3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87F6ED34-7AAF-43EF-9AEE-8F85A82165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55051" y="1856521"/>
            <a:ext cx="6740399" cy="3865781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59" name="그림 58">
            <a:extLst>
              <a:ext uri="{FF2B5EF4-FFF2-40B4-BE49-F238E27FC236}">
                <a16:creationId xmlns:a16="http://schemas.microsoft.com/office/drawing/2014/main" id="{DE35E6D7-DD6A-4D0A-93C5-45884EBD5E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6134" cy="1762289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E7AAD6B7-27B0-43C6-BC59-4A79A058F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084" b="1117"/>
          <a:stretch/>
        </p:blipFill>
        <p:spPr>
          <a:xfrm>
            <a:off x="2003951" y="5227496"/>
            <a:ext cx="2690630" cy="16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40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A5A4A38-C66B-42B6-A3CB-E28CC1AF2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4A429C87-5237-43DD-B41E-8C7399886913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BA6E44B3-B8B8-4C25-8683-DB886E1AF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714EB50E-5E2A-44C7-A647-4BE2ACAA7694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id="{A1205B1A-882C-4911-BBA8-3866A581D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id="{0D1FF77B-558F-4A01-AE92-F390972524B0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F235051-C013-4BC0-9CEC-4E95E947FD8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9" y="4597400"/>
            <a:ext cx="3782737" cy="22606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05F1717-706B-4572-B34C-F2341D44A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 r="26472" b="25294"/>
          <a:stretch/>
        </p:blipFill>
        <p:spPr>
          <a:xfrm>
            <a:off x="8632696" y="0"/>
            <a:ext cx="3559304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96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A3EBCE94-E6FC-4806-B4DC-A9603C4EE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565175B9-13BE-4315-A8DA-348BF3CA0784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D0A0BE-E6D9-41F2-9823-FFC8901069FA}"/>
              </a:ext>
            </a:extLst>
          </p:cNvPr>
          <p:cNvSpPr/>
          <p:nvPr userDrawn="1"/>
        </p:nvSpPr>
        <p:spPr>
          <a:xfrm>
            <a:off x="-1" y="4760913"/>
            <a:ext cx="9288000" cy="82550"/>
          </a:xfrm>
          <a:prstGeom prst="rect">
            <a:avLst/>
          </a:prstGeom>
          <a:solidFill>
            <a:schemeClr val="tx1"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4EF57BC-B536-4C40-9DD0-1D0A4E563D7F}"/>
              </a:ext>
            </a:extLst>
          </p:cNvPr>
          <p:cNvSpPr/>
          <p:nvPr userDrawn="1"/>
        </p:nvSpPr>
        <p:spPr>
          <a:xfrm>
            <a:off x="-1" y="5392108"/>
            <a:ext cx="9252000" cy="18000"/>
          </a:xfrm>
          <a:prstGeom prst="rect">
            <a:avLst/>
          </a:prstGeom>
          <a:solidFill>
            <a:schemeClr val="tx1"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8A860AF-5C04-4D5F-8B85-3510C7889E31}"/>
              </a:ext>
            </a:extLst>
          </p:cNvPr>
          <p:cNvSpPr/>
          <p:nvPr userDrawn="1"/>
        </p:nvSpPr>
        <p:spPr>
          <a:xfrm>
            <a:off x="-2" y="5911220"/>
            <a:ext cx="9216000" cy="36000"/>
          </a:xfrm>
          <a:prstGeom prst="rect">
            <a:avLst/>
          </a:prstGeom>
          <a:solidFill>
            <a:schemeClr val="tx1"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62139FA-666D-4D59-873A-B444C7622D76}"/>
              </a:ext>
            </a:extLst>
          </p:cNvPr>
          <p:cNvSpPr/>
          <p:nvPr userDrawn="1"/>
        </p:nvSpPr>
        <p:spPr>
          <a:xfrm>
            <a:off x="-1" y="6411718"/>
            <a:ext cx="9252000" cy="54000"/>
          </a:xfrm>
          <a:prstGeom prst="rect">
            <a:avLst/>
          </a:prstGeom>
          <a:solidFill>
            <a:schemeClr val="tx1"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1997C5D-77D7-444E-AC2B-E87D4D3EB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63"/>
          <a:stretch/>
        </p:blipFill>
        <p:spPr>
          <a:xfrm>
            <a:off x="9274285" y="4562638"/>
            <a:ext cx="2917715" cy="22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8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A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0E7D4EAE-A815-4B4A-8D05-0EB3086B5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34A0CA1B-43F4-434E-BD25-B5EE0776BF16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52ABB08C-C34E-414E-AB0D-2F36207A12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7900"/>
            <a:ext cx="2792606" cy="1940344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009344AE-F5B8-4547-B79A-87EEFCA2F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4"/>
          <a:stretch/>
        </p:blipFill>
        <p:spPr>
          <a:xfrm>
            <a:off x="9448800" y="0"/>
            <a:ext cx="2743200" cy="15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6EEBE911-BBEF-4E14-95D1-B3C53B8DB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F1224AC0-1E11-48BA-A7C8-6C0A0F13166B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4FA9A781-6F2B-4413-9039-7D89576EE9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68600" cy="22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8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4A9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008834FE-AD71-4A71-A402-C3EEDDA14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CE4A099C-C8A3-4572-9E24-AB6D98F77750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6EF0DFEB-4417-47BB-AB32-64E7BE6465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4" y="3990116"/>
            <a:ext cx="3505191" cy="28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EFD3E6B-C967-437A-A5B8-720B77608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562C03C0-CBB1-4737-AAB4-E7CA1ED69A7E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94AF70-F199-4089-8A5D-0B3BC9799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7"/>
          <a:stretch/>
        </p:blipFill>
        <p:spPr>
          <a:xfrm>
            <a:off x="206286" y="4963050"/>
            <a:ext cx="1135697" cy="1894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C7929D-167A-48CB-ACAD-55F6F1208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14990"/>
          <a:stretch/>
        </p:blipFill>
        <p:spPr>
          <a:xfrm>
            <a:off x="10285687" y="-1"/>
            <a:ext cx="1906314" cy="28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9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FFA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6EFEC537-78A6-4F55-9BD3-DE7B6D9C4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25653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BC67AFA6-4DEF-4063-88B9-3C38E70ADC2C}"/>
              </a:ext>
            </a:extLst>
          </p:cNvPr>
          <p:cNvSpPr txBox="1"/>
          <p:nvPr userDrawn="1"/>
        </p:nvSpPr>
        <p:spPr>
          <a:xfrm>
            <a:off x="4181605" y="69813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214C71C-5C87-40C0-8159-A8BA65F9BC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7900"/>
            <a:ext cx="2358342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72" r:id="rId24"/>
    <p:sldLayoutId id="2147483664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vu87@mail.ru" TargetMode="External"/><Relationship Id="rId2" Type="http://schemas.openxmlformats.org/officeDocument/2006/relationships/hyperlink" Target="mailto:kazancev2003@mail.ru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30829CA-8882-420C-9141-5B58F7584BCC}"/>
              </a:ext>
            </a:extLst>
          </p:cNvPr>
          <p:cNvSpPr/>
          <p:nvPr/>
        </p:nvSpPr>
        <p:spPr>
          <a:xfrm>
            <a:off x="1554162" y="2417815"/>
            <a:ext cx="9083675" cy="1815882"/>
          </a:xfrm>
          <a:prstGeom prst="rect">
            <a:avLst/>
          </a:prstGeom>
          <a:effectLst/>
        </p:spPr>
        <p:txBody>
          <a:bodyPr vert="horz" wrap="square" anchor="ctr" anchorCtr="0">
            <a:spAutoFit/>
          </a:bodyPr>
          <a:lstStyle/>
          <a:p>
            <a:pPr algn="ctr"/>
            <a:r>
              <a:rPr lang="ru-RU" sz="2800" b="1" dirty="0"/>
              <a:t>Формирование положительного имиджа </a:t>
            </a:r>
          </a:p>
          <a:p>
            <a:pPr algn="ctr"/>
            <a:r>
              <a:rPr lang="ru-RU" sz="2800" b="1" dirty="0"/>
              <a:t>педагогической профессии через </a:t>
            </a:r>
          </a:p>
          <a:p>
            <a:pPr algn="ctr"/>
            <a:r>
              <a:rPr lang="ru-RU" sz="2800" b="1" dirty="0"/>
              <a:t>взаимодействие со студентами – </a:t>
            </a:r>
          </a:p>
          <a:p>
            <a:pPr algn="ctr"/>
            <a:r>
              <a:rPr lang="ru-RU" sz="2800" b="1" dirty="0"/>
              <a:t>будущими педагогами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C547E-7E41-4DE1-AEE3-FD8D2DDE6E31}"/>
              </a:ext>
            </a:extLst>
          </p:cNvPr>
          <p:cNvSpPr txBox="1"/>
          <p:nvPr/>
        </p:nvSpPr>
        <p:spPr>
          <a:xfrm>
            <a:off x="3914775" y="4602472"/>
            <a:ext cx="6638925" cy="1200329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pPr algn="just"/>
            <a:r>
              <a:rPr lang="ru-RU" altLang="ko-KR" dirty="0">
                <a:solidFill>
                  <a:schemeClr val="bg1"/>
                </a:solidFill>
                <a:cs typeface="Arial" panose="020B0604020202020204" pitchFamily="34" charset="0"/>
              </a:rPr>
              <a:t>Казанцева Е.М., канд. пед. наук, доцент, доцент кафедры иностранных языков и лингводидактики ПИ ИГУ, руководитель ЦПР ОК ТБ </a:t>
            </a:r>
          </a:p>
          <a:p>
            <a:r>
              <a:rPr lang="ru-RU" altLang="ko-KR" dirty="0">
                <a:solidFill>
                  <a:schemeClr val="bg1"/>
                </a:solidFill>
                <a:cs typeface="Arial" panose="020B0604020202020204" pitchFamily="34" charset="0"/>
              </a:rPr>
              <a:t>Ярошевич В.Ю., методист ОК ТБ</a:t>
            </a:r>
            <a:endParaRPr lang="ko-KR" alt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359CD0-230F-B53E-71CC-89319B47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407498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FED3DAC8-01FA-7A67-2C97-4CD7E54168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9825" y="22798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BB0DD724-14C1-3EE5-2086-455BEAD5B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9605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77710A-8687-9CA2-8C78-49173399E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75" y="-206439"/>
            <a:ext cx="3240764" cy="252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61340EC-8E4A-4FDD-9CB1-9B6C7283A8C7}"/>
              </a:ext>
            </a:extLst>
          </p:cNvPr>
          <p:cNvSpPr txBox="1"/>
          <p:nvPr/>
        </p:nvSpPr>
        <p:spPr>
          <a:xfrm>
            <a:off x="1519187" y="1480332"/>
            <a:ext cx="297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chemeClr val="bg1"/>
                </a:solidFill>
                <a:cs typeface="Arial" panose="020B0604020202020204" pitchFamily="34" charset="0"/>
              </a:rPr>
              <a:t>Результат</a:t>
            </a:r>
            <a:endParaRPr lang="ko-KR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024B017-C0B2-4375-8BC4-B23C18041EB0}"/>
              </a:ext>
            </a:extLst>
          </p:cNvPr>
          <p:cNvSpPr/>
          <p:nvPr/>
        </p:nvSpPr>
        <p:spPr>
          <a:xfrm>
            <a:off x="4700571" y="2044019"/>
            <a:ext cx="2778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>
                <a:solidFill>
                  <a:schemeClr val="bg1"/>
                </a:solidFill>
              </a:rPr>
              <a:t>Положительное отношение к профессии</a:t>
            </a: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40B3438-2F33-4772-AD77-6A73845482F9}"/>
              </a:ext>
            </a:extLst>
          </p:cNvPr>
          <p:cNvSpPr/>
          <p:nvPr/>
        </p:nvSpPr>
        <p:spPr>
          <a:xfrm>
            <a:off x="4700571" y="1480332"/>
            <a:ext cx="277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01.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40012E2-0FDB-4B66-B631-AD59CC1939E5}"/>
              </a:ext>
            </a:extLst>
          </p:cNvPr>
          <p:cNvSpPr/>
          <p:nvPr/>
        </p:nvSpPr>
        <p:spPr>
          <a:xfrm>
            <a:off x="7894614" y="2044019"/>
            <a:ext cx="3878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>
                <a:solidFill>
                  <a:schemeClr val="bg1"/>
                </a:solidFill>
              </a:rPr>
              <a:t>Индивидуальная траектория профессионального саморазвития</a:t>
            </a:r>
            <a:endParaRPr lang="en-US" altLang="ko-KR" sz="2000" dirty="0">
              <a:solidFill>
                <a:schemeClr val="bg1"/>
              </a:solidFill>
            </a:endParaRPr>
          </a:p>
          <a:p>
            <a:endParaRPr lang="en-US" altLang="ko-K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6D4C628-7C5E-4101-9519-293620EFF36B}"/>
              </a:ext>
            </a:extLst>
          </p:cNvPr>
          <p:cNvSpPr/>
          <p:nvPr/>
        </p:nvSpPr>
        <p:spPr>
          <a:xfrm>
            <a:off x="7894614" y="1480332"/>
            <a:ext cx="277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02.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192DF22-B92B-449C-8B30-FEBF159E6D39}"/>
              </a:ext>
            </a:extLst>
          </p:cNvPr>
          <p:cNvSpPr/>
          <p:nvPr/>
        </p:nvSpPr>
        <p:spPr>
          <a:xfrm>
            <a:off x="4700571" y="4316060"/>
            <a:ext cx="2778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>
                <a:solidFill>
                  <a:schemeClr val="bg1"/>
                </a:solidFill>
              </a:rPr>
              <a:t>Развитие личностных качеств</a:t>
            </a: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BDEC5E1-E826-44EC-8EDA-8814964B4497}"/>
              </a:ext>
            </a:extLst>
          </p:cNvPr>
          <p:cNvSpPr/>
          <p:nvPr/>
        </p:nvSpPr>
        <p:spPr>
          <a:xfrm>
            <a:off x="4700571" y="3752373"/>
            <a:ext cx="277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03.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D22CF3CB-FAFA-4F81-80DC-92671A1A63BE}"/>
              </a:ext>
            </a:extLst>
          </p:cNvPr>
          <p:cNvSpPr/>
          <p:nvPr/>
        </p:nvSpPr>
        <p:spPr>
          <a:xfrm>
            <a:off x="7894614" y="4316060"/>
            <a:ext cx="387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>
                <a:solidFill>
                  <a:schemeClr val="bg1"/>
                </a:solidFill>
              </a:rPr>
              <a:t>Снижение риска приема «пассивных» педагогов</a:t>
            </a: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DF3AD913-5F99-4495-A12D-2CC0A0609486}"/>
              </a:ext>
            </a:extLst>
          </p:cNvPr>
          <p:cNvSpPr/>
          <p:nvPr/>
        </p:nvSpPr>
        <p:spPr>
          <a:xfrm>
            <a:off x="7894614" y="3752373"/>
            <a:ext cx="277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107568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B68BDF-AD55-4EFA-A490-A10A6540460A}"/>
              </a:ext>
            </a:extLst>
          </p:cNvPr>
          <p:cNvSpPr txBox="1"/>
          <p:nvPr/>
        </p:nvSpPr>
        <p:spPr>
          <a:xfrm>
            <a:off x="2821940" y="2001003"/>
            <a:ext cx="6548120" cy="1938992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4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sz="2400" dirty="0">
                <a:latin typeface="+mn-lt"/>
              </a:rPr>
              <a:t>Казанцева Елена Михайловна</a:t>
            </a:r>
          </a:p>
          <a:p>
            <a:r>
              <a:rPr lang="en-US" altLang="ko-KR" sz="2400" dirty="0">
                <a:latin typeface="+mn-lt"/>
                <a:hlinkClick r:id="rId2"/>
              </a:rPr>
              <a:t>kazancev2003@mail.ru</a:t>
            </a:r>
            <a:endParaRPr lang="ru-RU" altLang="ko-KR" sz="2400" dirty="0">
              <a:latin typeface="+mn-lt"/>
            </a:endParaRPr>
          </a:p>
          <a:p>
            <a:endParaRPr lang="en-US" altLang="ko-KR" sz="2400" dirty="0">
              <a:latin typeface="+mn-lt"/>
            </a:endParaRPr>
          </a:p>
          <a:p>
            <a:r>
              <a:rPr lang="ru-RU" altLang="ko-KR" sz="2400" dirty="0">
                <a:latin typeface="+mn-lt"/>
              </a:rPr>
              <a:t>Ярошевич Вера Юрьевна </a:t>
            </a:r>
          </a:p>
          <a:p>
            <a:r>
              <a:rPr lang="en-US" altLang="ko-KR" sz="2400" dirty="0">
                <a:latin typeface="+mn-lt"/>
                <a:hlinkClick r:id="rId3"/>
              </a:rPr>
              <a:t>pvu87@mail.ru</a:t>
            </a:r>
            <a:r>
              <a:rPr lang="en-US" altLang="ko-KR" sz="24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5092D9D5-6353-4DF2-AD98-9575423CE1F2}"/>
              </a:ext>
            </a:extLst>
          </p:cNvPr>
          <p:cNvSpPr txBox="1"/>
          <p:nvPr/>
        </p:nvSpPr>
        <p:spPr>
          <a:xfrm>
            <a:off x="1943099" y="1023514"/>
            <a:ext cx="83058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dirty="0">
                <a:solidFill>
                  <a:schemeClr val="tx1"/>
                </a:solidFill>
                <a:latin typeface="+mn-lt"/>
              </a:rPr>
              <a:t>Отношение к профессии</a:t>
            </a:r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F6E5CCB7-0C54-4401-A2D7-4836D2D494EF}"/>
              </a:ext>
            </a:extLst>
          </p:cNvPr>
          <p:cNvSpPr/>
          <p:nvPr/>
        </p:nvSpPr>
        <p:spPr>
          <a:xfrm>
            <a:off x="2043448" y="1970391"/>
            <a:ext cx="2236451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ru-RU" altLang="ko-KR" sz="2400" b="1" dirty="0"/>
              <a:t>Учителя</a:t>
            </a:r>
            <a:endParaRPr lang="ko-KR" altLang="en-US" sz="2400" b="1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F2FCEF8B-30E5-438F-8581-4567BE5203AD}"/>
              </a:ext>
            </a:extLst>
          </p:cNvPr>
          <p:cNvSpPr/>
          <p:nvPr/>
        </p:nvSpPr>
        <p:spPr>
          <a:xfrm>
            <a:off x="7734301" y="1970391"/>
            <a:ext cx="2236451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ru-RU" altLang="ko-KR" sz="2400" b="1" dirty="0"/>
              <a:t>Студенты</a:t>
            </a:r>
            <a:endParaRPr lang="ko-KR" altLang="en-US" sz="2400" b="1" dirty="0"/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1CE10EFB-D405-4AE6-B06D-FD013E5F0E54}"/>
              </a:ext>
            </a:extLst>
          </p:cNvPr>
          <p:cNvCxnSpPr>
            <a:cxnSpLocks/>
          </p:cNvCxnSpPr>
          <p:nvPr/>
        </p:nvCxnSpPr>
        <p:spPr>
          <a:xfrm>
            <a:off x="6096000" y="2293689"/>
            <a:ext cx="0" cy="3540798"/>
          </a:xfrm>
          <a:prstGeom prst="line">
            <a:avLst/>
          </a:prstGeom>
          <a:ln w="22225" cap="rnd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9182E8A6-E2A7-4AA6-9CF1-C74E501A0138}"/>
              </a:ext>
            </a:extLst>
          </p:cNvPr>
          <p:cNvSpPr/>
          <p:nvPr/>
        </p:nvSpPr>
        <p:spPr>
          <a:xfrm>
            <a:off x="939800" y="2649056"/>
            <a:ext cx="4368800" cy="458254"/>
          </a:xfrm>
          <a:prstGeom prst="roundRect">
            <a:avLst>
              <a:gd name="adj" fmla="val 50000"/>
            </a:avLst>
          </a:prstGeom>
          <a:solidFill>
            <a:srgbClr val="4A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800" b="0" i="0" dirty="0">
                <a:solidFill>
                  <a:schemeClr val="bg1"/>
                </a:solidFill>
                <a:effectLst/>
              </a:rPr>
              <a:t>не лучше и не хуже других </a:t>
            </a:r>
            <a:r>
              <a:rPr lang="en-US" altLang="ko-KR" dirty="0">
                <a:solidFill>
                  <a:schemeClr val="bg1"/>
                </a:solidFill>
              </a:rPr>
              <a:t>50%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F94DC3C-4EEE-4530-866A-DB69E33347BE}"/>
              </a:ext>
            </a:extLst>
          </p:cNvPr>
          <p:cNvSpPr/>
          <p:nvPr/>
        </p:nvSpPr>
        <p:spPr>
          <a:xfrm>
            <a:off x="6883401" y="2649056"/>
            <a:ext cx="4117974" cy="458254"/>
          </a:xfrm>
          <a:prstGeom prst="roundRect">
            <a:avLst>
              <a:gd name="adj" fmla="val 50000"/>
            </a:avLst>
          </a:prstGeom>
          <a:solidFill>
            <a:srgbClr val="FF4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600" dirty="0">
                <a:solidFill>
                  <a:schemeClr val="bg1"/>
                </a:solidFill>
              </a:rPr>
              <a:t>не исключают работу в ОО 90%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사각형: 둥근 모서리 37">
            <a:extLst>
              <a:ext uri="{FF2B5EF4-FFF2-40B4-BE49-F238E27FC236}">
                <a16:creationId xmlns:a16="http://schemas.microsoft.com/office/drawing/2014/main" id="{F0F32AD2-B2D4-E95D-AAD7-6DCBA8DD59E6}"/>
              </a:ext>
            </a:extLst>
          </p:cNvPr>
          <p:cNvSpPr/>
          <p:nvPr/>
        </p:nvSpPr>
        <p:spPr>
          <a:xfrm>
            <a:off x="939800" y="3196486"/>
            <a:ext cx="4368800" cy="458254"/>
          </a:xfrm>
          <a:prstGeom prst="roundRect">
            <a:avLst>
              <a:gd name="adj" fmla="val 50000"/>
            </a:avLst>
          </a:prstGeom>
          <a:solidFill>
            <a:srgbClr val="4A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800" b="0" i="0" dirty="0">
                <a:solidFill>
                  <a:schemeClr val="bg1"/>
                </a:solidFill>
                <a:effectLst/>
              </a:rPr>
              <a:t>намного лучше других </a:t>
            </a:r>
            <a:r>
              <a:rPr lang="ru-RU" sz="1800" i="0" dirty="0">
                <a:solidFill>
                  <a:schemeClr val="bg1"/>
                </a:solidFill>
                <a:effectLst/>
              </a:rPr>
              <a:t>25</a:t>
            </a:r>
            <a:r>
              <a:rPr lang="en-US" altLang="ko-KR" dirty="0">
                <a:solidFill>
                  <a:schemeClr val="bg1"/>
                </a:solidFill>
              </a:rPr>
              <a:t>%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사각형: 둥근 모서리 37">
            <a:extLst>
              <a:ext uri="{FF2B5EF4-FFF2-40B4-BE49-F238E27FC236}">
                <a16:creationId xmlns:a16="http://schemas.microsoft.com/office/drawing/2014/main" id="{75E852C3-2D7E-B497-2EDC-B580EE292BC6}"/>
              </a:ext>
            </a:extLst>
          </p:cNvPr>
          <p:cNvSpPr/>
          <p:nvPr/>
        </p:nvSpPr>
        <p:spPr>
          <a:xfrm>
            <a:off x="939800" y="3750691"/>
            <a:ext cx="4368800" cy="458254"/>
          </a:xfrm>
          <a:prstGeom prst="roundRect">
            <a:avLst>
              <a:gd name="adj" fmla="val 50000"/>
            </a:avLst>
          </a:prstGeom>
          <a:solidFill>
            <a:srgbClr val="4A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хуже многих </a:t>
            </a:r>
            <a:r>
              <a:rPr lang="ru-RU" sz="1800" b="0" i="0" dirty="0">
                <a:solidFill>
                  <a:schemeClr val="bg1"/>
                </a:solidFill>
                <a:effectLst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8</a:t>
            </a:r>
            <a:r>
              <a:rPr lang="en-US" altLang="ko-KR" dirty="0">
                <a:solidFill>
                  <a:schemeClr val="bg1"/>
                </a:solidFill>
              </a:rPr>
              <a:t>%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사각형: 둥근 모서리 37">
            <a:extLst>
              <a:ext uri="{FF2B5EF4-FFF2-40B4-BE49-F238E27FC236}">
                <a16:creationId xmlns:a16="http://schemas.microsoft.com/office/drawing/2014/main" id="{63E9134B-CC90-CFC5-BEE2-B8A9D8DBB051}"/>
              </a:ext>
            </a:extLst>
          </p:cNvPr>
          <p:cNvSpPr/>
          <p:nvPr/>
        </p:nvSpPr>
        <p:spPr>
          <a:xfrm>
            <a:off x="939800" y="4304896"/>
            <a:ext cx="4368800" cy="458254"/>
          </a:xfrm>
          <a:prstGeom prst="roundRect">
            <a:avLst>
              <a:gd name="adj" fmla="val 50000"/>
            </a:avLst>
          </a:prstGeom>
          <a:solidFill>
            <a:srgbClr val="4A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затруднились</a:t>
            </a:r>
            <a:r>
              <a:rPr lang="ru-RU" sz="1800" b="0" i="0" dirty="0">
                <a:solidFill>
                  <a:schemeClr val="bg1"/>
                </a:solidFill>
                <a:effectLst/>
              </a:rPr>
              <a:t> 13</a:t>
            </a:r>
            <a:r>
              <a:rPr lang="en-US" altLang="ko-KR" dirty="0">
                <a:solidFill>
                  <a:schemeClr val="bg1"/>
                </a:solidFill>
              </a:rPr>
              <a:t>%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사각형: 둥근 모서리 42">
            <a:extLst>
              <a:ext uri="{FF2B5EF4-FFF2-40B4-BE49-F238E27FC236}">
                <a16:creationId xmlns:a16="http://schemas.microsoft.com/office/drawing/2014/main" id="{E601C3F0-7A09-0A71-E330-54C6F8E31539}"/>
              </a:ext>
            </a:extLst>
          </p:cNvPr>
          <p:cNvSpPr/>
          <p:nvPr/>
        </p:nvSpPr>
        <p:spPr>
          <a:xfrm>
            <a:off x="6883401" y="3196486"/>
            <a:ext cx="4117974" cy="458254"/>
          </a:xfrm>
          <a:prstGeom prst="roundRect">
            <a:avLst>
              <a:gd name="adj" fmla="val 50000"/>
            </a:avLst>
          </a:prstGeom>
          <a:solidFill>
            <a:srgbClr val="FF4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600" dirty="0">
                <a:solidFill>
                  <a:schemeClr val="bg1"/>
                </a:solidFill>
              </a:rPr>
              <a:t>работа в сфере </a:t>
            </a:r>
            <a:r>
              <a:rPr lang="ru-RU" altLang="ko-KR" sz="1600" dirty="0" err="1">
                <a:solidFill>
                  <a:schemeClr val="bg1"/>
                </a:solidFill>
              </a:rPr>
              <a:t>допобразования</a:t>
            </a:r>
            <a:r>
              <a:rPr lang="ru-RU" altLang="ko-KR" sz="1600" dirty="0">
                <a:solidFill>
                  <a:schemeClr val="bg1"/>
                </a:solidFill>
              </a:rPr>
              <a:t> 75%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직사각형 12">
            <a:extLst>
              <a:ext uri="{FF2B5EF4-FFF2-40B4-BE49-F238E27FC236}">
                <a16:creationId xmlns:a16="http://schemas.microsoft.com/office/drawing/2014/main" id="{0CC8D603-98F3-6F09-AD49-8792B43F1FE4}"/>
              </a:ext>
            </a:extLst>
          </p:cNvPr>
          <p:cNvSpPr/>
          <p:nvPr/>
        </p:nvSpPr>
        <p:spPr>
          <a:xfrm>
            <a:off x="6192047" y="4104841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01. </a:t>
            </a:r>
            <a:r>
              <a:rPr lang="ru-RU" altLang="ko-KR" sz="2000" dirty="0"/>
              <a:t>Низкая зарплата</a:t>
            </a:r>
            <a:endParaRPr lang="ko-KR" altLang="en-US" sz="2000" dirty="0"/>
          </a:p>
        </p:txBody>
      </p:sp>
      <p:sp>
        <p:nvSpPr>
          <p:cNvPr id="12" name="직사각형 26">
            <a:extLst>
              <a:ext uri="{FF2B5EF4-FFF2-40B4-BE49-F238E27FC236}">
                <a16:creationId xmlns:a16="http://schemas.microsoft.com/office/drawing/2014/main" id="{626C6080-02A0-889B-1E88-A0B5361417FF}"/>
              </a:ext>
            </a:extLst>
          </p:cNvPr>
          <p:cNvSpPr/>
          <p:nvPr/>
        </p:nvSpPr>
        <p:spPr>
          <a:xfrm>
            <a:off x="6192047" y="4441915"/>
            <a:ext cx="494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02. </a:t>
            </a:r>
            <a:r>
              <a:rPr lang="ru-RU" altLang="ko-KR" sz="2000" dirty="0"/>
              <a:t>Тяжелый, неблагодарный труд</a:t>
            </a:r>
            <a:endParaRPr lang="ko-KR" altLang="en-US" sz="2000" dirty="0"/>
          </a:p>
        </p:txBody>
      </p:sp>
      <p:sp>
        <p:nvSpPr>
          <p:cNvPr id="13" name="직사각형 14">
            <a:extLst>
              <a:ext uri="{FF2B5EF4-FFF2-40B4-BE49-F238E27FC236}">
                <a16:creationId xmlns:a16="http://schemas.microsoft.com/office/drawing/2014/main" id="{7A02E8DE-2DA3-446C-2A11-ECBE90EF9806}"/>
              </a:ext>
            </a:extLst>
          </p:cNvPr>
          <p:cNvSpPr/>
          <p:nvPr/>
        </p:nvSpPr>
        <p:spPr>
          <a:xfrm>
            <a:off x="6192047" y="4774745"/>
            <a:ext cx="308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03. </a:t>
            </a:r>
            <a:r>
              <a:rPr lang="ru-RU" altLang="ko-KR" sz="2000" dirty="0"/>
              <a:t>Условия труда</a:t>
            </a:r>
            <a:endParaRPr lang="ko-KR" altLang="en-US" sz="2000" dirty="0"/>
          </a:p>
        </p:txBody>
      </p:sp>
      <p:sp>
        <p:nvSpPr>
          <p:cNvPr id="14" name="직사각형 28">
            <a:extLst>
              <a:ext uri="{FF2B5EF4-FFF2-40B4-BE49-F238E27FC236}">
                <a16:creationId xmlns:a16="http://schemas.microsoft.com/office/drawing/2014/main" id="{036E547F-9D80-6D81-B435-9EF00D5B5634}"/>
              </a:ext>
            </a:extLst>
          </p:cNvPr>
          <p:cNvSpPr/>
          <p:nvPr/>
        </p:nvSpPr>
        <p:spPr>
          <a:xfrm>
            <a:off x="6192047" y="5081175"/>
            <a:ext cx="5736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</a:rPr>
              <a:t>04. </a:t>
            </a:r>
            <a:r>
              <a:rPr lang="ru-RU" altLang="ko-KR" sz="2000" dirty="0"/>
              <a:t>Отсутствие возможности карьерного роста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777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074BD13B-F907-432C-BED2-930D787A1BBB}"/>
              </a:ext>
            </a:extLst>
          </p:cNvPr>
          <p:cNvSpPr/>
          <p:nvPr/>
        </p:nvSpPr>
        <p:spPr>
          <a:xfrm>
            <a:off x="1227665" y="4374025"/>
            <a:ext cx="224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b="1" dirty="0">
                <a:solidFill>
                  <a:srgbClr val="002060"/>
                </a:solidFill>
              </a:rPr>
              <a:t>Проектная деятельность</a:t>
            </a:r>
            <a:endParaRPr lang="en-US" altLang="ko-KR" b="1" dirty="0">
              <a:solidFill>
                <a:srgbClr val="00206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C2C56CB-557D-4E53-AF0A-23EC6CB69962}"/>
              </a:ext>
            </a:extLst>
          </p:cNvPr>
          <p:cNvSpPr/>
          <p:nvPr/>
        </p:nvSpPr>
        <p:spPr>
          <a:xfrm>
            <a:off x="3725333" y="4374025"/>
            <a:ext cx="224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b="1" dirty="0">
                <a:solidFill>
                  <a:srgbClr val="002060"/>
                </a:solidFill>
              </a:rPr>
              <a:t>День открытых дверей</a:t>
            </a:r>
            <a:endParaRPr lang="en-US" altLang="ko-KR" b="1" dirty="0">
              <a:solidFill>
                <a:srgbClr val="00206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4F528FC-C879-4B3F-B022-FA31B149C68E}"/>
              </a:ext>
            </a:extLst>
          </p:cNvPr>
          <p:cNvSpPr/>
          <p:nvPr/>
        </p:nvSpPr>
        <p:spPr>
          <a:xfrm>
            <a:off x="6223001" y="4374025"/>
            <a:ext cx="224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b="1" dirty="0">
                <a:solidFill>
                  <a:srgbClr val="002060"/>
                </a:solidFill>
              </a:rPr>
              <a:t>Педагогическая практика</a:t>
            </a:r>
            <a:endParaRPr lang="en-US" altLang="ko-KR" b="1" dirty="0">
              <a:solidFill>
                <a:srgbClr val="00206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96A186E-899C-4A8F-BC32-E364DBCF7B4D}"/>
              </a:ext>
            </a:extLst>
          </p:cNvPr>
          <p:cNvSpPr/>
          <p:nvPr/>
        </p:nvSpPr>
        <p:spPr>
          <a:xfrm>
            <a:off x="8720669" y="4374025"/>
            <a:ext cx="224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b="1" dirty="0">
                <a:solidFill>
                  <a:srgbClr val="002060"/>
                </a:solidFill>
              </a:rPr>
              <a:t>Конкурс</a:t>
            </a:r>
            <a:endParaRPr lang="en-US" altLang="ko-KR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E6649B-EBA7-49B3-9AC0-74F9A361C1DD}"/>
              </a:ext>
            </a:extLst>
          </p:cNvPr>
          <p:cNvSpPr txBox="1"/>
          <p:nvPr/>
        </p:nvSpPr>
        <p:spPr>
          <a:xfrm>
            <a:off x="2006597" y="1131168"/>
            <a:ext cx="817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b="1" dirty="0">
                <a:latin typeface="+mn-lt"/>
              </a:rPr>
              <a:t>Формы взаимодействия</a:t>
            </a:r>
            <a:endParaRPr lang="ko-KR" altLang="en-US" b="1" dirty="0">
              <a:latin typeface="+mn-lt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DA2153B-201C-4C68-94C8-F2ACC6F06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36" y="2753204"/>
            <a:ext cx="1986046" cy="124249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AEF5A61-9B97-4DD7-8B8D-3DCD6256A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1" y="2488680"/>
            <a:ext cx="1394320" cy="15070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6BA2F07-A86A-4AF5-8555-BCC55234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15" y="2471004"/>
            <a:ext cx="1586564" cy="152469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0730F57-EA11-44F7-BD5C-C1FB608DD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08" y="2493100"/>
            <a:ext cx="2061650" cy="15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8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EE7D8A0-4819-4773-9A81-2F08BCA17054}"/>
              </a:ext>
            </a:extLst>
          </p:cNvPr>
          <p:cNvSpPr/>
          <p:nvPr/>
        </p:nvSpPr>
        <p:spPr>
          <a:xfrm>
            <a:off x="2279650" y="1028905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b="1" dirty="0">
                <a:cs typeface="Arial" panose="020B0604020202020204" pitchFamily="34" charset="0"/>
              </a:rPr>
              <a:t>«Будущее в проекте»</a:t>
            </a:r>
            <a:endParaRPr lang="ko-KR" altLang="en-US" sz="3200" b="1" dirty="0"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7989907-11BF-4338-88E3-651FFC088AA5}"/>
              </a:ext>
            </a:extLst>
          </p:cNvPr>
          <p:cNvSpPr/>
          <p:nvPr/>
        </p:nvSpPr>
        <p:spPr>
          <a:xfrm>
            <a:off x="1095716" y="2000598"/>
            <a:ext cx="2244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/>
              <a:t>Преподаватель вуза</a:t>
            </a:r>
            <a:endParaRPr lang="ko-KR" altLang="en-US" sz="20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072F86D-5E26-4B18-A1BA-D9956F9C1985}"/>
              </a:ext>
            </a:extLst>
          </p:cNvPr>
          <p:cNvSpPr/>
          <p:nvPr/>
        </p:nvSpPr>
        <p:spPr>
          <a:xfrm>
            <a:off x="506388" y="2988271"/>
            <a:ext cx="3009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Раскрывает особенности проектной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Координирует деятельность студентов</a:t>
            </a:r>
            <a:endParaRPr lang="ko-KR" altLang="en-US" sz="16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52FEF26-A40F-4F03-AAC1-2FC5CF5D9EC0}"/>
              </a:ext>
            </a:extLst>
          </p:cNvPr>
          <p:cNvSpPr/>
          <p:nvPr/>
        </p:nvSpPr>
        <p:spPr>
          <a:xfrm>
            <a:off x="3753997" y="3349368"/>
            <a:ext cx="2244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/>
              <a:t>Студенты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3745D98-B89F-4A0A-A17D-E65A5DAA6CEA}"/>
              </a:ext>
            </a:extLst>
          </p:cNvPr>
          <p:cNvSpPr/>
          <p:nvPr/>
        </p:nvSpPr>
        <p:spPr>
          <a:xfrm>
            <a:off x="3438525" y="3916013"/>
            <a:ext cx="2856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С помощью дневника проекта организуют деятельность школьников в рамках выбранной темы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Получают консультации преподавателя-руководителя</a:t>
            </a:r>
            <a:endParaRPr lang="ko-KR" altLang="en-US" sz="16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9CBFCD6-3E70-4155-8544-BB01F44B71AF}"/>
              </a:ext>
            </a:extLst>
          </p:cNvPr>
          <p:cNvSpPr/>
          <p:nvPr/>
        </p:nvSpPr>
        <p:spPr>
          <a:xfrm>
            <a:off x="6691677" y="2059676"/>
            <a:ext cx="2244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/>
              <a:t>Школьники</a:t>
            </a:r>
            <a:endParaRPr lang="ko-KR" altLang="en-US" sz="24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0FCA1D0-16B0-40B3-A703-B7802B28532A}"/>
              </a:ext>
            </a:extLst>
          </p:cNvPr>
          <p:cNvSpPr/>
          <p:nvPr/>
        </p:nvSpPr>
        <p:spPr>
          <a:xfrm>
            <a:off x="6691677" y="2629283"/>
            <a:ext cx="27257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Осуществляют поэтапное выполнение проектной работы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Получают консультации студента-руководителя</a:t>
            </a:r>
            <a:endParaRPr lang="ko-KR" altLang="en-US" sz="16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3C12846-91C1-430D-8DF9-082D2A30046B}"/>
              </a:ext>
            </a:extLst>
          </p:cNvPr>
          <p:cNvSpPr/>
          <p:nvPr/>
        </p:nvSpPr>
        <p:spPr>
          <a:xfrm>
            <a:off x="9629359" y="2991703"/>
            <a:ext cx="2244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/>
              <a:t>Проект</a:t>
            </a:r>
            <a:endParaRPr lang="ko-KR" altLang="en-US" sz="24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046A15C-DABB-4EF6-943B-8205523BACF0}"/>
              </a:ext>
            </a:extLst>
          </p:cNvPr>
          <p:cNvSpPr/>
          <p:nvPr/>
        </p:nvSpPr>
        <p:spPr>
          <a:xfrm>
            <a:off x="9365159" y="3908648"/>
            <a:ext cx="2725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ko-KR" sz="1600" dirty="0"/>
              <a:t>Результат скоординированной работы представляется для защиты</a:t>
            </a:r>
            <a:endParaRPr lang="ko-KR" altLang="en-US" sz="16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86" y="2217152"/>
            <a:ext cx="1363120" cy="72576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D70F3AD-A6EE-4421-AA62-7E8D0B7C5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90" y="5193914"/>
            <a:ext cx="1363120" cy="72576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6A31EB0-F16B-43B3-8AA1-47D51B4A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99" y="2217152"/>
            <a:ext cx="1363120" cy="7257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48DAE8-E2DF-E1C6-51EA-75C17FB9157E}"/>
              </a:ext>
            </a:extLst>
          </p:cNvPr>
          <p:cNvSpPr txBox="1"/>
          <p:nvPr/>
        </p:nvSpPr>
        <p:spPr>
          <a:xfrm>
            <a:off x="454830" y="163258"/>
            <a:ext cx="11087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</a:rPr>
              <a:t>2023 г.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- школы Иркутска и Иркутской области, Забайкальского края и республики Бурятия, Перми, Красноярска, Омской и Волгоградской областей</a:t>
            </a:r>
          </a:p>
        </p:txBody>
      </p:sp>
    </p:spTree>
    <p:extLst>
      <p:ext uri="{BB962C8B-B14F-4D97-AF65-F5344CB8AC3E}">
        <p14:creationId xmlns:p14="http://schemas.microsoft.com/office/powerpoint/2010/main" val="276609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타원 15">
            <a:extLst>
              <a:ext uri="{FF2B5EF4-FFF2-40B4-BE49-F238E27FC236}">
                <a16:creationId xmlns:a16="http://schemas.microsoft.com/office/drawing/2014/main" id="{A8F203E5-4D1A-454A-BBFF-AF48380CBFED}"/>
              </a:ext>
            </a:extLst>
          </p:cNvPr>
          <p:cNvSpPr/>
          <p:nvPr/>
        </p:nvSpPr>
        <p:spPr>
          <a:xfrm>
            <a:off x="1138546" y="1532400"/>
            <a:ext cx="3822896" cy="3822896"/>
          </a:xfrm>
          <a:prstGeom prst="ellipse">
            <a:avLst/>
          </a:prstGeom>
          <a:solidFill>
            <a:srgbClr val="4A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1A8BADF-ECCF-4A86-A706-55AD3DFD4392}"/>
              </a:ext>
            </a:extLst>
          </p:cNvPr>
          <p:cNvSpPr/>
          <p:nvPr/>
        </p:nvSpPr>
        <p:spPr>
          <a:xfrm>
            <a:off x="2667698" y="1537470"/>
            <a:ext cx="2900128" cy="730102"/>
          </a:xfrm>
          <a:prstGeom prst="roundRect">
            <a:avLst>
              <a:gd name="adj" fmla="val 50000"/>
            </a:avLst>
          </a:prstGeom>
          <a:solidFill>
            <a:srgbClr val="4A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altLang="ko-KR" sz="2800" dirty="0">
                <a:latin typeface="+mj-lt"/>
              </a:rPr>
              <a:t>01</a:t>
            </a:r>
            <a:endParaRPr lang="ko-KR" altLang="en-US" sz="2800" dirty="0">
              <a:latin typeface="+mj-lt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97AC91A-B4D7-4BDA-9AAE-593677F31DC4}"/>
              </a:ext>
            </a:extLst>
          </p:cNvPr>
          <p:cNvSpPr/>
          <p:nvPr/>
        </p:nvSpPr>
        <p:spPr>
          <a:xfrm>
            <a:off x="1382927" y="1776781"/>
            <a:ext cx="3334133" cy="3334133"/>
          </a:xfrm>
          <a:prstGeom prst="ellipse">
            <a:avLst/>
          </a:prstGeom>
          <a:solidFill>
            <a:srgbClr val="FF4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9C100C6B-CD1A-49B1-ABE2-1DFED6371B20}"/>
              </a:ext>
            </a:extLst>
          </p:cNvPr>
          <p:cNvSpPr/>
          <p:nvPr/>
        </p:nvSpPr>
        <p:spPr>
          <a:xfrm>
            <a:off x="2667698" y="4380812"/>
            <a:ext cx="2900128" cy="730102"/>
          </a:xfrm>
          <a:prstGeom prst="roundRect">
            <a:avLst>
              <a:gd name="adj" fmla="val 50000"/>
            </a:avLst>
          </a:prstGeom>
          <a:solidFill>
            <a:srgbClr val="FF4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altLang="ko-KR" sz="2800" dirty="0">
                <a:latin typeface="+mj-lt"/>
              </a:rPr>
              <a:t>03</a:t>
            </a:r>
            <a:endParaRPr lang="ko-KR" altLang="en-US" sz="2800" dirty="0">
              <a:latin typeface="+mj-lt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82508F98-6564-4A21-BCA0-58742F57EEE2}"/>
              </a:ext>
            </a:extLst>
          </p:cNvPr>
          <p:cNvSpPr/>
          <p:nvPr/>
        </p:nvSpPr>
        <p:spPr>
          <a:xfrm>
            <a:off x="2667698" y="3078797"/>
            <a:ext cx="3822896" cy="730102"/>
          </a:xfrm>
          <a:prstGeom prst="roundRect">
            <a:avLst>
              <a:gd name="adj" fmla="val 50000"/>
            </a:avLst>
          </a:prstGeom>
          <a:solidFill>
            <a:srgbClr val="FFA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altLang="ko-KR" sz="2800" dirty="0">
                <a:solidFill>
                  <a:schemeClr val="bg1"/>
                </a:solidFill>
                <a:latin typeface="+mj-lt"/>
              </a:rPr>
              <a:t>02</a:t>
            </a:r>
            <a:endParaRPr lang="ko-KR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6CBC2559-3929-4C33-870D-8C72AFD3095C}"/>
              </a:ext>
            </a:extLst>
          </p:cNvPr>
          <p:cNvSpPr/>
          <p:nvPr/>
        </p:nvSpPr>
        <p:spPr>
          <a:xfrm>
            <a:off x="1873718" y="2267572"/>
            <a:ext cx="2352551" cy="2352551"/>
          </a:xfrm>
          <a:prstGeom prst="ellipse">
            <a:avLst/>
          </a:prstGeom>
          <a:solidFill>
            <a:srgbClr val="FFA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400" dirty="0">
                <a:solidFill>
                  <a:schemeClr val="bg1"/>
                </a:solidFill>
              </a:rPr>
              <a:t>День открытых дверей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3BC646D-6642-4A94-9156-94BDFB09A2F9}"/>
              </a:ext>
            </a:extLst>
          </p:cNvPr>
          <p:cNvSpPr/>
          <p:nvPr/>
        </p:nvSpPr>
        <p:spPr>
          <a:xfrm>
            <a:off x="5755420" y="1502704"/>
            <a:ext cx="4332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solidFill>
                  <a:schemeClr val="bg1"/>
                </a:solidFill>
                <a:latin typeface="+mj-lt"/>
              </a:rPr>
              <a:t>Достойные условия труда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F84D1DD-EFBB-4E4D-A9D1-381CD53832F1}"/>
              </a:ext>
            </a:extLst>
          </p:cNvPr>
          <p:cNvSpPr/>
          <p:nvPr/>
        </p:nvSpPr>
        <p:spPr>
          <a:xfrm>
            <a:off x="6720770" y="3044031"/>
            <a:ext cx="4332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solidFill>
                  <a:schemeClr val="bg1"/>
                </a:solidFill>
                <a:latin typeface="+mj-lt"/>
              </a:rPr>
              <a:t>Высокий уровень заработной платы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71B1C81-E02C-4715-B2EA-E470B63CAC8A}"/>
              </a:ext>
            </a:extLst>
          </p:cNvPr>
          <p:cNvSpPr/>
          <p:nvPr/>
        </p:nvSpPr>
        <p:spPr>
          <a:xfrm>
            <a:off x="5755420" y="4346046"/>
            <a:ext cx="5053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solidFill>
                  <a:schemeClr val="bg1"/>
                </a:solidFill>
                <a:latin typeface="+mj-lt"/>
              </a:rPr>
              <a:t>Возможности для профессионального саморазвития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69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1562DB-1FCD-4C26-B231-C5A42414E571}"/>
              </a:ext>
            </a:extLst>
          </p:cNvPr>
          <p:cNvSpPr txBox="1"/>
          <p:nvPr/>
        </p:nvSpPr>
        <p:spPr>
          <a:xfrm>
            <a:off x="2621499" y="962411"/>
            <a:ext cx="694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>
                <a:solidFill>
                  <a:schemeClr val="bg1"/>
                </a:solidFill>
                <a:cs typeface="Arial" panose="020B0604020202020204" pitchFamily="34" charset="0"/>
              </a:rPr>
              <a:t>Педагогическая практика</a:t>
            </a:r>
            <a:endParaRPr lang="ko-KR" alt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094BB55-21F0-4476-A5DC-C476A1599A94}"/>
              </a:ext>
            </a:extLst>
          </p:cNvPr>
          <p:cNvSpPr/>
          <p:nvPr/>
        </p:nvSpPr>
        <p:spPr>
          <a:xfrm>
            <a:off x="1054100" y="4080788"/>
            <a:ext cx="2867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bg1"/>
                </a:solidFill>
              </a:rPr>
              <a:t>Подготовительный этап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DEA7A6F-9D2F-43C6-895A-4417CCEA5CAC}"/>
              </a:ext>
            </a:extLst>
          </p:cNvPr>
          <p:cNvSpPr/>
          <p:nvPr/>
        </p:nvSpPr>
        <p:spPr>
          <a:xfrm>
            <a:off x="1054100" y="4972258"/>
            <a:ext cx="2867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>
                <a:solidFill>
                  <a:schemeClr val="bg1"/>
                </a:solidFill>
              </a:rPr>
              <a:t>Отбор педагогов-наставников</a:t>
            </a:r>
          </a:p>
          <a:p>
            <a:pPr algn="ctr"/>
            <a:r>
              <a:rPr lang="ru-RU" altLang="ko-KR" dirty="0">
                <a:solidFill>
                  <a:schemeClr val="bg1"/>
                </a:solidFill>
              </a:rPr>
              <a:t>Формирование наставнических пар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F0CC511-9B35-41BC-A37A-BFE3A6976F0A}"/>
              </a:ext>
            </a:extLst>
          </p:cNvPr>
          <p:cNvSpPr/>
          <p:nvPr/>
        </p:nvSpPr>
        <p:spPr>
          <a:xfrm>
            <a:off x="4662113" y="4080788"/>
            <a:ext cx="2867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bg1"/>
                </a:solidFill>
              </a:rPr>
              <a:t>Этап практической подготовки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5DCA2EC-0963-4659-A00E-14797E4FA68D}"/>
              </a:ext>
            </a:extLst>
          </p:cNvPr>
          <p:cNvSpPr/>
          <p:nvPr/>
        </p:nvSpPr>
        <p:spPr>
          <a:xfrm>
            <a:off x="4662113" y="4972259"/>
            <a:ext cx="2867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>
                <a:solidFill>
                  <a:schemeClr val="bg1"/>
                </a:solidFill>
              </a:rPr>
              <a:t>Практическая подготовка студентов под руководством педагога-наставника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EB9A197-C621-4AB4-BE88-B072DF93A368}"/>
              </a:ext>
            </a:extLst>
          </p:cNvPr>
          <p:cNvSpPr/>
          <p:nvPr/>
        </p:nvSpPr>
        <p:spPr>
          <a:xfrm>
            <a:off x="8270126" y="4080788"/>
            <a:ext cx="2867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bg1"/>
                </a:solidFill>
              </a:rPr>
              <a:t>Этап рефлексии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CF1DC13-5740-4FE9-8A08-FEC6E59FEA9A}"/>
              </a:ext>
            </a:extLst>
          </p:cNvPr>
          <p:cNvSpPr/>
          <p:nvPr/>
        </p:nvSpPr>
        <p:spPr>
          <a:xfrm>
            <a:off x="8270126" y="4972259"/>
            <a:ext cx="2867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dirty="0">
                <a:solidFill>
                  <a:schemeClr val="bg1"/>
                </a:solidFill>
              </a:rPr>
              <a:t>Оценка достигнутых результатов</a:t>
            </a:r>
          </a:p>
          <a:p>
            <a:pPr algn="ctr"/>
            <a:r>
              <a:rPr lang="ru-RU" altLang="ko-KR" dirty="0">
                <a:solidFill>
                  <a:schemeClr val="bg1"/>
                </a:solidFill>
              </a:rPr>
              <a:t>Рефлексивный анализ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D491F99A-E230-4DE1-B5CD-D20FFC1AC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81" y="2023601"/>
            <a:ext cx="2487810" cy="184831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17AF650-FA53-4F3C-81E7-C2A2226B7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37" y="2023601"/>
            <a:ext cx="2018550" cy="184831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50B4C8F-4A92-4471-8508-DB30D2463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38" y="2011903"/>
            <a:ext cx="1767723" cy="18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2D3F98-2E47-488E-8343-CC95FABBAB0E}"/>
              </a:ext>
            </a:extLst>
          </p:cNvPr>
          <p:cNvSpPr txBox="1"/>
          <p:nvPr/>
        </p:nvSpPr>
        <p:spPr>
          <a:xfrm>
            <a:off x="5206791" y="2315529"/>
            <a:ext cx="6747083" cy="20454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поиск, развитие и поддержка перспективных студентов, обладающих высоким уровнем предметных знаний, ключевых психолого-педагогических компетенций и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надпрофессиональных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навыков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999DF-A414-48AA-AB34-CF1334CEF748}"/>
              </a:ext>
            </a:extLst>
          </p:cNvPr>
          <p:cNvSpPr txBox="1"/>
          <p:nvPr/>
        </p:nvSpPr>
        <p:spPr>
          <a:xfrm>
            <a:off x="4835317" y="970889"/>
            <a:ext cx="623764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ru-RU" altLang="ko-KR" sz="2800" dirty="0">
                <a:solidFill>
                  <a:schemeClr val="bg1"/>
                </a:solidFill>
              </a:rPr>
              <a:t>Конкурс «Педагог будущего»</a:t>
            </a:r>
            <a:endParaRPr lang="en-US" altLang="ko-KR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Изображение выглядит как окно, человек, в помещении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8B976405-1794-A326-279B-474561E8FB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45" y="1673729"/>
            <a:ext cx="4142872" cy="3510542"/>
          </a:xfrm>
        </p:spPr>
      </p:pic>
    </p:spTree>
    <p:extLst>
      <p:ext uri="{BB962C8B-B14F-4D97-AF65-F5344CB8AC3E}">
        <p14:creationId xmlns:p14="http://schemas.microsoft.com/office/powerpoint/2010/main" val="42437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577FEF3-1541-40EE-AB9D-8A246C86B4E5}"/>
              </a:ext>
            </a:extLst>
          </p:cNvPr>
          <p:cNvSpPr txBox="1"/>
          <p:nvPr/>
        </p:nvSpPr>
        <p:spPr>
          <a:xfrm>
            <a:off x="1611086" y="4654892"/>
            <a:ext cx="417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>
                <a:solidFill>
                  <a:schemeClr val="bg1"/>
                </a:solidFill>
              </a:rPr>
              <a:t>Тестирование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91707-11A5-4F5A-8173-54C3EFDBA437}"/>
              </a:ext>
            </a:extLst>
          </p:cNvPr>
          <p:cNvSpPr txBox="1"/>
          <p:nvPr/>
        </p:nvSpPr>
        <p:spPr>
          <a:xfrm>
            <a:off x="6409584" y="4654892"/>
            <a:ext cx="4171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>
                <a:solidFill>
                  <a:schemeClr val="bg1"/>
                </a:solidFill>
              </a:rPr>
              <a:t>Оценка конкурсного образовательного события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그래픽 13">
            <a:extLst>
              <a:ext uri="{FF2B5EF4-FFF2-40B4-BE49-F238E27FC236}">
                <a16:creationId xmlns:a16="http://schemas.microsoft.com/office/drawing/2014/main" id="{E18537B3-A65C-49F2-BD1F-E7F801D7FBB6}"/>
              </a:ext>
            </a:extLst>
          </p:cNvPr>
          <p:cNvSpPr/>
          <p:nvPr/>
        </p:nvSpPr>
        <p:spPr>
          <a:xfrm>
            <a:off x="3184049" y="2571238"/>
            <a:ext cx="1025402" cy="1414062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tIns="360000" rtlCol="0" anchor="t" anchorCtr="0"/>
          <a:lstStyle/>
          <a:p>
            <a:pPr algn="ctr"/>
            <a:r>
              <a:rPr lang="en-US" altLang="ko-KR" sz="2800">
                <a:solidFill>
                  <a:srgbClr val="FF4D5D"/>
                </a:solidFill>
                <a:latin typeface="+mj-lt"/>
              </a:rPr>
              <a:t>01</a:t>
            </a:r>
            <a:endParaRPr lang="ko-KR" altLang="en-US" sz="2800" dirty="0">
              <a:solidFill>
                <a:srgbClr val="FF4D5D"/>
              </a:solidFill>
              <a:latin typeface="+mj-lt"/>
            </a:endParaRPr>
          </a:p>
        </p:txBody>
      </p:sp>
      <p:sp>
        <p:nvSpPr>
          <p:cNvPr id="21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7982548" y="2571238"/>
            <a:ext cx="1025402" cy="1414062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tIns="360000" rtlCol="0" anchor="t" anchorCtr="0"/>
          <a:lstStyle/>
          <a:p>
            <a:pPr algn="ctr"/>
            <a:r>
              <a:rPr lang="en-US" altLang="ko-KR" sz="2800">
                <a:solidFill>
                  <a:srgbClr val="FF4D5D"/>
                </a:solidFill>
                <a:latin typeface="+mj-lt"/>
              </a:rPr>
              <a:t>02</a:t>
            </a:r>
            <a:endParaRPr lang="ko-KR" altLang="en-US" sz="2800" dirty="0">
              <a:solidFill>
                <a:srgbClr val="FF4D5D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70B4E-16A4-46BD-894E-0CF1753C808A}"/>
              </a:ext>
            </a:extLst>
          </p:cNvPr>
          <p:cNvSpPr txBox="1"/>
          <p:nvPr/>
        </p:nvSpPr>
        <p:spPr>
          <a:xfrm>
            <a:off x="2679700" y="1207122"/>
            <a:ext cx="68326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dirty="0">
                <a:solidFill>
                  <a:schemeClr val="bg1"/>
                </a:solidFill>
                <a:latin typeface="+mn-lt"/>
              </a:rPr>
              <a:t>Конкурс «Педагог будущего»</a:t>
            </a:r>
            <a:endParaRPr lang="ko-KR" alt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29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EA2863-5275-4B1D-9CAD-CEE85552D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75" y="552692"/>
            <a:ext cx="1645674" cy="125606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B066741-B905-46B0-90BF-6D3133129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4321151"/>
            <a:ext cx="1249232" cy="140277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B741F97-B4BB-49FB-91FE-6C752C5FC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423428"/>
            <a:ext cx="1958759" cy="14586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38A5728-040D-4A11-AF20-88E12814F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75" y="4082775"/>
            <a:ext cx="2044833" cy="1547002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F93D34A4-8D56-46BA-B317-AD773F7AA870}"/>
              </a:ext>
            </a:extLst>
          </p:cNvPr>
          <p:cNvSpPr/>
          <p:nvPr/>
        </p:nvSpPr>
        <p:spPr>
          <a:xfrm>
            <a:off x="2167750" y="2041308"/>
            <a:ext cx="3476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latin typeface="+mj-lt"/>
              </a:rPr>
              <a:t>Иркутская область</a:t>
            </a:r>
            <a:endParaRPr lang="en-US" altLang="ko-KR" sz="2400" dirty="0">
              <a:latin typeface="+mj-lt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C38BE67-B7C3-4147-9647-609D73434F2A}"/>
              </a:ext>
            </a:extLst>
          </p:cNvPr>
          <p:cNvSpPr/>
          <p:nvPr/>
        </p:nvSpPr>
        <p:spPr>
          <a:xfrm>
            <a:off x="2034400" y="5844145"/>
            <a:ext cx="3476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latin typeface="+mj-lt"/>
              </a:rPr>
              <a:t>Республика Мордовия</a:t>
            </a:r>
            <a:endParaRPr lang="en-US" altLang="ko-KR" sz="2400" dirty="0">
              <a:latin typeface="+mj-lt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3D750A0-8667-40BD-B52E-13AD017C433A}"/>
              </a:ext>
            </a:extLst>
          </p:cNvPr>
          <p:cNvSpPr/>
          <p:nvPr/>
        </p:nvSpPr>
        <p:spPr>
          <a:xfrm>
            <a:off x="6548079" y="2041308"/>
            <a:ext cx="3476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latin typeface="+mj-lt"/>
              </a:rPr>
              <a:t>Томская область</a:t>
            </a:r>
            <a:endParaRPr lang="en-US" altLang="ko-KR" sz="2400" dirty="0">
              <a:latin typeface="+mj-lt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4FD0E05-40EB-4724-8576-688DC9EC16CD}"/>
              </a:ext>
            </a:extLst>
          </p:cNvPr>
          <p:cNvSpPr/>
          <p:nvPr/>
        </p:nvSpPr>
        <p:spPr>
          <a:xfrm>
            <a:off x="6548079" y="5844144"/>
            <a:ext cx="3476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latin typeface="+mj-lt"/>
              </a:rPr>
              <a:t>Алтайский край</a:t>
            </a:r>
            <a:endParaRPr lang="en-US" altLang="ko-KR" sz="24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E5F88A-E3CB-38F8-AFED-438DFDAF7E86}"/>
              </a:ext>
            </a:extLst>
          </p:cNvPr>
          <p:cNvSpPr txBox="1"/>
          <p:nvPr/>
        </p:nvSpPr>
        <p:spPr>
          <a:xfrm>
            <a:off x="4227202" y="2956093"/>
            <a:ext cx="370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>
                <a:solidFill>
                  <a:srgbClr val="7030A0"/>
                </a:solidFill>
              </a:rPr>
              <a:t>УВЕЛИЧИЛОСЬ </a:t>
            </a:r>
            <a:r>
              <a:rPr lang="ru-RU" altLang="ko-KR" sz="3200" b="1" dirty="0">
                <a:solidFill>
                  <a:srgbClr val="FF0000"/>
                </a:solidFill>
              </a:rPr>
              <a:t>В 3 РАЗА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17DEE-5197-CE51-6C97-D58FFF50191C}"/>
              </a:ext>
            </a:extLst>
          </p:cNvPr>
          <p:cNvSpPr txBox="1"/>
          <p:nvPr/>
        </p:nvSpPr>
        <p:spPr>
          <a:xfrm>
            <a:off x="1241398" y="3137768"/>
            <a:ext cx="315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b="1" dirty="0">
                <a:solidFill>
                  <a:srgbClr val="FF4F31"/>
                </a:solidFill>
              </a:rPr>
              <a:t>2022 г.</a:t>
            </a:r>
            <a:endParaRPr lang="ko-KR" altLang="en-US" sz="3200" b="1" dirty="0">
              <a:solidFill>
                <a:srgbClr val="FF4F3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7752B-177E-707F-AE1B-8CA480E1C23F}"/>
              </a:ext>
            </a:extLst>
          </p:cNvPr>
          <p:cNvSpPr txBox="1"/>
          <p:nvPr/>
        </p:nvSpPr>
        <p:spPr>
          <a:xfrm>
            <a:off x="7768359" y="3136612"/>
            <a:ext cx="315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b="1" dirty="0">
                <a:solidFill>
                  <a:srgbClr val="FF4F31"/>
                </a:solidFill>
              </a:rPr>
              <a:t>2023 г.</a:t>
            </a:r>
            <a:endParaRPr lang="ko-KR" altLang="en-US" sz="3200" b="1" dirty="0">
              <a:solidFill>
                <a:srgbClr val="FF4F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08719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iny - Montserrat Light">
      <a:majorFont>
        <a:latin typeface="Coiny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4D5D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rgbClr val="F4F1E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8328</TotalTime>
  <Words>323</Words>
  <Application>Microsoft Office PowerPoint</Application>
  <PresentationFormat>Широкоэкранный</PresentationFormat>
  <Paragraphs>81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맑은 고딕</vt:lpstr>
      <vt:lpstr>Coiny</vt:lpstr>
      <vt:lpstr>Arial</vt:lpstr>
      <vt:lpstr>Montserrat Light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Елена Казанцева</cp:lastModifiedBy>
  <cp:revision>378</cp:revision>
  <dcterms:created xsi:type="dcterms:W3CDTF">2019-04-06T05:20:47Z</dcterms:created>
  <dcterms:modified xsi:type="dcterms:W3CDTF">2023-04-20T08:28:37Z</dcterms:modified>
</cp:coreProperties>
</file>