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diagrams/quickStyle2.xml" ContentType="application/vnd.openxmlformats-officedocument.drawingml.diagramStyl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4.xml" ContentType="application/vnd.openxmlformats-officedocument.drawingml.diagramLayout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colors4.xml" ContentType="application/vnd.openxmlformats-officedocument.drawingml.diagramColor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quickStyle3.xml" ContentType="application/vnd.openxmlformats-officedocument.drawingml.diagram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264" r:id="rId2"/>
    <p:sldId id="278" r:id="rId3"/>
    <p:sldId id="291" r:id="rId4"/>
    <p:sldId id="292" r:id="rId5"/>
    <p:sldId id="281" r:id="rId6"/>
    <p:sldId id="283" r:id="rId7"/>
    <p:sldId id="282" r:id="rId8"/>
    <p:sldId id="284" r:id="rId9"/>
    <p:sldId id="285" r:id="rId10"/>
    <p:sldId id="286" r:id="rId11"/>
    <p:sldId id="289" r:id="rId12"/>
    <p:sldId id="288" r:id="rId13"/>
  </p:sldIdLst>
  <p:sldSz cx="9144000" cy="6858000" type="screen4x3"/>
  <p:notesSz cx="6858000" cy="9144000"/>
  <p:custDataLst>
    <p:tags r:id="rId16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trelets" initials="s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74A"/>
    <a:srgbClr val="3399FF"/>
    <a:srgbClr val="666699"/>
    <a:srgbClr val="E59074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vertBarState="maximized">
    <p:restoredLeft sz="15620" autoAdjust="0"/>
    <p:restoredTop sz="84583" autoAdjust="0"/>
  </p:normalViewPr>
  <p:slideViewPr>
    <p:cSldViewPr>
      <p:cViewPr varScale="1">
        <p:scale>
          <a:sx n="71" d="100"/>
          <a:sy n="71" d="100"/>
        </p:scale>
        <p:origin x="-1565" y="-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8" d="100"/>
          <a:sy n="68" d="100"/>
        </p:scale>
        <p:origin x="-3492" y="-10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tags" Target="tags/tag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image" Target="../media/image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14AF67A-765E-4B99-8073-08E5D4B38C1A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F4B8AF7-2AF7-4E84-BB44-FC40A04B8166}">
      <dgm:prSet phldrT="[Текст]" custT="1"/>
      <dgm:spPr/>
      <dgm:t>
        <a:bodyPr/>
        <a:lstStyle/>
        <a:p>
          <a:r>
            <a:rPr lang="ru-RU" sz="2000" dirty="0" smtClean="0"/>
            <a:t>Актуальность и социальная значимость практики</a:t>
          </a:r>
          <a:endParaRPr lang="ru-RU" sz="2000" dirty="0"/>
        </a:p>
      </dgm:t>
    </dgm:pt>
    <dgm:pt modelId="{BD74E69C-F217-4EE0-A395-B8933EBF528E}" type="parTrans" cxnId="{12ED490C-6D8C-4DE1-A1C1-D87CDF946196}">
      <dgm:prSet/>
      <dgm:spPr/>
      <dgm:t>
        <a:bodyPr/>
        <a:lstStyle/>
        <a:p>
          <a:endParaRPr lang="ru-RU"/>
        </a:p>
      </dgm:t>
    </dgm:pt>
    <dgm:pt modelId="{C5A73335-CAF3-4D85-BEAC-C8576B14176F}" type="sibTrans" cxnId="{12ED490C-6D8C-4DE1-A1C1-D87CDF946196}">
      <dgm:prSet/>
      <dgm:spPr/>
      <dgm:t>
        <a:bodyPr/>
        <a:lstStyle/>
        <a:p>
          <a:endParaRPr lang="ru-RU"/>
        </a:p>
      </dgm:t>
    </dgm:pt>
    <dgm:pt modelId="{B24A5568-756B-4DBE-877F-C592AF95AA83}">
      <dgm:prSet phldrT="[Текст]"/>
      <dgm:spPr/>
      <dgm:t>
        <a:bodyPr/>
        <a:lstStyle/>
        <a:p>
          <a:r>
            <a:rPr lang="ru-RU" dirty="0" smtClean="0">
              <a:latin typeface="Times New Roman" pitchFamily="18" charset="0"/>
              <a:cs typeface="Times New Roman" pitchFamily="18" charset="0"/>
            </a:rPr>
            <a:t>Данная практика  необходима для детей с ограниченными возможностями, т.к. по причине своих заболеваний не каждый ребенок может посетить тот или иной объект в реальной жизни.</a:t>
          </a:r>
          <a:endParaRPr lang="ru-RU" dirty="0"/>
        </a:p>
      </dgm:t>
    </dgm:pt>
    <dgm:pt modelId="{E52B9F68-B63E-4537-B03F-DF523AC0E03B}" type="parTrans" cxnId="{58124F4D-4C11-4415-94B0-C40EDA113348}">
      <dgm:prSet/>
      <dgm:spPr/>
      <dgm:t>
        <a:bodyPr/>
        <a:lstStyle/>
        <a:p>
          <a:endParaRPr lang="ru-RU"/>
        </a:p>
      </dgm:t>
    </dgm:pt>
    <dgm:pt modelId="{1EE039AB-F5B1-48F1-82BE-0E33289B5EA8}" type="sibTrans" cxnId="{58124F4D-4C11-4415-94B0-C40EDA113348}">
      <dgm:prSet/>
      <dgm:spPr/>
      <dgm:t>
        <a:bodyPr/>
        <a:lstStyle/>
        <a:p>
          <a:endParaRPr lang="ru-RU"/>
        </a:p>
      </dgm:t>
    </dgm:pt>
    <dgm:pt modelId="{07174481-0A45-4C1C-8264-9B774B5513F9}">
      <dgm:prSet phldrT="[Текст]" custT="1"/>
      <dgm:spPr/>
      <dgm:t>
        <a:bodyPr/>
        <a:lstStyle/>
        <a:p>
          <a:r>
            <a:rPr lang="ru-RU" sz="1800" dirty="0" smtClean="0"/>
            <a:t>Целевая аудитория</a:t>
          </a:r>
          <a:endParaRPr lang="ru-RU" sz="1800" dirty="0"/>
        </a:p>
      </dgm:t>
    </dgm:pt>
    <dgm:pt modelId="{BBAE9120-A083-4023-9A66-BA336C83D584}" type="parTrans" cxnId="{0C853A56-8B08-4CDE-A9D5-7D3212F48095}">
      <dgm:prSet/>
      <dgm:spPr/>
      <dgm:t>
        <a:bodyPr/>
        <a:lstStyle/>
        <a:p>
          <a:endParaRPr lang="ru-RU"/>
        </a:p>
      </dgm:t>
    </dgm:pt>
    <dgm:pt modelId="{8BF4AE1F-01E3-4835-899B-8F57A78358BE}" type="sibTrans" cxnId="{0C853A56-8B08-4CDE-A9D5-7D3212F48095}">
      <dgm:prSet/>
      <dgm:spPr/>
      <dgm:t>
        <a:bodyPr/>
        <a:lstStyle/>
        <a:p>
          <a:endParaRPr lang="ru-RU"/>
        </a:p>
      </dgm:t>
    </dgm:pt>
    <dgm:pt modelId="{1C2A2B9A-0AFF-40C3-B58F-EC146F730115}">
      <dgm:prSet phldrT="[Текст]"/>
      <dgm:spPr/>
      <dgm:t>
        <a:bodyPr/>
        <a:lstStyle/>
        <a:p>
          <a:r>
            <a:rPr lang="ru-RU" dirty="0" smtClean="0">
              <a:solidFill>
                <a:schemeClr val="dk1"/>
              </a:solidFill>
              <a:latin typeface="Times New Roman" pitchFamily="18" charset="0"/>
              <a:ea typeface="Montserrat SemiBold"/>
              <a:cs typeface="Times New Roman" pitchFamily="18" charset="0"/>
              <a:sym typeface="Montserrat SemiBold"/>
            </a:rPr>
            <a:t>Дети с ограниченными возможностями здоровья, в том числе дети –инвалиды 7-17 лет</a:t>
          </a:r>
          <a:endParaRPr lang="ru-RU" dirty="0"/>
        </a:p>
      </dgm:t>
    </dgm:pt>
    <dgm:pt modelId="{ECFCDF7B-7D9F-45CF-8C2B-DDF44411F375}" type="parTrans" cxnId="{B74C4B5D-567B-456A-BFE1-837427CA4139}">
      <dgm:prSet/>
      <dgm:spPr/>
      <dgm:t>
        <a:bodyPr/>
        <a:lstStyle/>
        <a:p>
          <a:endParaRPr lang="ru-RU"/>
        </a:p>
      </dgm:t>
    </dgm:pt>
    <dgm:pt modelId="{E2CA7E3E-3E2D-4690-8476-D86CD13E2DC3}" type="sibTrans" cxnId="{B74C4B5D-567B-456A-BFE1-837427CA4139}">
      <dgm:prSet/>
      <dgm:spPr/>
      <dgm:t>
        <a:bodyPr/>
        <a:lstStyle/>
        <a:p>
          <a:endParaRPr lang="ru-RU"/>
        </a:p>
      </dgm:t>
    </dgm:pt>
    <dgm:pt modelId="{2BDCF75C-070F-4690-8DCC-B7048E5C8D21}">
      <dgm:prSet phldrT="[Текст]" phldr="1"/>
      <dgm:spPr/>
      <dgm:t>
        <a:bodyPr/>
        <a:lstStyle/>
        <a:p>
          <a:endParaRPr lang="ru-RU" dirty="0"/>
        </a:p>
      </dgm:t>
    </dgm:pt>
    <dgm:pt modelId="{69CA3DEC-1CCC-44E9-93FC-434E81522C59}" type="parTrans" cxnId="{D4854206-7A31-448A-91D7-C6D984DCABD6}">
      <dgm:prSet/>
      <dgm:spPr/>
      <dgm:t>
        <a:bodyPr/>
        <a:lstStyle/>
        <a:p>
          <a:endParaRPr lang="ru-RU"/>
        </a:p>
      </dgm:t>
    </dgm:pt>
    <dgm:pt modelId="{186B280E-CD7D-4F16-9851-46C87813105B}" type="sibTrans" cxnId="{D4854206-7A31-448A-91D7-C6D984DCABD6}">
      <dgm:prSet/>
      <dgm:spPr/>
      <dgm:t>
        <a:bodyPr/>
        <a:lstStyle/>
        <a:p>
          <a:endParaRPr lang="ru-RU"/>
        </a:p>
      </dgm:t>
    </dgm:pt>
    <dgm:pt modelId="{4970A098-B15E-4B94-B924-B4E2C9F191BD}" type="pres">
      <dgm:prSet presAssocID="{A14AF67A-765E-4B99-8073-08E5D4B38C1A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54A4C29-930A-421F-9527-7FA573DBB1A8}" type="pres">
      <dgm:prSet presAssocID="{FF4B8AF7-2AF7-4E84-BB44-FC40A04B8166}" presName="linNode" presStyleCnt="0"/>
      <dgm:spPr/>
    </dgm:pt>
    <dgm:pt modelId="{CD13027B-EE4E-4388-9342-02E8F6608F14}" type="pres">
      <dgm:prSet presAssocID="{FF4B8AF7-2AF7-4E84-BB44-FC40A04B8166}" presName="parentText" presStyleLbl="node1" presStyleIdx="0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84BDCBF-4984-4C44-8133-5AB75660D374}" type="pres">
      <dgm:prSet presAssocID="{FF4B8AF7-2AF7-4E84-BB44-FC40A04B8166}" presName="descendantText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8CCE37A-6C1B-4C99-B233-4CC93D7826DE}" type="pres">
      <dgm:prSet presAssocID="{C5A73335-CAF3-4D85-BEAC-C8576B14176F}" presName="sp" presStyleCnt="0"/>
      <dgm:spPr/>
    </dgm:pt>
    <dgm:pt modelId="{EF98BAC5-5E63-4D33-8BBC-535003298DAC}" type="pres">
      <dgm:prSet presAssocID="{07174481-0A45-4C1C-8264-9B774B5513F9}" presName="linNode" presStyleCnt="0"/>
      <dgm:spPr/>
    </dgm:pt>
    <dgm:pt modelId="{A7AE14F1-BA78-4053-8C82-DAC7CAD5457A}" type="pres">
      <dgm:prSet presAssocID="{07174481-0A45-4C1C-8264-9B774B5513F9}" presName="parentText" presStyleLbl="node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AC19A2E-481E-43A2-A274-0FEF7EC7E109}" type="pres">
      <dgm:prSet presAssocID="{07174481-0A45-4C1C-8264-9B774B5513F9}" presName="descendantText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8124F4D-4C11-4415-94B0-C40EDA113348}" srcId="{FF4B8AF7-2AF7-4E84-BB44-FC40A04B8166}" destId="{B24A5568-756B-4DBE-877F-C592AF95AA83}" srcOrd="0" destOrd="0" parTransId="{E52B9F68-B63E-4537-B03F-DF523AC0E03B}" sibTransId="{1EE039AB-F5B1-48F1-82BE-0E33289B5EA8}"/>
    <dgm:cxn modelId="{80635A0C-0AE6-4A99-9C51-2F61AD5FA251}" type="presOf" srcId="{A14AF67A-765E-4B99-8073-08E5D4B38C1A}" destId="{4970A098-B15E-4B94-B924-B4E2C9F191BD}" srcOrd="0" destOrd="0" presId="urn:microsoft.com/office/officeart/2005/8/layout/vList5"/>
    <dgm:cxn modelId="{46111066-FA4F-48B4-A2B4-90FE58456C7F}" type="presOf" srcId="{FF4B8AF7-2AF7-4E84-BB44-FC40A04B8166}" destId="{CD13027B-EE4E-4388-9342-02E8F6608F14}" srcOrd="0" destOrd="0" presId="urn:microsoft.com/office/officeart/2005/8/layout/vList5"/>
    <dgm:cxn modelId="{B74C4B5D-567B-456A-BFE1-837427CA4139}" srcId="{07174481-0A45-4C1C-8264-9B774B5513F9}" destId="{1C2A2B9A-0AFF-40C3-B58F-EC146F730115}" srcOrd="0" destOrd="0" parTransId="{ECFCDF7B-7D9F-45CF-8C2B-DDF44411F375}" sibTransId="{E2CA7E3E-3E2D-4690-8476-D86CD13E2DC3}"/>
    <dgm:cxn modelId="{0C853A56-8B08-4CDE-A9D5-7D3212F48095}" srcId="{A14AF67A-765E-4B99-8073-08E5D4B38C1A}" destId="{07174481-0A45-4C1C-8264-9B774B5513F9}" srcOrd="1" destOrd="0" parTransId="{BBAE9120-A083-4023-9A66-BA336C83D584}" sibTransId="{8BF4AE1F-01E3-4835-899B-8F57A78358BE}"/>
    <dgm:cxn modelId="{86B61DBC-6430-4F57-A08E-B41793142AFE}" type="presOf" srcId="{1C2A2B9A-0AFF-40C3-B58F-EC146F730115}" destId="{FAC19A2E-481E-43A2-A274-0FEF7EC7E109}" srcOrd="0" destOrd="0" presId="urn:microsoft.com/office/officeart/2005/8/layout/vList5"/>
    <dgm:cxn modelId="{5D503C4C-A5EB-4D63-B7B6-679818A27262}" type="presOf" srcId="{B24A5568-756B-4DBE-877F-C592AF95AA83}" destId="{E84BDCBF-4984-4C44-8133-5AB75660D374}" srcOrd="0" destOrd="0" presId="urn:microsoft.com/office/officeart/2005/8/layout/vList5"/>
    <dgm:cxn modelId="{D4854206-7A31-448A-91D7-C6D984DCABD6}" srcId="{07174481-0A45-4C1C-8264-9B774B5513F9}" destId="{2BDCF75C-070F-4690-8DCC-B7048E5C8D21}" srcOrd="1" destOrd="0" parTransId="{69CA3DEC-1CCC-44E9-93FC-434E81522C59}" sibTransId="{186B280E-CD7D-4F16-9851-46C87813105B}"/>
    <dgm:cxn modelId="{C7F9B47A-2F91-466D-AA77-53E66F96A54C}" type="presOf" srcId="{2BDCF75C-070F-4690-8DCC-B7048E5C8D21}" destId="{FAC19A2E-481E-43A2-A274-0FEF7EC7E109}" srcOrd="0" destOrd="1" presId="urn:microsoft.com/office/officeart/2005/8/layout/vList5"/>
    <dgm:cxn modelId="{EC06E371-F00B-413C-82AB-B88CFF448AD3}" type="presOf" srcId="{07174481-0A45-4C1C-8264-9B774B5513F9}" destId="{A7AE14F1-BA78-4053-8C82-DAC7CAD5457A}" srcOrd="0" destOrd="0" presId="urn:microsoft.com/office/officeart/2005/8/layout/vList5"/>
    <dgm:cxn modelId="{12ED490C-6D8C-4DE1-A1C1-D87CDF946196}" srcId="{A14AF67A-765E-4B99-8073-08E5D4B38C1A}" destId="{FF4B8AF7-2AF7-4E84-BB44-FC40A04B8166}" srcOrd="0" destOrd="0" parTransId="{BD74E69C-F217-4EE0-A395-B8933EBF528E}" sibTransId="{C5A73335-CAF3-4D85-BEAC-C8576B14176F}"/>
    <dgm:cxn modelId="{9BFC3930-F9E1-46E0-A11C-CFCF37E745CD}" type="presParOf" srcId="{4970A098-B15E-4B94-B924-B4E2C9F191BD}" destId="{354A4C29-930A-421F-9527-7FA573DBB1A8}" srcOrd="0" destOrd="0" presId="urn:microsoft.com/office/officeart/2005/8/layout/vList5"/>
    <dgm:cxn modelId="{746344EC-E160-4653-8CB8-38E68775A7FE}" type="presParOf" srcId="{354A4C29-930A-421F-9527-7FA573DBB1A8}" destId="{CD13027B-EE4E-4388-9342-02E8F6608F14}" srcOrd="0" destOrd="0" presId="urn:microsoft.com/office/officeart/2005/8/layout/vList5"/>
    <dgm:cxn modelId="{CBFE5FF7-38AF-47E3-BC2D-6C2EACD931DF}" type="presParOf" srcId="{354A4C29-930A-421F-9527-7FA573DBB1A8}" destId="{E84BDCBF-4984-4C44-8133-5AB75660D374}" srcOrd="1" destOrd="0" presId="urn:microsoft.com/office/officeart/2005/8/layout/vList5"/>
    <dgm:cxn modelId="{E05788DF-713C-45A8-89CC-8CAB87B8CE04}" type="presParOf" srcId="{4970A098-B15E-4B94-B924-B4E2C9F191BD}" destId="{E8CCE37A-6C1B-4C99-B233-4CC93D7826DE}" srcOrd="1" destOrd="0" presId="urn:microsoft.com/office/officeart/2005/8/layout/vList5"/>
    <dgm:cxn modelId="{4B96126F-F922-42CC-9908-DA61650C1F25}" type="presParOf" srcId="{4970A098-B15E-4B94-B924-B4E2C9F191BD}" destId="{EF98BAC5-5E63-4D33-8BBC-535003298DAC}" srcOrd="2" destOrd="0" presId="urn:microsoft.com/office/officeart/2005/8/layout/vList5"/>
    <dgm:cxn modelId="{FD63C6EC-B352-4DC7-BEA5-26B29155DAA1}" type="presParOf" srcId="{EF98BAC5-5E63-4D33-8BBC-535003298DAC}" destId="{A7AE14F1-BA78-4053-8C82-DAC7CAD5457A}" srcOrd="0" destOrd="0" presId="urn:microsoft.com/office/officeart/2005/8/layout/vList5"/>
    <dgm:cxn modelId="{B1653E4F-A0FA-4476-AD51-0AE6AD6FCC5D}" type="presParOf" srcId="{EF98BAC5-5E63-4D33-8BBC-535003298DAC}" destId="{FAC19A2E-481E-43A2-A274-0FEF7EC7E109}" srcOrd="1" destOrd="0" presId="urn:microsoft.com/office/officeart/2005/8/layout/vList5"/>
  </dgm:cxnLst>
  <dgm:bg/>
  <dgm:whole/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7ECABF9-58A8-47EF-903E-81A3DA6FF397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A79E103-0A75-495B-A3CE-7E1FA242AC2A}">
      <dgm:prSet phldrT="[Текст]" custT="1"/>
      <dgm:spPr/>
      <dgm:t>
        <a:bodyPr/>
        <a:lstStyle/>
        <a:p>
          <a:r>
            <a:rPr lang="ru-RU" sz="1800" dirty="0" smtClean="0"/>
            <a:t>Цель практики</a:t>
          </a:r>
          <a:endParaRPr lang="ru-RU" sz="1800" dirty="0"/>
        </a:p>
      </dgm:t>
    </dgm:pt>
    <dgm:pt modelId="{06B56CCC-E905-4F7B-B844-B503525C2C23}" type="parTrans" cxnId="{94CED09D-2E21-4EA3-A200-7996AA9A4729}">
      <dgm:prSet/>
      <dgm:spPr/>
      <dgm:t>
        <a:bodyPr/>
        <a:lstStyle/>
        <a:p>
          <a:endParaRPr lang="ru-RU"/>
        </a:p>
      </dgm:t>
    </dgm:pt>
    <dgm:pt modelId="{4576A5E9-E116-4D64-A2B3-2BA7AA51C2BB}" type="sibTrans" cxnId="{94CED09D-2E21-4EA3-A200-7996AA9A4729}">
      <dgm:prSet/>
      <dgm:spPr/>
      <dgm:t>
        <a:bodyPr/>
        <a:lstStyle/>
        <a:p>
          <a:endParaRPr lang="ru-RU"/>
        </a:p>
      </dgm:t>
    </dgm:pt>
    <dgm:pt modelId="{41C671DD-1A49-4911-B708-A7503480105A}">
      <dgm:prSet phldrT="[Текст]"/>
      <dgm:spPr/>
      <dgm:t>
        <a:bodyPr/>
        <a:lstStyle/>
        <a:p>
          <a:r>
            <a:rPr lang="ru-RU" b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Социальная адаптация, развитие интеллектуальных способностей детей и подростков с ограниченными возможностями здоровья через организацию работы мобильного мини-планетария.</a:t>
          </a:r>
          <a:endParaRPr lang="ru-RU" dirty="0"/>
        </a:p>
      </dgm:t>
    </dgm:pt>
    <dgm:pt modelId="{B39BEFC0-15DF-43E1-A95E-7521271E4F76}" type="parTrans" cxnId="{BE3F7A74-291E-43E1-85F0-0346C7D3247E}">
      <dgm:prSet/>
      <dgm:spPr/>
      <dgm:t>
        <a:bodyPr/>
        <a:lstStyle/>
        <a:p>
          <a:endParaRPr lang="ru-RU"/>
        </a:p>
      </dgm:t>
    </dgm:pt>
    <dgm:pt modelId="{0245FF75-2B69-4F63-A7DC-10A1D33482CD}" type="sibTrans" cxnId="{BE3F7A74-291E-43E1-85F0-0346C7D3247E}">
      <dgm:prSet/>
      <dgm:spPr/>
      <dgm:t>
        <a:bodyPr/>
        <a:lstStyle/>
        <a:p>
          <a:endParaRPr lang="ru-RU"/>
        </a:p>
      </dgm:t>
    </dgm:pt>
    <dgm:pt modelId="{699EA346-A57D-4B15-8711-42C69E462F1F}">
      <dgm:prSet phldrT="[Текст]" custT="1"/>
      <dgm:spPr/>
      <dgm:t>
        <a:bodyPr/>
        <a:lstStyle/>
        <a:p>
          <a:r>
            <a:rPr lang="ru-RU" sz="1800" dirty="0" smtClean="0"/>
            <a:t>Задачи практики</a:t>
          </a:r>
          <a:endParaRPr lang="ru-RU" sz="1800" dirty="0"/>
        </a:p>
      </dgm:t>
    </dgm:pt>
    <dgm:pt modelId="{48F796B5-941A-499D-AD3B-FE1E5C947CAB}" type="parTrans" cxnId="{B7D79E4F-A144-432B-931E-9DDC9D64607A}">
      <dgm:prSet/>
      <dgm:spPr/>
      <dgm:t>
        <a:bodyPr/>
        <a:lstStyle/>
        <a:p>
          <a:endParaRPr lang="ru-RU"/>
        </a:p>
      </dgm:t>
    </dgm:pt>
    <dgm:pt modelId="{6937E6DF-C079-4238-ADD0-F275261E2C2B}" type="sibTrans" cxnId="{B7D79E4F-A144-432B-931E-9DDC9D64607A}">
      <dgm:prSet/>
      <dgm:spPr/>
      <dgm:t>
        <a:bodyPr/>
        <a:lstStyle/>
        <a:p>
          <a:endParaRPr lang="ru-RU"/>
        </a:p>
      </dgm:t>
    </dgm:pt>
    <dgm:pt modelId="{FB2662C3-E927-48DB-AD19-D5DCE402BC02}">
      <dgm:prSet phldrT="[Текст]"/>
      <dgm:spPr/>
      <dgm:t>
        <a:bodyPr/>
        <a:lstStyle/>
        <a:p>
          <a:r>
            <a:rPr lang="ru-RU" dirty="0" smtClean="0">
              <a:latin typeface="Times New Roman" pitchFamily="18" charset="0"/>
              <a:cs typeface="Times New Roman" pitchFamily="18" charset="0"/>
            </a:rPr>
            <a:t>1.</a:t>
          </a:r>
          <a:r>
            <a:rPr lang="ru-RU" baseline="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dirty="0" smtClean="0">
              <a:latin typeface="Times New Roman" pitchFamily="18" charset="0"/>
              <a:cs typeface="Times New Roman" pitchFamily="18" charset="0"/>
            </a:rPr>
            <a:t>Популяризация научных знаний в области астрономии и космонавтики (первичные представления о космосе, Вселенной, планете Земля).</a:t>
          </a:r>
          <a:endParaRPr lang="ru-RU" dirty="0"/>
        </a:p>
      </dgm:t>
    </dgm:pt>
    <dgm:pt modelId="{56B55025-0A01-41D2-807E-C76A05C635D6}" type="parTrans" cxnId="{F184BF31-BF25-4AFC-A17C-9AB5E524F9D9}">
      <dgm:prSet/>
      <dgm:spPr/>
      <dgm:t>
        <a:bodyPr/>
        <a:lstStyle/>
        <a:p>
          <a:endParaRPr lang="ru-RU"/>
        </a:p>
      </dgm:t>
    </dgm:pt>
    <dgm:pt modelId="{F9815281-84A4-44B9-B486-D0615F932661}" type="sibTrans" cxnId="{F184BF31-BF25-4AFC-A17C-9AB5E524F9D9}">
      <dgm:prSet/>
      <dgm:spPr/>
      <dgm:t>
        <a:bodyPr/>
        <a:lstStyle/>
        <a:p>
          <a:endParaRPr lang="ru-RU"/>
        </a:p>
      </dgm:t>
    </dgm:pt>
    <dgm:pt modelId="{3C5BCA9C-9428-4D5B-B809-C12A6C30E314}">
      <dgm:prSet phldrT="[Текст]" custT="1"/>
      <dgm:spPr/>
      <dgm:t>
        <a:bodyPr/>
        <a:lstStyle/>
        <a:p>
          <a:r>
            <a:rPr lang="ru-RU" sz="1800" dirty="0" smtClean="0"/>
            <a:t>Территория реализации и охват</a:t>
          </a:r>
          <a:endParaRPr lang="ru-RU" sz="1800" dirty="0"/>
        </a:p>
      </dgm:t>
    </dgm:pt>
    <dgm:pt modelId="{F63355CF-3C87-4C8B-AEEB-E804CD5D516A}" type="parTrans" cxnId="{FEF0494D-C65C-447D-8C01-6CE3286B2F1D}">
      <dgm:prSet/>
      <dgm:spPr/>
      <dgm:t>
        <a:bodyPr/>
        <a:lstStyle/>
        <a:p>
          <a:endParaRPr lang="ru-RU"/>
        </a:p>
      </dgm:t>
    </dgm:pt>
    <dgm:pt modelId="{6B64CC68-4853-45D9-8EC9-0A1997765D49}" type="sibTrans" cxnId="{FEF0494D-C65C-447D-8C01-6CE3286B2F1D}">
      <dgm:prSet/>
      <dgm:spPr/>
      <dgm:t>
        <a:bodyPr/>
        <a:lstStyle/>
        <a:p>
          <a:endParaRPr lang="ru-RU"/>
        </a:p>
      </dgm:t>
    </dgm:pt>
    <dgm:pt modelId="{B55C5EE8-498E-434B-BA2D-E64DD9320823}">
      <dgm:prSet phldrT="[Текст]"/>
      <dgm:spPr/>
      <dgm:t>
        <a:bodyPr/>
        <a:lstStyle/>
        <a:p>
          <a:r>
            <a:rPr lang="ru-RU" dirty="0" smtClean="0">
              <a:latin typeface="Times New Roman" pitchFamily="18" charset="0"/>
              <a:cs typeface="Times New Roman" pitchFamily="18" charset="0"/>
            </a:rPr>
            <a:t>Республика</a:t>
          </a:r>
          <a:r>
            <a:rPr lang="ru-RU" baseline="0" dirty="0" smtClean="0">
              <a:latin typeface="Times New Roman" pitchFamily="18" charset="0"/>
              <a:cs typeface="Times New Roman" pitchFamily="18" charset="0"/>
            </a:rPr>
            <a:t> Татарстан, </a:t>
          </a:r>
          <a:r>
            <a:rPr lang="ru-RU" baseline="0" dirty="0" err="1" smtClean="0">
              <a:latin typeface="Times New Roman" pitchFamily="18" charset="0"/>
              <a:cs typeface="Times New Roman" pitchFamily="18" charset="0"/>
            </a:rPr>
            <a:t>Мензелинский</a:t>
          </a:r>
          <a:r>
            <a:rPr lang="ru-RU" baseline="0" dirty="0" smtClean="0">
              <a:latin typeface="Times New Roman" pitchFamily="18" charset="0"/>
              <a:cs typeface="Times New Roman" pitchFamily="18" charset="0"/>
            </a:rPr>
            <a:t> район</a:t>
          </a:r>
          <a:endParaRPr lang="ru-RU" dirty="0"/>
        </a:p>
      </dgm:t>
    </dgm:pt>
    <dgm:pt modelId="{CA9898D5-FE30-4486-9EDB-D6A4EA3896A4}" type="parTrans" cxnId="{3C532994-446D-4B2B-8022-AA85260D6F9A}">
      <dgm:prSet/>
      <dgm:spPr/>
      <dgm:t>
        <a:bodyPr/>
        <a:lstStyle/>
        <a:p>
          <a:endParaRPr lang="ru-RU"/>
        </a:p>
      </dgm:t>
    </dgm:pt>
    <dgm:pt modelId="{03EC8E98-58F7-4AAD-9623-3C2BBBDE84FC}" type="sibTrans" cxnId="{3C532994-446D-4B2B-8022-AA85260D6F9A}">
      <dgm:prSet/>
      <dgm:spPr/>
      <dgm:t>
        <a:bodyPr/>
        <a:lstStyle/>
        <a:p>
          <a:endParaRPr lang="ru-RU"/>
        </a:p>
      </dgm:t>
    </dgm:pt>
    <dgm:pt modelId="{BA7A433C-8574-4E82-975D-5AB6EDCF6359}">
      <dgm:prSet/>
      <dgm:spPr/>
      <dgm:t>
        <a:bodyPr/>
        <a:lstStyle/>
        <a:p>
          <a:r>
            <a:rPr lang="ru-RU" dirty="0" smtClean="0">
              <a:latin typeface="Times New Roman" pitchFamily="18" charset="0"/>
              <a:cs typeface="Times New Roman" pitchFamily="18" charset="0"/>
            </a:rPr>
            <a:t>2.</a:t>
          </a:r>
          <a:r>
            <a:rPr lang="ru-RU" baseline="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dirty="0" smtClean="0">
              <a:latin typeface="Times New Roman" pitchFamily="18" charset="0"/>
              <a:cs typeface="Times New Roman" pitchFamily="18" charset="0"/>
            </a:rPr>
            <a:t>Совершенствование комплекса организационно-педагогических условий экологического образования детей</a:t>
          </a:r>
          <a:r>
            <a:rPr lang="ru-RU" baseline="0" dirty="0" smtClean="0">
              <a:latin typeface="Times New Roman" pitchFamily="18" charset="0"/>
              <a:cs typeface="Times New Roman" pitchFamily="18" charset="0"/>
            </a:rPr>
            <a:t> и подростков с ограниченными возможностями</a:t>
          </a:r>
          <a:r>
            <a:rPr lang="ru-RU" dirty="0" smtClean="0">
              <a:latin typeface="Times New Roman" pitchFamily="18" charset="0"/>
              <a:cs typeface="Times New Roman" pitchFamily="18" charset="0"/>
            </a:rPr>
            <a:t> (беседы о природных явлениях, наблюдения, эксперименты).</a:t>
          </a:r>
        </a:p>
      </dgm:t>
    </dgm:pt>
    <dgm:pt modelId="{E9BDDACC-6CD2-4063-97A4-EE92E715D510}" type="parTrans" cxnId="{B4548365-765C-49E0-AF95-0C57106FF896}">
      <dgm:prSet/>
      <dgm:spPr/>
      <dgm:t>
        <a:bodyPr/>
        <a:lstStyle/>
        <a:p>
          <a:endParaRPr lang="ru-RU"/>
        </a:p>
      </dgm:t>
    </dgm:pt>
    <dgm:pt modelId="{D8011B1D-3344-4B44-9D73-AC67D1B41084}" type="sibTrans" cxnId="{B4548365-765C-49E0-AF95-0C57106FF896}">
      <dgm:prSet/>
      <dgm:spPr/>
      <dgm:t>
        <a:bodyPr/>
        <a:lstStyle/>
        <a:p>
          <a:endParaRPr lang="ru-RU"/>
        </a:p>
      </dgm:t>
    </dgm:pt>
    <dgm:pt modelId="{22AFE41F-BDE2-4ACB-8148-9389820184E9}">
      <dgm:prSet/>
      <dgm:spPr/>
      <dgm:t>
        <a:bodyPr/>
        <a:lstStyle/>
        <a:p>
          <a:r>
            <a:rPr lang="ru-RU" dirty="0" smtClean="0">
              <a:latin typeface="Times New Roman" pitchFamily="18" charset="0"/>
              <a:cs typeface="Times New Roman" pitchFamily="18" charset="0"/>
            </a:rPr>
            <a:t>3.</a:t>
          </a:r>
          <a:r>
            <a:rPr lang="ru-RU" baseline="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dirty="0" smtClean="0">
              <a:latin typeface="Times New Roman" pitchFamily="18" charset="0"/>
              <a:cs typeface="Times New Roman" pitchFamily="18" charset="0"/>
            </a:rPr>
            <a:t>Организация </a:t>
          </a:r>
          <a:r>
            <a:rPr lang="ru-RU" dirty="0" err="1" smtClean="0">
              <a:latin typeface="Times New Roman" pitchFamily="18" charset="0"/>
              <a:cs typeface="Times New Roman" pitchFamily="18" charset="0"/>
            </a:rPr>
            <a:t>досуговой</a:t>
          </a:r>
          <a:r>
            <a:rPr lang="ru-RU" dirty="0" smtClean="0">
              <a:latin typeface="Times New Roman" pitchFamily="18" charset="0"/>
              <a:cs typeface="Times New Roman" pitchFamily="18" charset="0"/>
            </a:rPr>
            <a:t> деятельности развивающего и воспитывающего характера.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1678A5AE-C366-4027-8302-8E3FFE7FD65A}" type="parTrans" cxnId="{50A6B566-3AE9-4824-A79C-5AE2F0C4C1B7}">
      <dgm:prSet/>
      <dgm:spPr/>
      <dgm:t>
        <a:bodyPr/>
        <a:lstStyle/>
        <a:p>
          <a:endParaRPr lang="ru-RU"/>
        </a:p>
      </dgm:t>
    </dgm:pt>
    <dgm:pt modelId="{F85C8988-630A-441E-9203-1768C4FBB67C}" type="sibTrans" cxnId="{50A6B566-3AE9-4824-A79C-5AE2F0C4C1B7}">
      <dgm:prSet/>
      <dgm:spPr/>
      <dgm:t>
        <a:bodyPr/>
        <a:lstStyle/>
        <a:p>
          <a:endParaRPr lang="ru-RU"/>
        </a:p>
      </dgm:t>
    </dgm:pt>
    <dgm:pt modelId="{A60EAD9F-C596-4886-8F0A-4D7A0D1F26D9}">
      <dgm:prSet/>
      <dgm:spPr/>
      <dgm:t>
        <a:bodyPr/>
        <a:lstStyle/>
        <a:p>
          <a:r>
            <a:rPr lang="ru-RU" baseline="0" dirty="0" smtClean="0">
              <a:latin typeface="Times New Roman" pitchFamily="18" charset="0"/>
              <a:cs typeface="Times New Roman" pitchFamily="18" charset="0"/>
            </a:rPr>
            <a:t>Охват: 70 человек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4780CE9B-7DCC-4D0C-9BDB-FB2EA738B9BC}" type="parTrans" cxnId="{D607A309-76EE-4184-A78C-CBE3C801F11A}">
      <dgm:prSet/>
      <dgm:spPr/>
      <dgm:t>
        <a:bodyPr/>
        <a:lstStyle/>
        <a:p>
          <a:endParaRPr lang="ru-RU"/>
        </a:p>
      </dgm:t>
    </dgm:pt>
    <dgm:pt modelId="{D6C61DA0-A58E-437B-A534-24B402EC6D7D}" type="sibTrans" cxnId="{D607A309-76EE-4184-A78C-CBE3C801F11A}">
      <dgm:prSet/>
      <dgm:spPr/>
      <dgm:t>
        <a:bodyPr/>
        <a:lstStyle/>
        <a:p>
          <a:endParaRPr lang="ru-RU"/>
        </a:p>
      </dgm:t>
    </dgm:pt>
    <dgm:pt modelId="{CA462C35-0CF4-41C4-9A28-D76EF864E17D}" type="pres">
      <dgm:prSet presAssocID="{C7ECABF9-58A8-47EF-903E-81A3DA6FF397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878A222-5593-4D1F-B0B1-91400AA0A6A0}" type="pres">
      <dgm:prSet presAssocID="{BA79E103-0A75-495B-A3CE-7E1FA242AC2A}" presName="linNode" presStyleCnt="0"/>
      <dgm:spPr/>
    </dgm:pt>
    <dgm:pt modelId="{E450416F-6136-463B-AFBC-F4D6B21E26CB}" type="pres">
      <dgm:prSet presAssocID="{BA79E103-0A75-495B-A3CE-7E1FA242AC2A}" presName="parentText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19A74AF-F53C-4D4A-93DB-46F408593008}" type="pres">
      <dgm:prSet presAssocID="{BA79E103-0A75-495B-A3CE-7E1FA242AC2A}" presName="descendantText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F1B6635-35F2-48E9-8BCB-0D79C0442831}" type="pres">
      <dgm:prSet presAssocID="{4576A5E9-E116-4D64-A2B3-2BA7AA51C2BB}" presName="sp" presStyleCnt="0"/>
      <dgm:spPr/>
    </dgm:pt>
    <dgm:pt modelId="{9A6CC778-8F32-4524-B22B-524F8F54CEFA}" type="pres">
      <dgm:prSet presAssocID="{699EA346-A57D-4B15-8711-42C69E462F1F}" presName="linNode" presStyleCnt="0"/>
      <dgm:spPr/>
    </dgm:pt>
    <dgm:pt modelId="{8E4C27CC-DD7E-4E8C-BBDE-C34F9168B25C}" type="pres">
      <dgm:prSet presAssocID="{699EA346-A57D-4B15-8711-42C69E462F1F}" presName="parentText" presStyleLbl="node1" presStyleIdx="1" presStyleCnt="3" custScaleX="7879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E77F7F6-72D8-4F61-BF34-3CDD2E2BDF75}" type="pres">
      <dgm:prSet presAssocID="{699EA346-A57D-4B15-8711-42C69E462F1F}" presName="descendantText" presStyleLbl="alignAccFollowNode1" presStyleIdx="1" presStyleCnt="3" custScaleX="13915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E894529-DAC1-47E7-A862-2BB856B86FF0}" type="pres">
      <dgm:prSet presAssocID="{6937E6DF-C079-4238-ADD0-F275261E2C2B}" presName="sp" presStyleCnt="0"/>
      <dgm:spPr/>
    </dgm:pt>
    <dgm:pt modelId="{AF6F4AA2-9C2E-4E5F-A427-05A82DA07D1E}" type="pres">
      <dgm:prSet presAssocID="{3C5BCA9C-9428-4D5B-B809-C12A6C30E314}" presName="linNode" presStyleCnt="0"/>
      <dgm:spPr/>
    </dgm:pt>
    <dgm:pt modelId="{681C6C5C-894D-47B8-BD05-DE7A7CD1DA60}" type="pres">
      <dgm:prSet presAssocID="{3C5BCA9C-9428-4D5B-B809-C12A6C30E314}" presName="parentText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7FA78AE-B364-48CC-B32B-0899EE285FA7}" type="pres">
      <dgm:prSet presAssocID="{3C5BCA9C-9428-4D5B-B809-C12A6C30E314}" presName="descendantText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3C116A5-ACDB-46E7-ADEB-7778F4189663}" type="presOf" srcId="{BA79E103-0A75-495B-A3CE-7E1FA242AC2A}" destId="{E450416F-6136-463B-AFBC-F4D6B21E26CB}" srcOrd="0" destOrd="0" presId="urn:microsoft.com/office/officeart/2005/8/layout/vList5"/>
    <dgm:cxn modelId="{F2F207BF-48BC-4851-9A33-7F2EBC283F34}" type="presOf" srcId="{FB2662C3-E927-48DB-AD19-D5DCE402BC02}" destId="{CE77F7F6-72D8-4F61-BF34-3CDD2E2BDF75}" srcOrd="0" destOrd="0" presId="urn:microsoft.com/office/officeart/2005/8/layout/vList5"/>
    <dgm:cxn modelId="{A324DCA7-3709-4927-9C1A-F801AAF061E8}" type="presOf" srcId="{A60EAD9F-C596-4886-8F0A-4D7A0D1F26D9}" destId="{D7FA78AE-B364-48CC-B32B-0899EE285FA7}" srcOrd="0" destOrd="1" presId="urn:microsoft.com/office/officeart/2005/8/layout/vList5"/>
    <dgm:cxn modelId="{FEF0494D-C65C-447D-8C01-6CE3286B2F1D}" srcId="{C7ECABF9-58A8-47EF-903E-81A3DA6FF397}" destId="{3C5BCA9C-9428-4D5B-B809-C12A6C30E314}" srcOrd="2" destOrd="0" parTransId="{F63355CF-3C87-4C8B-AEEB-E804CD5D516A}" sibTransId="{6B64CC68-4853-45D9-8EC9-0A1997765D49}"/>
    <dgm:cxn modelId="{B7D79E4F-A144-432B-931E-9DDC9D64607A}" srcId="{C7ECABF9-58A8-47EF-903E-81A3DA6FF397}" destId="{699EA346-A57D-4B15-8711-42C69E462F1F}" srcOrd="1" destOrd="0" parTransId="{48F796B5-941A-499D-AD3B-FE1E5C947CAB}" sibTransId="{6937E6DF-C079-4238-ADD0-F275261E2C2B}"/>
    <dgm:cxn modelId="{BE3F7A74-291E-43E1-85F0-0346C7D3247E}" srcId="{BA79E103-0A75-495B-A3CE-7E1FA242AC2A}" destId="{41C671DD-1A49-4911-B708-A7503480105A}" srcOrd="0" destOrd="0" parTransId="{B39BEFC0-15DF-43E1-A95E-7521271E4F76}" sibTransId="{0245FF75-2B69-4F63-A7DC-10A1D33482CD}"/>
    <dgm:cxn modelId="{3C532994-446D-4B2B-8022-AA85260D6F9A}" srcId="{3C5BCA9C-9428-4D5B-B809-C12A6C30E314}" destId="{B55C5EE8-498E-434B-BA2D-E64DD9320823}" srcOrd="0" destOrd="0" parTransId="{CA9898D5-FE30-4486-9EDB-D6A4EA3896A4}" sibTransId="{03EC8E98-58F7-4AAD-9623-3C2BBBDE84FC}"/>
    <dgm:cxn modelId="{B4548365-765C-49E0-AF95-0C57106FF896}" srcId="{699EA346-A57D-4B15-8711-42C69E462F1F}" destId="{BA7A433C-8574-4E82-975D-5AB6EDCF6359}" srcOrd="1" destOrd="0" parTransId="{E9BDDACC-6CD2-4063-97A4-EE92E715D510}" sibTransId="{D8011B1D-3344-4B44-9D73-AC67D1B41084}"/>
    <dgm:cxn modelId="{3B76CD47-EA4D-4448-8FB0-9509DADFA9CC}" type="presOf" srcId="{699EA346-A57D-4B15-8711-42C69E462F1F}" destId="{8E4C27CC-DD7E-4E8C-BBDE-C34F9168B25C}" srcOrd="0" destOrd="0" presId="urn:microsoft.com/office/officeart/2005/8/layout/vList5"/>
    <dgm:cxn modelId="{69D48503-70C6-4870-B49A-7CCCE6F165C0}" type="presOf" srcId="{41C671DD-1A49-4911-B708-A7503480105A}" destId="{019A74AF-F53C-4D4A-93DB-46F408593008}" srcOrd="0" destOrd="0" presId="urn:microsoft.com/office/officeart/2005/8/layout/vList5"/>
    <dgm:cxn modelId="{D607A309-76EE-4184-A78C-CBE3C801F11A}" srcId="{3C5BCA9C-9428-4D5B-B809-C12A6C30E314}" destId="{A60EAD9F-C596-4886-8F0A-4D7A0D1F26D9}" srcOrd="1" destOrd="0" parTransId="{4780CE9B-7DCC-4D0C-9BDB-FB2EA738B9BC}" sibTransId="{D6C61DA0-A58E-437B-A534-24B402EC6D7D}"/>
    <dgm:cxn modelId="{98612613-3D11-4E6A-B9C8-A88023697D08}" type="presOf" srcId="{B55C5EE8-498E-434B-BA2D-E64DD9320823}" destId="{D7FA78AE-B364-48CC-B32B-0899EE285FA7}" srcOrd="0" destOrd="0" presId="urn:microsoft.com/office/officeart/2005/8/layout/vList5"/>
    <dgm:cxn modelId="{85A141AE-A170-41C9-A64B-76127A5516F0}" type="presOf" srcId="{BA7A433C-8574-4E82-975D-5AB6EDCF6359}" destId="{CE77F7F6-72D8-4F61-BF34-3CDD2E2BDF75}" srcOrd="0" destOrd="1" presId="urn:microsoft.com/office/officeart/2005/8/layout/vList5"/>
    <dgm:cxn modelId="{50A6B566-3AE9-4824-A79C-5AE2F0C4C1B7}" srcId="{699EA346-A57D-4B15-8711-42C69E462F1F}" destId="{22AFE41F-BDE2-4ACB-8148-9389820184E9}" srcOrd="2" destOrd="0" parTransId="{1678A5AE-C366-4027-8302-8E3FFE7FD65A}" sibTransId="{F85C8988-630A-441E-9203-1768C4FBB67C}"/>
    <dgm:cxn modelId="{94CED09D-2E21-4EA3-A200-7996AA9A4729}" srcId="{C7ECABF9-58A8-47EF-903E-81A3DA6FF397}" destId="{BA79E103-0A75-495B-A3CE-7E1FA242AC2A}" srcOrd="0" destOrd="0" parTransId="{06B56CCC-E905-4F7B-B844-B503525C2C23}" sibTransId="{4576A5E9-E116-4D64-A2B3-2BA7AA51C2BB}"/>
    <dgm:cxn modelId="{F184BF31-BF25-4AFC-A17C-9AB5E524F9D9}" srcId="{699EA346-A57D-4B15-8711-42C69E462F1F}" destId="{FB2662C3-E927-48DB-AD19-D5DCE402BC02}" srcOrd="0" destOrd="0" parTransId="{56B55025-0A01-41D2-807E-C76A05C635D6}" sibTransId="{F9815281-84A4-44B9-B486-D0615F932661}"/>
    <dgm:cxn modelId="{52F10C05-865B-4CFF-9ADE-7E030FA75EFE}" type="presOf" srcId="{C7ECABF9-58A8-47EF-903E-81A3DA6FF397}" destId="{CA462C35-0CF4-41C4-9A28-D76EF864E17D}" srcOrd="0" destOrd="0" presId="urn:microsoft.com/office/officeart/2005/8/layout/vList5"/>
    <dgm:cxn modelId="{48B1B432-3DF3-4D0C-8950-CDE01EEF736C}" type="presOf" srcId="{3C5BCA9C-9428-4D5B-B809-C12A6C30E314}" destId="{681C6C5C-894D-47B8-BD05-DE7A7CD1DA60}" srcOrd="0" destOrd="0" presId="urn:microsoft.com/office/officeart/2005/8/layout/vList5"/>
    <dgm:cxn modelId="{440B2B03-F961-43E5-94DA-F3BF29E8829D}" type="presOf" srcId="{22AFE41F-BDE2-4ACB-8148-9389820184E9}" destId="{CE77F7F6-72D8-4F61-BF34-3CDD2E2BDF75}" srcOrd="0" destOrd="2" presId="urn:microsoft.com/office/officeart/2005/8/layout/vList5"/>
    <dgm:cxn modelId="{548638FD-9C83-4C8E-BD7C-D8F939E522D7}" type="presParOf" srcId="{CA462C35-0CF4-41C4-9A28-D76EF864E17D}" destId="{A878A222-5593-4D1F-B0B1-91400AA0A6A0}" srcOrd="0" destOrd="0" presId="urn:microsoft.com/office/officeart/2005/8/layout/vList5"/>
    <dgm:cxn modelId="{99068FD9-10FF-4688-A774-E2447346EBEF}" type="presParOf" srcId="{A878A222-5593-4D1F-B0B1-91400AA0A6A0}" destId="{E450416F-6136-463B-AFBC-F4D6B21E26CB}" srcOrd="0" destOrd="0" presId="urn:microsoft.com/office/officeart/2005/8/layout/vList5"/>
    <dgm:cxn modelId="{11A24377-8960-4F92-B380-2143899C2766}" type="presParOf" srcId="{A878A222-5593-4D1F-B0B1-91400AA0A6A0}" destId="{019A74AF-F53C-4D4A-93DB-46F408593008}" srcOrd="1" destOrd="0" presId="urn:microsoft.com/office/officeart/2005/8/layout/vList5"/>
    <dgm:cxn modelId="{3F41373C-ABFC-4751-9CA5-440AD2398732}" type="presParOf" srcId="{CA462C35-0CF4-41C4-9A28-D76EF864E17D}" destId="{0F1B6635-35F2-48E9-8BCB-0D79C0442831}" srcOrd="1" destOrd="0" presId="urn:microsoft.com/office/officeart/2005/8/layout/vList5"/>
    <dgm:cxn modelId="{7AAC65AF-DD24-4936-A05A-25309DA05F7F}" type="presParOf" srcId="{CA462C35-0CF4-41C4-9A28-D76EF864E17D}" destId="{9A6CC778-8F32-4524-B22B-524F8F54CEFA}" srcOrd="2" destOrd="0" presId="urn:microsoft.com/office/officeart/2005/8/layout/vList5"/>
    <dgm:cxn modelId="{60053392-C5BF-4FEB-9ACC-3A73FD1EF387}" type="presParOf" srcId="{9A6CC778-8F32-4524-B22B-524F8F54CEFA}" destId="{8E4C27CC-DD7E-4E8C-BBDE-C34F9168B25C}" srcOrd="0" destOrd="0" presId="urn:microsoft.com/office/officeart/2005/8/layout/vList5"/>
    <dgm:cxn modelId="{4450D370-2210-4D67-B01E-38660DA59B39}" type="presParOf" srcId="{9A6CC778-8F32-4524-B22B-524F8F54CEFA}" destId="{CE77F7F6-72D8-4F61-BF34-3CDD2E2BDF75}" srcOrd="1" destOrd="0" presId="urn:microsoft.com/office/officeart/2005/8/layout/vList5"/>
    <dgm:cxn modelId="{012047FB-67FC-49E8-B56E-47ACE8AFBBD1}" type="presParOf" srcId="{CA462C35-0CF4-41C4-9A28-D76EF864E17D}" destId="{FE894529-DAC1-47E7-A862-2BB856B86FF0}" srcOrd="3" destOrd="0" presId="urn:microsoft.com/office/officeart/2005/8/layout/vList5"/>
    <dgm:cxn modelId="{BB2B02EA-9490-4B59-8048-37F941019717}" type="presParOf" srcId="{CA462C35-0CF4-41C4-9A28-D76EF864E17D}" destId="{AF6F4AA2-9C2E-4E5F-A427-05A82DA07D1E}" srcOrd="4" destOrd="0" presId="urn:microsoft.com/office/officeart/2005/8/layout/vList5"/>
    <dgm:cxn modelId="{A2FEB322-8F40-4109-8625-62837AC9DB30}" type="presParOf" srcId="{AF6F4AA2-9C2E-4E5F-A427-05A82DA07D1E}" destId="{681C6C5C-894D-47B8-BD05-DE7A7CD1DA60}" srcOrd="0" destOrd="0" presId="urn:microsoft.com/office/officeart/2005/8/layout/vList5"/>
    <dgm:cxn modelId="{7EA56900-FC5A-4DED-8FD1-207430FD22BF}" type="presParOf" srcId="{AF6F4AA2-9C2E-4E5F-A427-05A82DA07D1E}" destId="{D7FA78AE-B364-48CC-B32B-0899EE285FA7}" srcOrd="1" destOrd="0" presId="urn:microsoft.com/office/officeart/2005/8/layout/vList5"/>
  </dgm:cxnLst>
  <dgm:bg/>
  <dgm:whole/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171E468-4E06-4255-B817-031FABFD83B4}" type="doc">
      <dgm:prSet loTypeId="urn:microsoft.com/office/officeart/2005/8/layout/vList4" loCatId="list" qsTypeId="urn:microsoft.com/office/officeart/2005/8/quickstyle/simple3" qsCatId="simple" csTypeId="urn:microsoft.com/office/officeart/2005/8/colors/accent1_3" csCatId="accent1" phldr="1"/>
      <dgm:spPr/>
      <dgm:t>
        <a:bodyPr/>
        <a:lstStyle/>
        <a:p>
          <a:endParaRPr lang="ru-RU"/>
        </a:p>
      </dgm:t>
    </dgm:pt>
    <dgm:pt modelId="{BCAEE0E9-7A41-46BA-B982-176D3B78CC7B}">
      <dgm:prSet phldrT="[Текст]" custT="1"/>
      <dgm:spPr/>
      <dgm:t>
        <a:bodyPr/>
        <a:lstStyle/>
        <a:p>
          <a:pPr algn="l"/>
          <a:r>
            <a:rPr lang="ru-RU" sz="1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ПОДГОТОВИТЕЛЬНЫЙ</a:t>
          </a:r>
          <a:endParaRPr lang="ru-RU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gm:t>
    </dgm:pt>
    <dgm:pt modelId="{EB276FD2-42E6-4F38-993E-C0C86AC8FF0B}" type="parTrans" cxnId="{86E3E0DB-BB45-4697-97A3-ABB2136A71C7}">
      <dgm:prSet/>
      <dgm:spPr/>
      <dgm:t>
        <a:bodyPr/>
        <a:lstStyle/>
        <a:p>
          <a:endParaRPr lang="ru-RU"/>
        </a:p>
      </dgm:t>
    </dgm:pt>
    <dgm:pt modelId="{1246C71E-2292-47D4-A165-108E03FBF299}" type="sibTrans" cxnId="{86E3E0DB-BB45-4697-97A3-ABB2136A71C7}">
      <dgm:prSet/>
      <dgm:spPr/>
      <dgm:t>
        <a:bodyPr/>
        <a:lstStyle/>
        <a:p>
          <a:endParaRPr lang="ru-RU"/>
        </a:p>
      </dgm:t>
    </dgm:pt>
    <dgm:pt modelId="{57FC199A-3C53-4862-A1E8-47E0A727EB95}">
      <dgm:prSet phldrT="[Текст]" custT="1"/>
      <dgm:spPr/>
      <dgm:t>
        <a:bodyPr/>
        <a:lstStyle/>
        <a:p>
          <a:pPr algn="l"/>
          <a:r>
            <a:rPr lang="ru-RU" sz="1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ОСНОВНОЙ</a:t>
          </a:r>
          <a:endParaRPr lang="ru-RU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gm:t>
    </dgm:pt>
    <dgm:pt modelId="{2282BB8E-DD3B-466F-8635-A77EAB83220F}" type="parTrans" cxnId="{75754454-E9CA-4DFB-985D-12DCF170C088}">
      <dgm:prSet/>
      <dgm:spPr/>
      <dgm:t>
        <a:bodyPr/>
        <a:lstStyle/>
        <a:p>
          <a:endParaRPr lang="ru-RU"/>
        </a:p>
      </dgm:t>
    </dgm:pt>
    <dgm:pt modelId="{DB732656-9379-4AA2-9A69-D4D34D950CD8}" type="sibTrans" cxnId="{75754454-E9CA-4DFB-985D-12DCF170C088}">
      <dgm:prSet/>
      <dgm:spPr/>
      <dgm:t>
        <a:bodyPr/>
        <a:lstStyle/>
        <a:p>
          <a:endParaRPr lang="ru-RU"/>
        </a:p>
      </dgm:t>
    </dgm:pt>
    <dgm:pt modelId="{81BB00D1-0A6D-45CB-ACCE-3711A244DEC6}">
      <dgm:prSet phldrT="[Текст]" custT="1"/>
      <dgm:spPr/>
      <dgm:t>
        <a:bodyPr/>
        <a:lstStyle/>
        <a:p>
          <a:pPr algn="just"/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Реализация плана мероприятий –проведение занятий с использованием мобильного планетария, мастер-классов</a:t>
          </a:r>
          <a:endParaRPr lang="ru-RU" sz="1600" dirty="0">
            <a:latin typeface="Times New Roman" pitchFamily="18" charset="0"/>
            <a:cs typeface="Times New Roman" pitchFamily="18" charset="0"/>
          </a:endParaRPr>
        </a:p>
      </dgm:t>
    </dgm:pt>
    <dgm:pt modelId="{F32F4D67-4DAA-473D-B8AE-40532E9D00C1}" type="parTrans" cxnId="{EA7239ED-5A1F-4A25-89A2-46DC52A9DA32}">
      <dgm:prSet/>
      <dgm:spPr/>
      <dgm:t>
        <a:bodyPr/>
        <a:lstStyle/>
        <a:p>
          <a:endParaRPr lang="ru-RU"/>
        </a:p>
      </dgm:t>
    </dgm:pt>
    <dgm:pt modelId="{D2B329E0-87AE-45AC-8483-A3296C08F06D}" type="sibTrans" cxnId="{EA7239ED-5A1F-4A25-89A2-46DC52A9DA32}">
      <dgm:prSet/>
      <dgm:spPr/>
      <dgm:t>
        <a:bodyPr/>
        <a:lstStyle/>
        <a:p>
          <a:endParaRPr lang="ru-RU"/>
        </a:p>
      </dgm:t>
    </dgm:pt>
    <dgm:pt modelId="{4B7942C9-8A6B-41DC-9F9D-26A7678332CB}">
      <dgm:prSet phldrT="[Текст]" custT="1"/>
      <dgm:spPr/>
      <dgm:t>
        <a:bodyPr/>
        <a:lstStyle/>
        <a:p>
          <a:pPr algn="just"/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Анализ промежуточных результатов.</a:t>
          </a:r>
          <a:endParaRPr lang="ru-RU" sz="1800" dirty="0">
            <a:latin typeface="Times New Roman" pitchFamily="18" charset="0"/>
            <a:cs typeface="Times New Roman" pitchFamily="18" charset="0"/>
          </a:endParaRPr>
        </a:p>
      </dgm:t>
    </dgm:pt>
    <dgm:pt modelId="{6EC038F0-44FF-40AA-AE4E-0F3F27400689}" type="parTrans" cxnId="{2C09A58F-FD3A-4A22-B50B-75C623080987}">
      <dgm:prSet/>
      <dgm:spPr/>
      <dgm:t>
        <a:bodyPr/>
        <a:lstStyle/>
        <a:p>
          <a:endParaRPr lang="ru-RU"/>
        </a:p>
      </dgm:t>
    </dgm:pt>
    <dgm:pt modelId="{37F0CD97-AD89-49A1-8CC9-6C8C25EFA142}" type="sibTrans" cxnId="{2C09A58F-FD3A-4A22-B50B-75C623080987}">
      <dgm:prSet/>
      <dgm:spPr/>
      <dgm:t>
        <a:bodyPr/>
        <a:lstStyle/>
        <a:p>
          <a:endParaRPr lang="ru-RU"/>
        </a:p>
      </dgm:t>
    </dgm:pt>
    <dgm:pt modelId="{206E833A-DB07-47F6-ADE0-8B668891595E}">
      <dgm:prSet phldrT="[Текст]" custT="1"/>
      <dgm:spPr/>
      <dgm:t>
        <a:bodyPr/>
        <a:lstStyle/>
        <a:p>
          <a:r>
            <a:rPr lang="ru-RU" sz="1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РАЗВИТИЕ ПРАКТИКИ</a:t>
          </a:r>
          <a:endParaRPr lang="ru-RU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gm:t>
    </dgm:pt>
    <dgm:pt modelId="{5905A879-EF5D-492E-AAFD-D7BF6036735C}" type="parTrans" cxnId="{126A5E75-2532-4235-A55B-10A9B65324FD}">
      <dgm:prSet/>
      <dgm:spPr/>
      <dgm:t>
        <a:bodyPr/>
        <a:lstStyle/>
        <a:p>
          <a:endParaRPr lang="ru-RU"/>
        </a:p>
      </dgm:t>
    </dgm:pt>
    <dgm:pt modelId="{B3B56366-4526-40CC-83CE-F2E04E60BE32}" type="sibTrans" cxnId="{126A5E75-2532-4235-A55B-10A9B65324FD}">
      <dgm:prSet/>
      <dgm:spPr/>
      <dgm:t>
        <a:bodyPr/>
        <a:lstStyle/>
        <a:p>
          <a:endParaRPr lang="ru-RU"/>
        </a:p>
      </dgm:t>
    </dgm:pt>
    <dgm:pt modelId="{77DBD273-6FB2-457A-B2E7-CBB0AC3FD6F3}">
      <dgm:prSet phldrT="[Текст]" custT="1"/>
      <dgm:spPr/>
      <dgm:t>
        <a:bodyPr/>
        <a:lstStyle/>
        <a:p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Межведомственное взаимодействие с учреждениями города и района </a:t>
          </a:r>
          <a:endParaRPr lang="ru-RU" sz="1600" dirty="0">
            <a:latin typeface="Times New Roman" pitchFamily="18" charset="0"/>
            <a:cs typeface="Times New Roman" pitchFamily="18" charset="0"/>
          </a:endParaRPr>
        </a:p>
      </dgm:t>
    </dgm:pt>
    <dgm:pt modelId="{BB38DF17-62F3-4A96-9F04-2205FF3806F5}" type="parTrans" cxnId="{36E06113-6CF4-411E-9636-C25F0C4B8C6F}">
      <dgm:prSet/>
      <dgm:spPr/>
      <dgm:t>
        <a:bodyPr/>
        <a:lstStyle/>
        <a:p>
          <a:endParaRPr lang="ru-RU"/>
        </a:p>
      </dgm:t>
    </dgm:pt>
    <dgm:pt modelId="{83978651-BC20-40A0-BEC4-EACDB7822427}" type="sibTrans" cxnId="{36E06113-6CF4-411E-9636-C25F0C4B8C6F}">
      <dgm:prSet/>
      <dgm:spPr/>
      <dgm:t>
        <a:bodyPr/>
        <a:lstStyle/>
        <a:p>
          <a:endParaRPr lang="ru-RU"/>
        </a:p>
      </dgm:t>
    </dgm:pt>
    <dgm:pt modelId="{EAA77DEB-D1BD-4FE6-8358-0BF02DAA161C}">
      <dgm:prSet phldrT="[Текст]" phldr="1"/>
      <dgm:spPr/>
      <dgm:t>
        <a:bodyPr/>
        <a:lstStyle/>
        <a:p>
          <a:endParaRPr lang="ru-RU" sz="2000" dirty="0"/>
        </a:p>
      </dgm:t>
    </dgm:pt>
    <dgm:pt modelId="{A1D64D57-45BF-4151-BEF8-6D9D15D60696}" type="parTrans" cxnId="{A774F81C-F619-44F4-97BB-588EA919D4E4}">
      <dgm:prSet/>
      <dgm:spPr/>
      <dgm:t>
        <a:bodyPr/>
        <a:lstStyle/>
        <a:p>
          <a:endParaRPr lang="ru-RU"/>
        </a:p>
      </dgm:t>
    </dgm:pt>
    <dgm:pt modelId="{B8557377-A090-4B1A-86A3-B24DCF40118E}" type="sibTrans" cxnId="{A774F81C-F619-44F4-97BB-588EA919D4E4}">
      <dgm:prSet/>
      <dgm:spPr/>
      <dgm:t>
        <a:bodyPr/>
        <a:lstStyle/>
        <a:p>
          <a:endParaRPr lang="ru-RU"/>
        </a:p>
      </dgm:t>
    </dgm:pt>
    <dgm:pt modelId="{E52BEDD2-D8D5-4C46-A496-4151E2A9A461}">
      <dgm:prSet phldrT="[Текст]" custT="1"/>
      <dgm:spPr/>
      <dgm:t>
        <a:bodyPr/>
        <a:lstStyle/>
        <a:p>
          <a:pPr algn="just"/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Поиск решения проблемы, получение гранта, приобретение оборудования, подбор команды, разработка программы, плана мероприятий,  занятий, мастер -классов</a:t>
          </a:r>
          <a:endParaRPr lang="ru-RU" sz="1600" dirty="0">
            <a:latin typeface="Times New Roman" pitchFamily="18" charset="0"/>
            <a:cs typeface="Times New Roman" pitchFamily="18" charset="0"/>
          </a:endParaRPr>
        </a:p>
      </dgm:t>
    </dgm:pt>
    <dgm:pt modelId="{0997DDE1-BDAB-447B-982A-CAD9DF48E9F0}" type="sibTrans" cxnId="{3EF6D188-517D-4C14-B312-DD75806594EA}">
      <dgm:prSet/>
      <dgm:spPr/>
      <dgm:t>
        <a:bodyPr/>
        <a:lstStyle/>
        <a:p>
          <a:endParaRPr lang="ru-RU"/>
        </a:p>
      </dgm:t>
    </dgm:pt>
    <dgm:pt modelId="{9D4F0009-7D70-4C51-AF7C-08394682A7C0}" type="parTrans" cxnId="{3EF6D188-517D-4C14-B312-DD75806594EA}">
      <dgm:prSet/>
      <dgm:spPr/>
      <dgm:t>
        <a:bodyPr/>
        <a:lstStyle/>
        <a:p>
          <a:endParaRPr lang="ru-RU"/>
        </a:p>
      </dgm:t>
    </dgm:pt>
    <dgm:pt modelId="{D5E14FD8-E2AB-4B24-A14B-8449DE6D0838}" type="pres">
      <dgm:prSet presAssocID="{3171E468-4E06-4255-B817-031FABFD83B4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55FCF2B-1863-49C6-A9D7-00D49E3B3471}" type="pres">
      <dgm:prSet presAssocID="{BCAEE0E9-7A41-46BA-B982-176D3B78CC7B}" presName="comp" presStyleCnt="0"/>
      <dgm:spPr/>
      <dgm:t>
        <a:bodyPr/>
        <a:lstStyle/>
        <a:p>
          <a:endParaRPr lang="ru-RU"/>
        </a:p>
      </dgm:t>
    </dgm:pt>
    <dgm:pt modelId="{F1C146BF-4CE2-4025-B514-91158AC04199}" type="pres">
      <dgm:prSet presAssocID="{BCAEE0E9-7A41-46BA-B982-176D3B78CC7B}" presName="box" presStyleLbl="node1" presStyleIdx="0" presStyleCnt="3"/>
      <dgm:spPr/>
      <dgm:t>
        <a:bodyPr/>
        <a:lstStyle/>
        <a:p>
          <a:endParaRPr lang="ru-RU"/>
        </a:p>
      </dgm:t>
    </dgm:pt>
    <dgm:pt modelId="{6E12A24F-0D37-424A-BA1C-0169581122C0}" type="pres">
      <dgm:prSet presAssocID="{BCAEE0E9-7A41-46BA-B982-176D3B78CC7B}" presName="img" presStyleLbl="fgImgPlace1" presStyleIdx="0" presStyleCnt="3" custScaleX="73607" custScaleY="114474" custLinFactNeighborX="-10592" custLinFactNeighborY="0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3A695443-45CF-4093-B997-3D6D46BC74CE}" type="pres">
      <dgm:prSet presAssocID="{BCAEE0E9-7A41-46BA-B982-176D3B78CC7B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E9757CE-530C-4048-8BE6-9C8206682DC8}" type="pres">
      <dgm:prSet presAssocID="{1246C71E-2292-47D4-A165-108E03FBF299}" presName="spacer" presStyleCnt="0"/>
      <dgm:spPr/>
      <dgm:t>
        <a:bodyPr/>
        <a:lstStyle/>
        <a:p>
          <a:endParaRPr lang="ru-RU"/>
        </a:p>
      </dgm:t>
    </dgm:pt>
    <dgm:pt modelId="{28B28234-D589-4C8D-9ADC-364D04F8AB99}" type="pres">
      <dgm:prSet presAssocID="{57FC199A-3C53-4862-A1E8-47E0A727EB95}" presName="comp" presStyleCnt="0"/>
      <dgm:spPr/>
      <dgm:t>
        <a:bodyPr/>
        <a:lstStyle/>
        <a:p>
          <a:endParaRPr lang="ru-RU"/>
        </a:p>
      </dgm:t>
    </dgm:pt>
    <dgm:pt modelId="{1CA87B2B-73DA-463D-9F0E-661FA3245A56}" type="pres">
      <dgm:prSet presAssocID="{57FC199A-3C53-4862-A1E8-47E0A727EB95}" presName="box" presStyleLbl="node1" presStyleIdx="1" presStyleCnt="3"/>
      <dgm:spPr/>
      <dgm:t>
        <a:bodyPr/>
        <a:lstStyle/>
        <a:p>
          <a:endParaRPr lang="ru-RU"/>
        </a:p>
      </dgm:t>
    </dgm:pt>
    <dgm:pt modelId="{A94B8BE1-BB14-4FC2-BA77-02903ABB6766}" type="pres">
      <dgm:prSet presAssocID="{57FC199A-3C53-4862-A1E8-47E0A727EB95}" presName="img" presStyleLbl="fgImgPlace1" presStyleIdx="1" presStyleCnt="3" custLinFactNeighborX="-1562" custLinFactNeighborY="2632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22815319-0AAB-404E-8501-01577D055237}" type="pres">
      <dgm:prSet presAssocID="{57FC199A-3C53-4862-A1E8-47E0A727EB95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F0ECE04-F5DE-436D-8299-69219C560136}" type="pres">
      <dgm:prSet presAssocID="{DB732656-9379-4AA2-9A69-D4D34D950CD8}" presName="spacer" presStyleCnt="0"/>
      <dgm:spPr/>
      <dgm:t>
        <a:bodyPr/>
        <a:lstStyle/>
        <a:p>
          <a:endParaRPr lang="ru-RU"/>
        </a:p>
      </dgm:t>
    </dgm:pt>
    <dgm:pt modelId="{4D2B86C6-1FEA-483F-8E7D-4B4721E6201D}" type="pres">
      <dgm:prSet presAssocID="{206E833A-DB07-47F6-ADE0-8B668891595E}" presName="comp" presStyleCnt="0"/>
      <dgm:spPr/>
      <dgm:t>
        <a:bodyPr/>
        <a:lstStyle/>
        <a:p>
          <a:endParaRPr lang="ru-RU"/>
        </a:p>
      </dgm:t>
    </dgm:pt>
    <dgm:pt modelId="{2A72543F-B267-4B87-B64E-EBAAB62A9D00}" type="pres">
      <dgm:prSet presAssocID="{206E833A-DB07-47F6-ADE0-8B668891595E}" presName="box" presStyleLbl="node1" presStyleIdx="2" presStyleCnt="3"/>
      <dgm:spPr/>
      <dgm:t>
        <a:bodyPr/>
        <a:lstStyle/>
        <a:p>
          <a:endParaRPr lang="ru-RU"/>
        </a:p>
      </dgm:t>
    </dgm:pt>
    <dgm:pt modelId="{D4542D9D-5C31-4CA7-BA1A-ABA526042290}" type="pres">
      <dgm:prSet presAssocID="{206E833A-DB07-47F6-ADE0-8B668891595E}" presName="img" presStyleLbl="fgImgPlace1" presStyleIdx="2" presStyleCnt="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40D56B8B-DE27-4541-AD7A-EF420CE83384}" type="pres">
      <dgm:prSet presAssocID="{206E833A-DB07-47F6-ADE0-8B668891595E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FD304E7-3D6A-49D2-B29A-90610DBF1E50}" type="presOf" srcId="{81BB00D1-0A6D-45CB-ACCE-3711A244DEC6}" destId="{1CA87B2B-73DA-463D-9F0E-661FA3245A56}" srcOrd="0" destOrd="1" presId="urn:microsoft.com/office/officeart/2005/8/layout/vList4"/>
    <dgm:cxn modelId="{EA7239ED-5A1F-4A25-89A2-46DC52A9DA32}" srcId="{57FC199A-3C53-4862-A1E8-47E0A727EB95}" destId="{81BB00D1-0A6D-45CB-ACCE-3711A244DEC6}" srcOrd="0" destOrd="0" parTransId="{F32F4D67-4DAA-473D-B8AE-40532E9D00C1}" sibTransId="{D2B329E0-87AE-45AC-8483-A3296C08F06D}"/>
    <dgm:cxn modelId="{0934104E-64CE-4D97-88A2-34895DDD15E8}" type="presOf" srcId="{77DBD273-6FB2-457A-B2E7-CBB0AC3FD6F3}" destId="{2A72543F-B267-4B87-B64E-EBAAB62A9D00}" srcOrd="0" destOrd="1" presId="urn:microsoft.com/office/officeart/2005/8/layout/vList4"/>
    <dgm:cxn modelId="{36547CF6-5D99-4D1E-AB76-1AE4A11BBC02}" type="presOf" srcId="{BCAEE0E9-7A41-46BA-B982-176D3B78CC7B}" destId="{F1C146BF-4CE2-4025-B514-91158AC04199}" srcOrd="0" destOrd="0" presId="urn:microsoft.com/office/officeart/2005/8/layout/vList4"/>
    <dgm:cxn modelId="{5E73C38E-F1CC-478F-8F94-DAB51F16606B}" type="presOf" srcId="{57FC199A-3C53-4862-A1E8-47E0A727EB95}" destId="{1CA87B2B-73DA-463D-9F0E-661FA3245A56}" srcOrd="0" destOrd="0" presId="urn:microsoft.com/office/officeart/2005/8/layout/vList4"/>
    <dgm:cxn modelId="{D8F67256-FCF7-46A7-91C2-C7FE7B930A3B}" type="presOf" srcId="{EAA77DEB-D1BD-4FE6-8358-0BF02DAA161C}" destId="{40D56B8B-DE27-4541-AD7A-EF420CE83384}" srcOrd="1" destOrd="2" presId="urn:microsoft.com/office/officeart/2005/8/layout/vList4"/>
    <dgm:cxn modelId="{23D3EAF1-07F3-4D5E-AEE8-DCCEE91DE8F4}" type="presOf" srcId="{206E833A-DB07-47F6-ADE0-8B668891595E}" destId="{40D56B8B-DE27-4541-AD7A-EF420CE83384}" srcOrd="1" destOrd="0" presId="urn:microsoft.com/office/officeart/2005/8/layout/vList4"/>
    <dgm:cxn modelId="{A774F81C-F619-44F4-97BB-588EA919D4E4}" srcId="{206E833A-DB07-47F6-ADE0-8B668891595E}" destId="{EAA77DEB-D1BD-4FE6-8358-0BF02DAA161C}" srcOrd="1" destOrd="0" parTransId="{A1D64D57-45BF-4151-BEF8-6D9D15D60696}" sibTransId="{B8557377-A090-4B1A-86A3-B24DCF40118E}"/>
    <dgm:cxn modelId="{4F05E3C9-1205-4ED0-8037-FDFA30482BDF}" type="presOf" srcId="{77DBD273-6FB2-457A-B2E7-CBB0AC3FD6F3}" destId="{40D56B8B-DE27-4541-AD7A-EF420CE83384}" srcOrd="1" destOrd="1" presId="urn:microsoft.com/office/officeart/2005/8/layout/vList4"/>
    <dgm:cxn modelId="{126A5E75-2532-4235-A55B-10A9B65324FD}" srcId="{3171E468-4E06-4255-B817-031FABFD83B4}" destId="{206E833A-DB07-47F6-ADE0-8B668891595E}" srcOrd="2" destOrd="0" parTransId="{5905A879-EF5D-492E-AAFD-D7BF6036735C}" sibTransId="{B3B56366-4526-40CC-83CE-F2E04E60BE32}"/>
    <dgm:cxn modelId="{106BB7E5-56AF-429A-9F51-F34B4A5A515F}" type="presOf" srcId="{E52BEDD2-D8D5-4C46-A496-4151E2A9A461}" destId="{F1C146BF-4CE2-4025-B514-91158AC04199}" srcOrd="0" destOrd="1" presId="urn:microsoft.com/office/officeart/2005/8/layout/vList4"/>
    <dgm:cxn modelId="{3EF6D188-517D-4C14-B312-DD75806594EA}" srcId="{BCAEE0E9-7A41-46BA-B982-176D3B78CC7B}" destId="{E52BEDD2-D8D5-4C46-A496-4151E2A9A461}" srcOrd="0" destOrd="0" parTransId="{9D4F0009-7D70-4C51-AF7C-08394682A7C0}" sibTransId="{0997DDE1-BDAB-447B-982A-CAD9DF48E9F0}"/>
    <dgm:cxn modelId="{36E06113-6CF4-411E-9636-C25F0C4B8C6F}" srcId="{206E833A-DB07-47F6-ADE0-8B668891595E}" destId="{77DBD273-6FB2-457A-B2E7-CBB0AC3FD6F3}" srcOrd="0" destOrd="0" parTransId="{BB38DF17-62F3-4A96-9F04-2205FF3806F5}" sibTransId="{83978651-BC20-40A0-BEC4-EACDB7822427}"/>
    <dgm:cxn modelId="{53962587-91BA-4DDC-B69D-7DEF030BCA94}" type="presOf" srcId="{4B7942C9-8A6B-41DC-9F9D-26A7678332CB}" destId="{1CA87B2B-73DA-463D-9F0E-661FA3245A56}" srcOrd="0" destOrd="2" presId="urn:microsoft.com/office/officeart/2005/8/layout/vList4"/>
    <dgm:cxn modelId="{6A98C58E-3C1B-4B5E-9FDD-DC207E9866CF}" type="presOf" srcId="{E52BEDD2-D8D5-4C46-A496-4151E2A9A461}" destId="{3A695443-45CF-4093-B997-3D6D46BC74CE}" srcOrd="1" destOrd="1" presId="urn:microsoft.com/office/officeart/2005/8/layout/vList4"/>
    <dgm:cxn modelId="{172759EF-1637-4138-8299-279647F3B8A0}" type="presOf" srcId="{BCAEE0E9-7A41-46BA-B982-176D3B78CC7B}" destId="{3A695443-45CF-4093-B997-3D6D46BC74CE}" srcOrd="1" destOrd="0" presId="urn:microsoft.com/office/officeart/2005/8/layout/vList4"/>
    <dgm:cxn modelId="{1677C854-585F-4A5F-B33A-4E185B056BD6}" type="presOf" srcId="{3171E468-4E06-4255-B817-031FABFD83B4}" destId="{D5E14FD8-E2AB-4B24-A14B-8449DE6D0838}" srcOrd="0" destOrd="0" presId="urn:microsoft.com/office/officeart/2005/8/layout/vList4"/>
    <dgm:cxn modelId="{75754454-E9CA-4DFB-985D-12DCF170C088}" srcId="{3171E468-4E06-4255-B817-031FABFD83B4}" destId="{57FC199A-3C53-4862-A1E8-47E0A727EB95}" srcOrd="1" destOrd="0" parTransId="{2282BB8E-DD3B-466F-8635-A77EAB83220F}" sibTransId="{DB732656-9379-4AA2-9A69-D4D34D950CD8}"/>
    <dgm:cxn modelId="{0854B13F-C6D8-49F2-8C3C-A9BBE8715F5E}" type="presOf" srcId="{206E833A-DB07-47F6-ADE0-8B668891595E}" destId="{2A72543F-B267-4B87-B64E-EBAAB62A9D00}" srcOrd="0" destOrd="0" presId="urn:microsoft.com/office/officeart/2005/8/layout/vList4"/>
    <dgm:cxn modelId="{EFCAAC23-65E9-4834-8DF7-E4FD775FF4E1}" type="presOf" srcId="{4B7942C9-8A6B-41DC-9F9D-26A7678332CB}" destId="{22815319-0AAB-404E-8501-01577D055237}" srcOrd="1" destOrd="2" presId="urn:microsoft.com/office/officeart/2005/8/layout/vList4"/>
    <dgm:cxn modelId="{2C09A58F-FD3A-4A22-B50B-75C623080987}" srcId="{57FC199A-3C53-4862-A1E8-47E0A727EB95}" destId="{4B7942C9-8A6B-41DC-9F9D-26A7678332CB}" srcOrd="1" destOrd="0" parTransId="{6EC038F0-44FF-40AA-AE4E-0F3F27400689}" sibTransId="{37F0CD97-AD89-49A1-8CC9-6C8C25EFA142}"/>
    <dgm:cxn modelId="{A46D19F5-D8E2-4DAF-BF65-8A297870725F}" type="presOf" srcId="{EAA77DEB-D1BD-4FE6-8358-0BF02DAA161C}" destId="{2A72543F-B267-4B87-B64E-EBAAB62A9D00}" srcOrd="0" destOrd="2" presId="urn:microsoft.com/office/officeart/2005/8/layout/vList4"/>
    <dgm:cxn modelId="{86E3E0DB-BB45-4697-97A3-ABB2136A71C7}" srcId="{3171E468-4E06-4255-B817-031FABFD83B4}" destId="{BCAEE0E9-7A41-46BA-B982-176D3B78CC7B}" srcOrd="0" destOrd="0" parTransId="{EB276FD2-42E6-4F38-993E-C0C86AC8FF0B}" sibTransId="{1246C71E-2292-47D4-A165-108E03FBF299}"/>
    <dgm:cxn modelId="{4C660F4C-4941-4B9E-AD36-50B10A8547D8}" type="presOf" srcId="{57FC199A-3C53-4862-A1E8-47E0A727EB95}" destId="{22815319-0AAB-404E-8501-01577D055237}" srcOrd="1" destOrd="0" presId="urn:microsoft.com/office/officeart/2005/8/layout/vList4"/>
    <dgm:cxn modelId="{DDD42A63-42A3-4208-BBA1-7845E04B39BC}" type="presOf" srcId="{81BB00D1-0A6D-45CB-ACCE-3711A244DEC6}" destId="{22815319-0AAB-404E-8501-01577D055237}" srcOrd="1" destOrd="1" presId="urn:microsoft.com/office/officeart/2005/8/layout/vList4"/>
    <dgm:cxn modelId="{1A5A2302-B28F-4CB7-9181-B3E6E4682910}" type="presParOf" srcId="{D5E14FD8-E2AB-4B24-A14B-8449DE6D0838}" destId="{555FCF2B-1863-49C6-A9D7-00D49E3B3471}" srcOrd="0" destOrd="0" presId="urn:microsoft.com/office/officeart/2005/8/layout/vList4"/>
    <dgm:cxn modelId="{9CF8314F-F5EF-4C2F-BA13-0ED7ABB7ED44}" type="presParOf" srcId="{555FCF2B-1863-49C6-A9D7-00D49E3B3471}" destId="{F1C146BF-4CE2-4025-B514-91158AC04199}" srcOrd="0" destOrd="0" presId="urn:microsoft.com/office/officeart/2005/8/layout/vList4"/>
    <dgm:cxn modelId="{931C486B-1B42-4570-87D8-599C6772827C}" type="presParOf" srcId="{555FCF2B-1863-49C6-A9D7-00D49E3B3471}" destId="{6E12A24F-0D37-424A-BA1C-0169581122C0}" srcOrd="1" destOrd="0" presId="urn:microsoft.com/office/officeart/2005/8/layout/vList4"/>
    <dgm:cxn modelId="{28563EBA-F889-41BB-B071-371E8C32E5B8}" type="presParOf" srcId="{555FCF2B-1863-49C6-A9D7-00D49E3B3471}" destId="{3A695443-45CF-4093-B997-3D6D46BC74CE}" srcOrd="2" destOrd="0" presId="urn:microsoft.com/office/officeart/2005/8/layout/vList4"/>
    <dgm:cxn modelId="{FB07458F-A589-4870-9290-62F322D114B6}" type="presParOf" srcId="{D5E14FD8-E2AB-4B24-A14B-8449DE6D0838}" destId="{BE9757CE-530C-4048-8BE6-9C8206682DC8}" srcOrd="1" destOrd="0" presId="urn:microsoft.com/office/officeart/2005/8/layout/vList4"/>
    <dgm:cxn modelId="{D5A50A7E-13DF-4246-8014-2ADCD902234B}" type="presParOf" srcId="{D5E14FD8-E2AB-4B24-A14B-8449DE6D0838}" destId="{28B28234-D589-4C8D-9ADC-364D04F8AB99}" srcOrd="2" destOrd="0" presId="urn:microsoft.com/office/officeart/2005/8/layout/vList4"/>
    <dgm:cxn modelId="{E61F663D-0E94-4192-8081-BD862DC3C8A2}" type="presParOf" srcId="{28B28234-D589-4C8D-9ADC-364D04F8AB99}" destId="{1CA87B2B-73DA-463D-9F0E-661FA3245A56}" srcOrd="0" destOrd="0" presId="urn:microsoft.com/office/officeart/2005/8/layout/vList4"/>
    <dgm:cxn modelId="{FA66DA80-13A5-4904-BCB1-D0195C0AB219}" type="presParOf" srcId="{28B28234-D589-4C8D-9ADC-364D04F8AB99}" destId="{A94B8BE1-BB14-4FC2-BA77-02903ABB6766}" srcOrd="1" destOrd="0" presId="urn:microsoft.com/office/officeart/2005/8/layout/vList4"/>
    <dgm:cxn modelId="{EA0BB84B-8576-4148-9AAD-626D933B427E}" type="presParOf" srcId="{28B28234-D589-4C8D-9ADC-364D04F8AB99}" destId="{22815319-0AAB-404E-8501-01577D055237}" srcOrd="2" destOrd="0" presId="urn:microsoft.com/office/officeart/2005/8/layout/vList4"/>
    <dgm:cxn modelId="{DC0A720A-FCB4-4EDA-94DA-B5CC66407E4E}" type="presParOf" srcId="{D5E14FD8-E2AB-4B24-A14B-8449DE6D0838}" destId="{EF0ECE04-F5DE-436D-8299-69219C560136}" srcOrd="3" destOrd="0" presId="urn:microsoft.com/office/officeart/2005/8/layout/vList4"/>
    <dgm:cxn modelId="{BFACC297-E3DD-471C-979F-58E932DC58F3}" type="presParOf" srcId="{D5E14FD8-E2AB-4B24-A14B-8449DE6D0838}" destId="{4D2B86C6-1FEA-483F-8E7D-4B4721E6201D}" srcOrd="4" destOrd="0" presId="urn:microsoft.com/office/officeart/2005/8/layout/vList4"/>
    <dgm:cxn modelId="{0FC8B3A7-05CF-4557-AC14-792270C53B25}" type="presParOf" srcId="{4D2B86C6-1FEA-483F-8E7D-4B4721E6201D}" destId="{2A72543F-B267-4B87-B64E-EBAAB62A9D00}" srcOrd="0" destOrd="0" presId="urn:microsoft.com/office/officeart/2005/8/layout/vList4"/>
    <dgm:cxn modelId="{F915ECE3-BE06-4180-BE98-07336A0F8251}" type="presParOf" srcId="{4D2B86C6-1FEA-483F-8E7D-4B4721E6201D}" destId="{D4542D9D-5C31-4CA7-BA1A-ABA526042290}" srcOrd="1" destOrd="0" presId="urn:microsoft.com/office/officeart/2005/8/layout/vList4"/>
    <dgm:cxn modelId="{6387549F-2A6B-4C7F-801D-62960C70936F}" type="presParOf" srcId="{4D2B86C6-1FEA-483F-8E7D-4B4721E6201D}" destId="{40D56B8B-DE27-4541-AD7A-EF420CE83384}" srcOrd="2" destOrd="0" presId="urn:microsoft.com/office/officeart/2005/8/layout/vList4"/>
  </dgm:cxnLst>
  <dgm:bg/>
  <dgm:whole/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8E3C48C-7489-460B-BC0F-77C7F647366B}" type="doc">
      <dgm:prSet loTypeId="urn:microsoft.com/office/officeart/2005/8/layout/vList6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F6A6A02-EA59-4CAA-A006-4BD96947343E}">
      <dgm:prSet phldrT="[Текст]" phldr="1"/>
      <dgm:spPr/>
      <dgm:t>
        <a:bodyPr/>
        <a:lstStyle/>
        <a:p>
          <a:endParaRPr lang="ru-RU" dirty="0"/>
        </a:p>
      </dgm:t>
    </dgm:pt>
    <dgm:pt modelId="{ACFD67AE-48E1-453E-9270-841E2C81CA4B}" type="parTrans" cxnId="{B6BFD032-EB8F-4157-872D-A13FD0886008}">
      <dgm:prSet/>
      <dgm:spPr/>
      <dgm:t>
        <a:bodyPr/>
        <a:lstStyle/>
        <a:p>
          <a:endParaRPr lang="ru-RU"/>
        </a:p>
      </dgm:t>
    </dgm:pt>
    <dgm:pt modelId="{4693B242-6DDA-4C79-85F9-247A97BC0E8F}" type="sibTrans" cxnId="{B6BFD032-EB8F-4157-872D-A13FD0886008}">
      <dgm:prSet/>
      <dgm:spPr/>
      <dgm:t>
        <a:bodyPr/>
        <a:lstStyle/>
        <a:p>
          <a:endParaRPr lang="ru-RU"/>
        </a:p>
      </dgm:t>
    </dgm:pt>
    <dgm:pt modelId="{3008DDBA-FCB5-4BD1-834D-61E04B7009C8}">
      <dgm:prSet phldrT="[Текст]"/>
      <dgm:spPr/>
      <dgm:t>
        <a:bodyPr/>
        <a:lstStyle/>
        <a:p>
          <a:pPr rtl="0"/>
          <a:r>
            <a:rPr lang="ru-RU" dirty="0" smtClean="0">
              <a:latin typeface="Montserrat SemiBold"/>
              <a:ea typeface="Montserrat SemiBold"/>
              <a:cs typeface="Montserrat SemiBold"/>
              <a:sym typeface="Montserrat SemiBold"/>
            </a:rPr>
            <a:t>Качественными показателями успешности можно  назвать заинтересованность детей во время занятий, их эмоции, желание посещать планетарий.</a:t>
          </a:r>
          <a:endParaRPr lang="ru-RU" dirty="0"/>
        </a:p>
      </dgm:t>
    </dgm:pt>
    <dgm:pt modelId="{5D160FC4-88CE-4CCB-971D-04FA2CE819E9}" type="parTrans" cxnId="{8EB5F631-9174-4845-AE1A-0F126E07A415}">
      <dgm:prSet/>
      <dgm:spPr/>
      <dgm:t>
        <a:bodyPr/>
        <a:lstStyle/>
        <a:p>
          <a:endParaRPr lang="ru-RU"/>
        </a:p>
      </dgm:t>
    </dgm:pt>
    <dgm:pt modelId="{B7A7018B-F4BF-4BDF-BA6F-BAB70F61D3E5}" type="sibTrans" cxnId="{8EB5F631-9174-4845-AE1A-0F126E07A415}">
      <dgm:prSet/>
      <dgm:spPr/>
      <dgm:t>
        <a:bodyPr/>
        <a:lstStyle/>
        <a:p>
          <a:endParaRPr lang="ru-RU"/>
        </a:p>
      </dgm:t>
    </dgm:pt>
    <dgm:pt modelId="{4B27B581-6FDD-4374-8898-D1E882D5E2EE}">
      <dgm:prSet phldrT="[Текст]" phldr="1"/>
      <dgm:spPr/>
      <dgm:t>
        <a:bodyPr/>
        <a:lstStyle/>
        <a:p>
          <a:endParaRPr lang="ru-RU"/>
        </a:p>
      </dgm:t>
    </dgm:pt>
    <dgm:pt modelId="{D09C9F5E-1B95-4DCC-8D2E-844E805DFEF4}" type="parTrans" cxnId="{88ED1314-9941-418F-98D8-468ABC70F391}">
      <dgm:prSet/>
      <dgm:spPr/>
      <dgm:t>
        <a:bodyPr/>
        <a:lstStyle/>
        <a:p>
          <a:endParaRPr lang="ru-RU"/>
        </a:p>
      </dgm:t>
    </dgm:pt>
    <dgm:pt modelId="{C99F3859-792B-49F4-95FF-1EF27D2DC81C}" type="sibTrans" cxnId="{88ED1314-9941-418F-98D8-468ABC70F391}">
      <dgm:prSet/>
      <dgm:spPr/>
      <dgm:t>
        <a:bodyPr/>
        <a:lstStyle/>
        <a:p>
          <a:endParaRPr lang="ru-RU"/>
        </a:p>
      </dgm:t>
    </dgm:pt>
    <dgm:pt modelId="{4AB35E4B-A051-4C75-AAD3-7D69931D63B3}">
      <dgm:prSet phldrT="[Текст]"/>
      <dgm:spPr/>
      <dgm:t>
        <a:bodyPr/>
        <a:lstStyle/>
        <a:p>
          <a:r>
            <a:rPr lang="ru-RU" dirty="0" smtClean="0">
              <a:latin typeface="Montserrat SemiBold"/>
              <a:ea typeface="Montserrat SemiBold"/>
              <a:cs typeface="Montserrat SemiBold"/>
              <a:sym typeface="Montserrat SemiBold"/>
            </a:rPr>
            <a:t>Было организовано посещение мобильного планетария детьми и подростками с ограниченными возможностями – 70 чел., семинар-практикум для родителей детей-инвалидов -62 чел., раздача буклетов «Виртуальные экскурсии как форма социализации детей»-132 чел.</a:t>
          </a:r>
          <a:endParaRPr lang="ru-RU" dirty="0"/>
        </a:p>
      </dgm:t>
    </dgm:pt>
    <dgm:pt modelId="{A3C196F3-E211-48A7-B242-4C68D1792C8D}" type="sibTrans" cxnId="{198DC3F0-ED91-438A-BDF5-A048F69361B6}">
      <dgm:prSet/>
      <dgm:spPr/>
      <dgm:t>
        <a:bodyPr/>
        <a:lstStyle/>
        <a:p>
          <a:endParaRPr lang="ru-RU"/>
        </a:p>
      </dgm:t>
    </dgm:pt>
    <dgm:pt modelId="{EAC3FE1C-96B0-49F4-84C8-E24272A0C330}" type="parTrans" cxnId="{198DC3F0-ED91-438A-BDF5-A048F69361B6}">
      <dgm:prSet/>
      <dgm:spPr/>
      <dgm:t>
        <a:bodyPr/>
        <a:lstStyle/>
        <a:p>
          <a:endParaRPr lang="ru-RU"/>
        </a:p>
      </dgm:t>
    </dgm:pt>
    <dgm:pt modelId="{EF98C55B-56BD-4B3C-B160-D6973018D595}" type="pres">
      <dgm:prSet presAssocID="{D8E3C48C-7489-460B-BC0F-77C7F647366B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9EE9C836-A3D2-40F4-899C-7F9245CB283E}" type="pres">
      <dgm:prSet presAssocID="{4AB35E4B-A051-4C75-AAD3-7D69931D63B3}" presName="linNode" presStyleCnt="0"/>
      <dgm:spPr/>
    </dgm:pt>
    <dgm:pt modelId="{FA2B4D8D-918B-47BB-A275-A6E1CC5B8CC9}" type="pres">
      <dgm:prSet presAssocID="{4AB35E4B-A051-4C75-AAD3-7D69931D63B3}" presName="parentShp" presStyleLbl="node1" presStyleIdx="0" presStyleCnt="2" custScaleX="15728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FB46EF7-BA42-4337-82E7-39F019113FD8}" type="pres">
      <dgm:prSet presAssocID="{4AB35E4B-A051-4C75-AAD3-7D69931D63B3}" presName="childShp" presStyleLbl="bgAccFollowNode1" presStyleIdx="0" presStyleCnt="2" custScaleX="6504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E7BF4DD-739B-4B3F-852C-67AD1F1D386A}" type="pres">
      <dgm:prSet presAssocID="{A3C196F3-E211-48A7-B242-4C68D1792C8D}" presName="spacing" presStyleCnt="0"/>
      <dgm:spPr/>
    </dgm:pt>
    <dgm:pt modelId="{262D0C84-7A79-489B-B37D-32F84B154B48}" type="pres">
      <dgm:prSet presAssocID="{3008DDBA-FCB5-4BD1-834D-61E04B7009C8}" presName="linNode" presStyleCnt="0"/>
      <dgm:spPr/>
    </dgm:pt>
    <dgm:pt modelId="{4CF49911-09BF-4494-924E-D11C1D8A2F02}" type="pres">
      <dgm:prSet presAssocID="{3008DDBA-FCB5-4BD1-834D-61E04B7009C8}" presName="parentShp" presStyleLbl="node1" presStyleIdx="1" presStyleCnt="2" custScaleX="2534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4A8FE4D-68D6-4E53-80CC-0A99035EBE9B}" type="pres">
      <dgm:prSet presAssocID="{3008DDBA-FCB5-4BD1-834D-61E04B7009C8}" presName="childShp" presStyleLbl="b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C505E56-2708-4A3C-ACA1-3AA50F2FC01E}" type="presOf" srcId="{D8E3C48C-7489-460B-BC0F-77C7F647366B}" destId="{EF98C55B-56BD-4B3C-B160-D6973018D595}" srcOrd="0" destOrd="0" presId="urn:microsoft.com/office/officeart/2005/8/layout/vList6"/>
    <dgm:cxn modelId="{198DC3F0-ED91-438A-BDF5-A048F69361B6}" srcId="{D8E3C48C-7489-460B-BC0F-77C7F647366B}" destId="{4AB35E4B-A051-4C75-AAD3-7D69931D63B3}" srcOrd="0" destOrd="0" parTransId="{EAC3FE1C-96B0-49F4-84C8-E24272A0C330}" sibTransId="{A3C196F3-E211-48A7-B242-4C68D1792C8D}"/>
    <dgm:cxn modelId="{ADD52DEA-2BF0-41CA-885C-53AD4099F8F0}" type="presOf" srcId="{AF6A6A02-EA59-4CAA-A006-4BD96947343E}" destId="{9FB46EF7-BA42-4337-82E7-39F019113FD8}" srcOrd="0" destOrd="0" presId="urn:microsoft.com/office/officeart/2005/8/layout/vList6"/>
    <dgm:cxn modelId="{B6BFD032-EB8F-4157-872D-A13FD0886008}" srcId="{4AB35E4B-A051-4C75-AAD3-7D69931D63B3}" destId="{AF6A6A02-EA59-4CAA-A006-4BD96947343E}" srcOrd="0" destOrd="0" parTransId="{ACFD67AE-48E1-453E-9270-841E2C81CA4B}" sibTransId="{4693B242-6DDA-4C79-85F9-247A97BC0E8F}"/>
    <dgm:cxn modelId="{8EB5F631-9174-4845-AE1A-0F126E07A415}" srcId="{D8E3C48C-7489-460B-BC0F-77C7F647366B}" destId="{3008DDBA-FCB5-4BD1-834D-61E04B7009C8}" srcOrd="1" destOrd="0" parTransId="{5D160FC4-88CE-4CCB-971D-04FA2CE819E9}" sibTransId="{B7A7018B-F4BF-4BDF-BA6F-BAB70F61D3E5}"/>
    <dgm:cxn modelId="{88ED1314-9941-418F-98D8-468ABC70F391}" srcId="{3008DDBA-FCB5-4BD1-834D-61E04B7009C8}" destId="{4B27B581-6FDD-4374-8898-D1E882D5E2EE}" srcOrd="0" destOrd="0" parTransId="{D09C9F5E-1B95-4DCC-8D2E-844E805DFEF4}" sibTransId="{C99F3859-792B-49F4-95FF-1EF27D2DC81C}"/>
    <dgm:cxn modelId="{B0C86C86-A447-40E3-BC67-EE925B1512D2}" type="presOf" srcId="{4AB35E4B-A051-4C75-AAD3-7D69931D63B3}" destId="{FA2B4D8D-918B-47BB-A275-A6E1CC5B8CC9}" srcOrd="0" destOrd="0" presId="urn:microsoft.com/office/officeart/2005/8/layout/vList6"/>
    <dgm:cxn modelId="{6B00523B-8A18-4AF1-AE97-B0CC8CC6E123}" type="presOf" srcId="{4B27B581-6FDD-4374-8898-D1E882D5E2EE}" destId="{64A8FE4D-68D6-4E53-80CC-0A99035EBE9B}" srcOrd="0" destOrd="0" presId="urn:microsoft.com/office/officeart/2005/8/layout/vList6"/>
    <dgm:cxn modelId="{4F62B956-8978-4444-BECA-0BBBC665ECC3}" type="presOf" srcId="{3008DDBA-FCB5-4BD1-834D-61E04B7009C8}" destId="{4CF49911-09BF-4494-924E-D11C1D8A2F02}" srcOrd="0" destOrd="0" presId="urn:microsoft.com/office/officeart/2005/8/layout/vList6"/>
    <dgm:cxn modelId="{6946A14F-CCBB-4E98-AB2E-953A2A78D756}" type="presParOf" srcId="{EF98C55B-56BD-4B3C-B160-D6973018D595}" destId="{9EE9C836-A3D2-40F4-899C-7F9245CB283E}" srcOrd="0" destOrd="0" presId="urn:microsoft.com/office/officeart/2005/8/layout/vList6"/>
    <dgm:cxn modelId="{BA0C6865-3661-4364-AAC6-B263D5E8F136}" type="presParOf" srcId="{9EE9C836-A3D2-40F4-899C-7F9245CB283E}" destId="{FA2B4D8D-918B-47BB-A275-A6E1CC5B8CC9}" srcOrd="0" destOrd="0" presId="urn:microsoft.com/office/officeart/2005/8/layout/vList6"/>
    <dgm:cxn modelId="{C68E8576-E362-4585-B8D1-AB6C4A82D689}" type="presParOf" srcId="{9EE9C836-A3D2-40F4-899C-7F9245CB283E}" destId="{9FB46EF7-BA42-4337-82E7-39F019113FD8}" srcOrd="1" destOrd="0" presId="urn:microsoft.com/office/officeart/2005/8/layout/vList6"/>
    <dgm:cxn modelId="{13C10881-8348-4516-91E8-D3E75A4B902B}" type="presParOf" srcId="{EF98C55B-56BD-4B3C-B160-D6973018D595}" destId="{FE7BF4DD-739B-4B3F-852C-67AD1F1D386A}" srcOrd="1" destOrd="0" presId="urn:microsoft.com/office/officeart/2005/8/layout/vList6"/>
    <dgm:cxn modelId="{641FBEC7-EAA1-42D7-8DBA-9D065E7B6329}" type="presParOf" srcId="{EF98C55B-56BD-4B3C-B160-D6973018D595}" destId="{262D0C84-7A79-489B-B37D-32F84B154B48}" srcOrd="2" destOrd="0" presId="urn:microsoft.com/office/officeart/2005/8/layout/vList6"/>
    <dgm:cxn modelId="{D30064EB-4F27-4A8D-BDC8-4EFEB0D24540}" type="presParOf" srcId="{262D0C84-7A79-489B-B37D-32F84B154B48}" destId="{4CF49911-09BF-4494-924E-D11C1D8A2F02}" srcOrd="0" destOrd="0" presId="urn:microsoft.com/office/officeart/2005/8/layout/vList6"/>
    <dgm:cxn modelId="{43D96C43-0874-4023-ADD1-A7B3A35A8803}" type="presParOf" srcId="{262D0C84-7A79-489B-B37D-32F84B154B48}" destId="{64A8FE4D-68D6-4E53-80CC-0A99035EBE9B}" srcOrd="1" destOrd="0" presId="urn:microsoft.com/office/officeart/2005/8/layout/vList6"/>
  </dgm:cxnLst>
  <dgm:bg/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6663A1-BE93-4F19-BCAE-33E954C20B2B}" type="datetimeFigureOut">
              <a:rPr lang="ru-RU" smtClean="0"/>
              <a:pPr/>
              <a:t>30.06.2023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0DF26E-F902-4582-B614-0C9EE35F213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0432833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0C0431-2448-4DC3-AF70-2785FBE2C445}" type="datetimeFigureOut">
              <a:rPr lang="ru-RU" smtClean="0"/>
              <a:pPr/>
              <a:t>30.06.2023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4341FE-AE5C-47F1-8FD8-47C4A673A80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0261190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341FE-AE5C-47F1-8FD8-47C4A673A802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544" y="2344553"/>
            <a:ext cx="6480720" cy="1080120"/>
          </a:xfrm>
        </p:spPr>
        <p:txBody>
          <a:bodyPr/>
          <a:lstStyle>
            <a:lvl1pPr>
              <a:defRPr b="1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ru-RU" dirty="0" smtClean="0"/>
              <a:t>Образец</a:t>
            </a:r>
            <a:r>
              <a:rPr lang="en-US" dirty="0" smtClean="0"/>
              <a:t> </a:t>
            </a: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30.06.2023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51564276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30.06.2023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07880467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30.06.2023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98369546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30.06.2023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Номер слайда 5"/>
          <p:cNvSpPr txBox="1">
            <a:spLocks/>
          </p:cNvSpPr>
          <p:nvPr userDrawn="1"/>
        </p:nvSpPr>
        <p:spPr>
          <a:xfrm>
            <a:off x="6705600" y="65087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rgbClr val="3399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251520" y="191549"/>
            <a:ext cx="7344816" cy="1224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11" name="Текст 2"/>
          <p:cNvSpPr>
            <a:spLocks noGrp="1"/>
          </p:cNvSpPr>
          <p:nvPr>
            <p:ph idx="1"/>
          </p:nvPr>
        </p:nvSpPr>
        <p:spPr>
          <a:xfrm>
            <a:off x="251520" y="1556792"/>
            <a:ext cx="7344816" cy="46805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  <a:lvl2pPr>
              <a:defRPr>
                <a:solidFill>
                  <a:schemeClr val="bg2">
                    <a:lumMod val="50000"/>
                  </a:schemeClr>
                </a:solidFill>
              </a:defRPr>
            </a:lvl2pPr>
            <a:lvl3pPr>
              <a:defRPr>
                <a:solidFill>
                  <a:schemeClr val="bg2">
                    <a:lumMod val="50000"/>
                  </a:schemeClr>
                </a:solidFill>
              </a:defRPr>
            </a:lvl3pPr>
            <a:lvl4pPr>
              <a:defRPr>
                <a:solidFill>
                  <a:schemeClr val="bg2">
                    <a:lumMod val="50000"/>
                  </a:schemeClr>
                </a:solidFill>
              </a:defRPr>
            </a:lvl4pPr>
            <a:lvl5pPr>
              <a:defRPr>
                <a:solidFill>
                  <a:schemeClr val="bg2">
                    <a:lumMod val="50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54301415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71799" y="4406900"/>
            <a:ext cx="5722913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771799" y="2906713"/>
            <a:ext cx="5722913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accent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30.06.2023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02665470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79512" y="2060848"/>
            <a:ext cx="4320480" cy="4093915"/>
          </a:xfrm>
        </p:spPr>
        <p:txBody>
          <a:bodyPr/>
          <a:lstStyle>
            <a:lvl1pPr>
              <a:defRPr sz="2800">
                <a:solidFill>
                  <a:schemeClr val="bg1">
                    <a:lumMod val="95000"/>
                  </a:schemeClr>
                </a:solidFill>
              </a:defRPr>
            </a:lvl1pPr>
            <a:lvl2pPr>
              <a:defRPr sz="2400">
                <a:solidFill>
                  <a:schemeClr val="bg1">
                    <a:lumMod val="95000"/>
                  </a:schemeClr>
                </a:solidFill>
              </a:defRPr>
            </a:lvl2pPr>
            <a:lvl3pPr>
              <a:defRPr sz="2000">
                <a:solidFill>
                  <a:schemeClr val="bg1">
                    <a:lumMod val="95000"/>
                  </a:schemeClr>
                </a:solidFill>
              </a:defRPr>
            </a:lvl3pPr>
            <a:lvl4pPr>
              <a:defRPr sz="1800">
                <a:solidFill>
                  <a:schemeClr val="bg1">
                    <a:lumMod val="95000"/>
                  </a:schemeClr>
                </a:solidFill>
              </a:defRPr>
            </a:lvl4pPr>
            <a:lvl5pPr>
              <a:defRPr sz="1800">
                <a:solidFill>
                  <a:schemeClr val="bg1">
                    <a:lumMod val="9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4008" y="2071389"/>
            <a:ext cx="4320480" cy="4093915"/>
          </a:xfrm>
        </p:spPr>
        <p:txBody>
          <a:bodyPr/>
          <a:lstStyle>
            <a:lvl1pPr>
              <a:defRPr sz="2800">
                <a:solidFill>
                  <a:schemeClr val="bg1">
                    <a:lumMod val="95000"/>
                  </a:schemeClr>
                </a:solidFill>
              </a:defRPr>
            </a:lvl1pPr>
            <a:lvl2pPr>
              <a:defRPr sz="2400">
                <a:solidFill>
                  <a:schemeClr val="bg1">
                    <a:lumMod val="95000"/>
                  </a:schemeClr>
                </a:solidFill>
              </a:defRPr>
            </a:lvl2pPr>
            <a:lvl3pPr>
              <a:defRPr sz="2000">
                <a:solidFill>
                  <a:schemeClr val="bg1">
                    <a:lumMod val="95000"/>
                  </a:schemeClr>
                </a:solidFill>
              </a:defRPr>
            </a:lvl3pPr>
            <a:lvl4pPr>
              <a:defRPr sz="1800">
                <a:solidFill>
                  <a:schemeClr val="bg1">
                    <a:lumMod val="95000"/>
                  </a:schemeClr>
                </a:solidFill>
              </a:defRPr>
            </a:lvl4pPr>
            <a:lvl5pPr>
              <a:defRPr sz="1800">
                <a:solidFill>
                  <a:schemeClr val="bg1">
                    <a:lumMod val="9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30.06.2023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9133997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1520" y="1916832"/>
            <a:ext cx="4176464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251520" y="2556594"/>
            <a:ext cx="4176464" cy="3951288"/>
          </a:xfrm>
        </p:spPr>
        <p:txBody>
          <a:bodyPr/>
          <a:lstStyle>
            <a:lvl1pPr>
              <a:defRPr sz="24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 sz="2000"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 sz="1800"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 sz="1600"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 sz="1600"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716016" y="1934294"/>
            <a:ext cx="4248472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716016" y="2574056"/>
            <a:ext cx="4248472" cy="3951288"/>
          </a:xfrm>
        </p:spPr>
        <p:txBody>
          <a:bodyPr/>
          <a:lstStyle>
            <a:lvl1pPr>
              <a:defRPr sz="24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 sz="2000"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 sz="1800"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 sz="1600"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 sz="1600"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1375310" y="6410896"/>
            <a:ext cx="1215489" cy="365125"/>
          </a:xfrm>
        </p:spPr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30.06.2023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154184" y="6356350"/>
            <a:ext cx="1649592" cy="365125"/>
          </a:xfrm>
        </p:spPr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471310" y="6356350"/>
            <a:ext cx="1215489" cy="365125"/>
          </a:xfrm>
        </p:spPr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65993347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30.06.2023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17245772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30.06.2023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61595152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3622"/>
            <a:ext cx="3008313" cy="921478"/>
          </a:xfrm>
        </p:spPr>
        <p:txBody>
          <a:bodyPr anchor="b"/>
          <a:lstStyle>
            <a:lvl1pPr algn="l">
              <a:defRPr sz="2000" b="1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63888" y="1916832"/>
            <a:ext cx="5111750" cy="4353347"/>
          </a:xfrm>
        </p:spPr>
        <p:txBody>
          <a:bodyPr/>
          <a:lstStyle>
            <a:lvl1pPr>
              <a:defRPr sz="32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 sz="2800"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 sz="2400"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 sz="2000"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 sz="2000"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30.06.2023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548966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30.06.2023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75860541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presentation-creation.ru/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91549"/>
            <a:ext cx="7344816" cy="1224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1520" y="1556792"/>
            <a:ext cx="7344816" cy="46805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30.06.2023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>
            <a:hlinkClick r:id="rId14"/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0688" y="45855"/>
            <a:ext cx="757762" cy="75776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710272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bg2">
              <a:lumMod val="50000"/>
            </a:schemeClr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diagramLayout" Target="../diagrams/layout4.xml"/><Relationship Id="rId7" Type="http://schemas.openxmlformats.org/officeDocument/2006/relationships/image" Target="../media/image13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928662" y="214290"/>
            <a:ext cx="7345363" cy="1223962"/>
          </a:xfrm>
        </p:spPr>
        <p:txBody>
          <a:bodyPr>
            <a:normAutofit/>
          </a:bodyPr>
          <a:lstStyle/>
          <a:p>
            <a:r>
              <a:rPr lang="ru-RU" sz="1600" b="1" dirty="0" smtClean="0"/>
              <a:t/>
            </a:r>
            <a:br>
              <a:rPr lang="ru-RU" sz="1600" b="1" dirty="0" smtClean="0"/>
            </a:br>
            <a:r>
              <a:rPr lang="en-US" sz="1600" dirty="0" smtClean="0">
                <a:solidFill>
                  <a:schemeClr val="tx1"/>
                </a:solidFill>
              </a:rPr>
              <a:t/>
            </a:r>
            <a:br>
              <a:rPr lang="en-US" sz="1600" dirty="0" smtClean="0">
                <a:solidFill>
                  <a:schemeClr val="tx1"/>
                </a:solidFill>
              </a:rPr>
            </a:br>
            <a:r>
              <a:rPr lang="ru-RU" sz="1600" dirty="0" smtClean="0">
                <a:solidFill>
                  <a:schemeClr val="tx1"/>
                </a:solidFill>
              </a:rPr>
              <a:t/>
            </a:r>
            <a:br>
              <a:rPr lang="ru-RU" sz="1600" dirty="0" smtClean="0">
                <a:solidFill>
                  <a:schemeClr val="tx1"/>
                </a:solidFill>
              </a:rPr>
            </a:b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1071538" y="928670"/>
            <a:ext cx="7345363" cy="467995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1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Государственное автономное учреждение социального обслуживания «Реабилитационный центр для детей и подростков с ограниченными возможностями Министерства труда, занятости и социальной защиты Республики Татарстан «Умырзая» в Мензелинском муниципальном районе</a:t>
            </a:r>
          </a:p>
          <a:p>
            <a:pPr algn="ctr">
              <a:buNone/>
            </a:pPr>
            <a:endParaRPr lang="ru-RU" sz="16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Практика социальной реабилитации детей и подростков с ограниченными возможностями посредством использования виртуальных экскурсий в мобильный планетарий «Окно в виртуальный мир»</a:t>
            </a:r>
          </a:p>
          <a:p>
            <a:pPr algn="ctr">
              <a:buNone/>
            </a:pPr>
            <a:endParaRPr lang="ru-RU" sz="24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500562" y="6000768"/>
            <a:ext cx="18473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None/>
            </a:pPr>
            <a:endParaRPr lang="ru-RU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Творческие задания, мастер-классы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3571876"/>
            <a:ext cx="4001703" cy="30003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1571612"/>
            <a:ext cx="3690964" cy="27682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4429124" y="592933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Мастер –класс «Изготовление поделки «Медуза»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28596" y="1571612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Изготовление коллажа «Зимняя фантазия»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Творческие задания, мастер-классы</a:t>
            </a:r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9" y="1782142"/>
            <a:ext cx="4005574" cy="30041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3536156"/>
            <a:ext cx="3921124" cy="29408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4357686" y="2000240"/>
            <a:ext cx="43084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Изготовление коллажа «Мир динозавров»</a:t>
            </a: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Описание влияния внедрения практики на повышение уровня жизни получателей социальных услуг</a:t>
            </a: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Реализация данной практики позволила реабилитантам, не покидая Центра, «побывать» в космосе, «опуститься» на морское дно, узнать о жизни динозавров и многое другое.</a:t>
            </a:r>
          </a:p>
          <a:p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Захватывающие и зрелищные фильмы такие, как «</a:t>
            </a:r>
            <a:r>
              <a:rPr lang="ru-RU" sz="1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Калуокахина</a:t>
            </a: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», «Путешествие капельки», «Закат эпохи динозавров», с эффектом полного присутствия позволили "особенным" детям лучше усваивать информацию, легко воспринимать материал.</a:t>
            </a:r>
          </a:p>
          <a:p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Помимо бесед по теме, просмотров фильмов  на занятиях детям  предлагались веселые творческие задания, мастер-классы, интеллектуальные игры.</a:t>
            </a:r>
          </a:p>
          <a:p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результате мероприятий, запланированных с использованием мобильного планетария,  расширился жизненный опыт детей, обогатился их чувственный мир, улучшилась эрудиция, ребята приобрели знания и новые впечатления. </a:t>
            </a:r>
          </a:p>
          <a:p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Информация о мобильном планетарии была подхвачена прессой. Тем самым была освещена еще одна доступная форма решения проблемы социализации детей с ограниченными возможностями.</a:t>
            </a:r>
            <a:b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6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 bwMode="auto">
          <a:xfrm>
            <a:off x="4714876" y="714356"/>
            <a:ext cx="4272359" cy="40941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>
          <a:xfrm>
            <a:off x="285720" y="500042"/>
            <a:ext cx="4320480" cy="5357850"/>
          </a:xfrm>
        </p:spPr>
        <p:txBody>
          <a:bodyPr>
            <a:normAutofit fontScale="77500" lnSpcReduction="20000"/>
          </a:bodyPr>
          <a:lstStyle/>
          <a:p>
            <a:pPr algn="ctr">
              <a:buNone/>
            </a:pPr>
            <a:r>
              <a:rPr lang="ru-RU" sz="4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Автор практики:</a:t>
            </a:r>
          </a:p>
          <a:p>
            <a:pPr algn="ctr">
              <a:buNone/>
            </a:pPr>
            <a:r>
              <a:rPr lang="ru-RU" sz="4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Нуриева</a:t>
            </a:r>
          </a:p>
          <a:p>
            <a:pPr algn="ctr">
              <a:buNone/>
            </a:pPr>
            <a:r>
              <a:rPr lang="ru-RU" sz="40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Ильсина</a:t>
            </a:r>
            <a:endParaRPr lang="ru-RU" sz="40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40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Хайдаряновна</a:t>
            </a:r>
            <a:endParaRPr lang="ru-RU" sz="40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29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buNone/>
            </a:pPr>
            <a:r>
              <a:rPr lang="ru-RU" sz="29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Социальный педагог</a:t>
            </a:r>
          </a:p>
          <a:p>
            <a:pPr algn="ctr">
              <a:buNone/>
            </a:pPr>
            <a:r>
              <a:rPr lang="ru-RU" sz="29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ГАУСО«Реабилитационный центр для детей и подростков с ограниченными возможностями Министерства труда, занятости и социальной защиты Республики Татарстан «Умырзая» в Мензелинском муниципальном районе</a:t>
            </a:r>
          </a:p>
          <a:p>
            <a:pPr algn="ctr">
              <a:buNone/>
            </a:pPr>
            <a:endParaRPr lang="ru-RU" sz="4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500034" y="857232"/>
          <a:ext cx="7345363" cy="46799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250825" y="642918"/>
          <a:ext cx="8321703" cy="55943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0100" y="214290"/>
            <a:ext cx="7344816" cy="785818"/>
          </a:xfrm>
        </p:spPr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Этапы реализации практики</a:t>
            </a:r>
            <a:endParaRPr lang="ru-RU" dirty="0">
              <a:solidFill>
                <a:schemeClr val="tx1"/>
              </a:solidFill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142844" y="928670"/>
          <a:ext cx="8572560" cy="54292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Результаты практики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buNone/>
            </a:pP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	</a:t>
            </a:r>
          </a:p>
          <a:p>
            <a:endParaRPr lang="ru-RU" sz="1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571612"/>
            <a:ext cx="3643338" cy="27325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3643314"/>
            <a:ext cx="3643337" cy="27325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4357686" y="1428736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	В  реабилитационном центре открылась новая интеллектуальная площадка, способствующая организации досуга детей, их творческому развитию, приобретению коммуникативных навыков, помогающая родителям в воспитании детей.</a:t>
            </a: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Результаты практики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57818" y="1571612"/>
            <a:ext cx="3391593" cy="25436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24" y="3571876"/>
            <a:ext cx="3623268" cy="27174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285720" y="1428736"/>
            <a:ext cx="4786346" cy="1754326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Разработана Программа внедрения инновационной технологии «Виртуальные экскурсии в мобильный планетарий как форма социализации детей с ограниченными возможностями»</a:t>
            </a: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 период реализации практики достигнуты следующие результаты:</a:t>
            </a:r>
            <a:endParaRPr lang="ru-RU" sz="3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4" name="Схема 3"/>
          <p:cNvGraphicFramePr/>
          <p:nvPr/>
        </p:nvGraphicFramePr>
        <p:xfrm>
          <a:off x="642910" y="1571612"/>
          <a:ext cx="7358114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6" cstate="print"/>
          <a:srcRect l="4985" r="4985"/>
          <a:stretch>
            <a:fillRect/>
          </a:stretch>
        </p:blipFill>
        <p:spPr bwMode="auto">
          <a:xfrm>
            <a:off x="6572264" y="1357298"/>
            <a:ext cx="2087563" cy="16483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286380" y="2000240"/>
            <a:ext cx="2547938" cy="18049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5841" name="Picture 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357818" y="4000504"/>
            <a:ext cx="3225795" cy="24193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Экскурсии в мобильный планетарий</a:t>
            </a:r>
            <a:endParaRPr lang="ru-RU" sz="4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ru-RU" dirty="0" smtClean="0">
              <a:solidFill>
                <a:schemeClr val="tx1"/>
              </a:solidFill>
            </a:endParaRPr>
          </a:p>
          <a:p>
            <a:endParaRPr lang="ru-RU" dirty="0"/>
          </a:p>
        </p:txBody>
      </p:sp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3571876"/>
            <a:ext cx="3905277" cy="29289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4818" name="AutoShape 2" descr="https://4.downloader.disk.yandex.ru/preview/5fe17d6e93ce60a9d4e05f0629e72f0b923930f4c072b5d5b7e8b2d09635a76b/inf/KvsaUB1NC0Q6sN5jBx_3MB0NTLJarMRf9XVvNHaDn-TZW5JFu0Cvho2w1cWn0k7AWkXWFA7WEqiAw1lAPj1p8A%3D%3D?uid=1575737842&amp;filename=%D0%B4%D0%B8%D0%BD%D0%BE%D0%B7%D0%B0%D0%B2%D1%80%D1%8B.jpg&amp;disposition=inline&amp;hash=&amp;limit=0&amp;content_type=image%2Fjpeg&amp;owner_uid=1575737842&amp;tknv=v2&amp;size=1841x94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4820" name="AutoShape 4" descr="https://4.downloader.disk.yandex.ru/preview/5fe17d6e93ce60a9d4e05f0629e72f0b923930f4c072b5d5b7e8b2d09635a76b/inf/KvsaUB1NC0Q6sN5jBx_3MB0NTLJarMRf9XVvNHaDn-TZW5JFu0Cvho2w1cWn0k7AWkXWFA7WEqiAw1lAPj1p8A%3D%3D?uid=1575737842&amp;filename=%D0%B4%D0%B8%D0%BD%D0%BE%D0%B7%D0%B0%D0%B2%D1%80%D1%8B.jpg&amp;disposition=inline&amp;hash=&amp;limit=0&amp;content_type=image%2Fjpeg&amp;owner_uid=1575737842&amp;tknv=v2&amp;size=1841x94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4821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19" y="1571612"/>
            <a:ext cx="3929091" cy="29468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6" name="Прямоугольник 15"/>
          <p:cNvSpPr/>
          <p:nvPr/>
        </p:nvSpPr>
        <p:spPr>
          <a:xfrm>
            <a:off x="4429124" y="1571612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«Эпоха динозавров»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571472" y="6143644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«Новогодние приключения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Хрумки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1e4ea36c3f5c5dd1d6e4ba5d2d9f902e72f5c4"/>
</p:tagLst>
</file>

<file path=ppt/theme/theme1.xml><?xml version="1.0" encoding="utf-8"?>
<a:theme xmlns:a="http://schemas.openxmlformats.org/drawingml/2006/main" name="Тема Office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2945</TotalTime>
  <Words>562</Words>
  <Application>Microsoft Office PowerPoint</Application>
  <PresentationFormat>Экран (4:3)</PresentationFormat>
  <Paragraphs>55</Paragraphs>
  <Slides>12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   </vt:lpstr>
      <vt:lpstr>Слайд 2</vt:lpstr>
      <vt:lpstr>Слайд 3</vt:lpstr>
      <vt:lpstr>Слайд 4</vt:lpstr>
      <vt:lpstr>Этапы реализации практики</vt:lpstr>
      <vt:lpstr>Результаты практики</vt:lpstr>
      <vt:lpstr>Результаты практики</vt:lpstr>
      <vt:lpstr>За период реализации практики достигнуты следующие результаты:</vt:lpstr>
      <vt:lpstr>Экскурсии в мобильный планетарий</vt:lpstr>
      <vt:lpstr>Творческие задания, мастер-классы</vt:lpstr>
      <vt:lpstr>Творческие задания, мастер-классы</vt:lpstr>
      <vt:lpstr>Описание влияния внедрения практики на повышение уровня жизни получателей социальных услуг</vt:lpstr>
    </vt:vector>
  </TitlesOfParts>
  <Company>presentation-creation.ru</Company>
  <LinksUpToDate>false</LinksUpToDate>
  <SharedDoc>false</SharedDoc>
  <HyperlinkBase>https://presentation-creation.ru/powerpoint-templates.html</HyperlinkBase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Бордюр голубых оттенков</dc:title>
  <dc:creator>obstinate</dc:creator>
  <dc:description>Шаблон презентации с сайта https://presentation-creation.ru/</dc:description>
  <cp:lastModifiedBy>strelets</cp:lastModifiedBy>
  <cp:revision>1296</cp:revision>
  <dcterms:created xsi:type="dcterms:W3CDTF">2018-02-25T09:09:03Z</dcterms:created>
  <dcterms:modified xsi:type="dcterms:W3CDTF">2023-06-30T06:34:11Z</dcterms:modified>
</cp:coreProperties>
</file>