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Default Extension="wdp" ContentType="image/vnd.ms-photo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10"/>
  </p:notesMasterIdLst>
  <p:sldIdLst>
    <p:sldId id="295" r:id="rId2"/>
    <p:sldId id="276" r:id="rId3"/>
    <p:sldId id="273" r:id="rId4"/>
    <p:sldId id="297" r:id="rId5"/>
    <p:sldId id="296" r:id="rId6"/>
    <p:sldId id="274" r:id="rId7"/>
    <p:sldId id="294" r:id="rId8"/>
    <p:sldId id="29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00"/>
    <a:srgbClr val="3333FF"/>
    <a:srgbClr val="000099"/>
    <a:srgbClr val="0000CC"/>
    <a:srgbClr val="1C2B68"/>
    <a:srgbClr val="008000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0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171-452A-94AE-62141C773BF8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171-452A-94AE-62141C773BF8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171-452A-94AE-62141C773BF8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171-452A-94AE-62141C773BF8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Молодежь от 15 до 30 лет</c:v>
                </c:pt>
                <c:pt idx="1">
                  <c:v>Занятые от 31 до 50 лет</c:v>
                </c:pt>
                <c:pt idx="2">
                  <c:v>Занятые свыше 50 лет</c:v>
                </c:pt>
                <c:pt idx="3">
                  <c:v>Занятые пенсионеры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16.2</c:v>
                </c:pt>
                <c:pt idx="1">
                  <c:v>66.599999999999994</c:v>
                </c:pt>
                <c:pt idx="2">
                  <c:v>13.7</c:v>
                </c:pt>
                <c:pt idx="3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537-4AFE-81D9-BB6A3499D3E2}"/>
            </c:ext>
          </c:extLst>
        </c:ser>
        <c:dLbls/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563550-F1FB-469B-AC5E-8B2ACFBBD693}" type="doc">
      <dgm:prSet loTypeId="urn:microsoft.com/office/officeart/2005/8/layout/chevron2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FA7C75-23A3-4671-8422-A534B68F6855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32B77E11-3FD4-4C2C-9022-5C5AC941BFC9}" type="parTrans" cxnId="{F774685F-7553-4CF6-AEDF-73560B4D2597}">
      <dgm:prSet/>
      <dgm:spPr/>
      <dgm:t>
        <a:bodyPr/>
        <a:lstStyle/>
        <a:p>
          <a:endParaRPr lang="ru-RU"/>
        </a:p>
      </dgm:t>
    </dgm:pt>
    <dgm:pt modelId="{F8E21653-9B8B-4911-9EBB-36A694B01C1E}" type="sibTrans" cxnId="{F774685F-7553-4CF6-AEDF-73560B4D2597}">
      <dgm:prSet/>
      <dgm:spPr/>
      <dgm:t>
        <a:bodyPr/>
        <a:lstStyle/>
        <a:p>
          <a:endParaRPr lang="ru-RU"/>
        </a:p>
      </dgm:t>
    </dgm:pt>
    <dgm:pt modelId="{A41BBAE4-229E-462C-BC32-410A2CA877B9}">
      <dgm:prSet phldrT="[Текст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b="0" i="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карьерных стратегий молодежи на рынке труда, в том числе мероприятия по профессиональной ориентации, с целью ознакомления с профессиями и предприятиями</a:t>
          </a:r>
          <a:r>
            <a:rPr lang="ru-RU" sz="1600" b="0" i="0" dirty="0" smtClean="0">
              <a:solidFill>
                <a:schemeClr val="tx1"/>
              </a:solidFill>
              <a:effectLst/>
              <a:latin typeface="Graphik LC"/>
            </a:rPr>
            <a:t>;</a:t>
          </a:r>
          <a:endParaRPr lang="ru-RU" sz="1400" dirty="0">
            <a:solidFill>
              <a:schemeClr val="tx1"/>
            </a:solidFill>
          </a:endParaRPr>
        </a:p>
      </dgm:t>
    </dgm:pt>
    <dgm:pt modelId="{08792702-C0E1-4503-A769-A6911A94C80A}" type="parTrans" cxnId="{72D5257F-9D24-4140-B2FD-529FC108279C}">
      <dgm:prSet/>
      <dgm:spPr/>
      <dgm:t>
        <a:bodyPr/>
        <a:lstStyle/>
        <a:p>
          <a:endParaRPr lang="ru-RU"/>
        </a:p>
      </dgm:t>
    </dgm:pt>
    <dgm:pt modelId="{823C77D7-9205-4C36-9528-21D4092A9CAE}" type="sibTrans" cxnId="{72D5257F-9D24-4140-B2FD-529FC108279C}">
      <dgm:prSet/>
      <dgm:spPr/>
      <dgm:t>
        <a:bodyPr/>
        <a:lstStyle/>
        <a:p>
          <a:endParaRPr lang="ru-RU"/>
        </a:p>
      </dgm:t>
    </dgm:pt>
    <dgm:pt modelId="{EF216C9C-7565-4A65-AE19-A7413D573124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C854F2D5-83D1-444D-8673-AF54F99FF734}" type="parTrans" cxnId="{823A432F-CD63-4240-B9C6-FDF73323847E}">
      <dgm:prSet/>
      <dgm:spPr/>
      <dgm:t>
        <a:bodyPr/>
        <a:lstStyle/>
        <a:p>
          <a:endParaRPr lang="ru-RU"/>
        </a:p>
      </dgm:t>
    </dgm:pt>
    <dgm:pt modelId="{4CC3C488-34C9-4778-AB78-A0379600001C}" type="sibTrans" cxnId="{823A432F-CD63-4240-B9C6-FDF73323847E}">
      <dgm:prSet/>
      <dgm:spPr/>
      <dgm:t>
        <a:bodyPr/>
        <a:lstStyle/>
        <a:p>
          <a:endParaRPr lang="ru-RU"/>
        </a:p>
      </dgm:t>
    </dgm:pt>
    <dgm:pt modelId="{7912A18D-CB2C-42D5-B97E-2EC5C621A670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050FE93C-E852-42A9-8AAE-BCDC7178A074}" type="parTrans" cxnId="{C171D52B-D2AC-4EE9-88FC-12A460498463}">
      <dgm:prSet/>
      <dgm:spPr/>
      <dgm:t>
        <a:bodyPr/>
        <a:lstStyle/>
        <a:p>
          <a:endParaRPr lang="ru-RU"/>
        </a:p>
      </dgm:t>
    </dgm:pt>
    <dgm:pt modelId="{0661364A-0CEC-407A-8C84-F993ED73D7ED}" type="sibTrans" cxnId="{C171D52B-D2AC-4EE9-88FC-12A460498463}">
      <dgm:prSet/>
      <dgm:spPr/>
      <dgm:t>
        <a:bodyPr/>
        <a:lstStyle/>
        <a:p>
          <a:endParaRPr lang="ru-RU"/>
        </a:p>
      </dgm:t>
    </dgm:pt>
    <dgm:pt modelId="{A9DE1435-E396-4875-8732-37FC4D2D71D9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 sz="1400" b="1" dirty="0">
            <a:solidFill>
              <a:srgbClr val="C00000"/>
            </a:solidFill>
          </a:endParaRPr>
        </a:p>
      </dgm:t>
    </dgm:pt>
    <dgm:pt modelId="{E847C6B3-5FDA-4EF3-806D-48320D1FA91F}" type="parTrans" cxnId="{6DCE4948-7429-48D4-9792-90F77FA51DE1}">
      <dgm:prSet/>
      <dgm:spPr/>
      <dgm:t>
        <a:bodyPr/>
        <a:lstStyle/>
        <a:p>
          <a:endParaRPr lang="ru-RU"/>
        </a:p>
      </dgm:t>
    </dgm:pt>
    <dgm:pt modelId="{F23D1AF5-70DF-47AB-BBBF-2E9178A58C8C}" type="sibTrans" cxnId="{6DCE4948-7429-48D4-9792-90F77FA51DE1}">
      <dgm:prSet/>
      <dgm:spPr/>
      <dgm:t>
        <a:bodyPr/>
        <a:lstStyle/>
        <a:p>
          <a:endParaRPr lang="ru-RU"/>
        </a:p>
      </dgm:t>
    </dgm:pt>
    <dgm:pt modelId="{95E268A4-96C3-4226-A273-71F74BF34D5C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B45F19BD-8473-4A20-9E48-C8D5528E2997}" type="parTrans" cxnId="{AD98FEE1-E4A4-4C45-AE6A-D7644FA9B68B}">
      <dgm:prSet/>
      <dgm:spPr/>
      <dgm:t>
        <a:bodyPr/>
        <a:lstStyle/>
        <a:p>
          <a:endParaRPr lang="ru-RU"/>
        </a:p>
      </dgm:t>
    </dgm:pt>
    <dgm:pt modelId="{D043AB0B-95F2-49DF-B6EF-DB2D59812878}" type="sibTrans" cxnId="{AD98FEE1-E4A4-4C45-AE6A-D7644FA9B68B}">
      <dgm:prSet/>
      <dgm:spPr/>
      <dgm:t>
        <a:bodyPr/>
        <a:lstStyle/>
        <a:p>
          <a:endParaRPr lang="ru-RU"/>
        </a:p>
      </dgm:t>
    </dgm:pt>
    <dgm:pt modelId="{179DE9F8-E643-4875-B222-8C4995F7D017}">
      <dgm:prSet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endParaRPr lang="ru-RU" sz="1400" dirty="0"/>
        </a:p>
      </dgm:t>
    </dgm:pt>
    <dgm:pt modelId="{FD6C275A-A032-4A64-887F-19AD71BC00D2}" type="parTrans" cxnId="{6C9B1E74-54BC-4E80-A6D0-BE816AAD986B}">
      <dgm:prSet/>
      <dgm:spPr/>
      <dgm:t>
        <a:bodyPr/>
        <a:lstStyle/>
        <a:p>
          <a:endParaRPr lang="ru-RU"/>
        </a:p>
      </dgm:t>
    </dgm:pt>
    <dgm:pt modelId="{0DC9B3E2-3E8F-4332-96E1-CEC507363DEE}" type="sibTrans" cxnId="{6C9B1E74-54BC-4E80-A6D0-BE816AAD986B}">
      <dgm:prSet/>
      <dgm:spPr/>
      <dgm:t>
        <a:bodyPr/>
        <a:lstStyle/>
        <a:p>
          <a:endParaRPr lang="ru-RU"/>
        </a:p>
      </dgm:t>
    </dgm:pt>
    <dgm:pt modelId="{CAA23C95-0012-4B63-A542-DB8C78D76517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just"/>
          <a:r>
            <a:rPr lang="ru-RU" sz="15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Создание </a:t>
          </a:r>
          <a:r>
            <a:rPr lang="ru-RU" sz="15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условий для профессионального развития молодых людей через программу наставничества, в рамках реализации проекта «Национальная социальная инициатива «Жизненная ситуация «Карьера трудоустроенного через центр занятости населения»;</a:t>
          </a:r>
        </a:p>
      </dgm:t>
    </dgm:pt>
    <dgm:pt modelId="{45D28A1A-5457-4E16-83A5-B6B40C655753}" type="parTrans" cxnId="{5407D923-535E-4FBB-BF3A-77000DFE3A84}">
      <dgm:prSet/>
      <dgm:spPr/>
      <dgm:t>
        <a:bodyPr/>
        <a:lstStyle/>
        <a:p>
          <a:endParaRPr lang="ru-RU"/>
        </a:p>
      </dgm:t>
    </dgm:pt>
    <dgm:pt modelId="{4FA7D654-A5B3-4089-BE77-D4D9D0EB2057}" type="sibTrans" cxnId="{5407D923-535E-4FBB-BF3A-77000DFE3A84}">
      <dgm:prSet/>
      <dgm:spPr/>
      <dgm:t>
        <a:bodyPr/>
        <a:lstStyle/>
        <a:p>
          <a:endParaRPr lang="ru-RU"/>
        </a:p>
      </dgm:t>
    </dgm:pt>
    <dgm:pt modelId="{BF7C6549-FEE1-41A3-AE9E-DD28A170AF6B}">
      <dgm:prSet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Проведение 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мероприятий по профессиональному обучению и субсидированию трудоустройства в рамках Постановления Правительства РФ от 13.03.2021 N 362;</a:t>
          </a:r>
        </a:p>
      </dgm:t>
    </dgm:pt>
    <dgm:pt modelId="{BA7C7C2E-CD62-44BC-9234-F0F5D81A2824}" type="parTrans" cxnId="{99C9B504-7A4F-475D-B5A4-E6048E56FB45}">
      <dgm:prSet/>
      <dgm:spPr/>
      <dgm:t>
        <a:bodyPr/>
        <a:lstStyle/>
        <a:p>
          <a:endParaRPr lang="ru-RU"/>
        </a:p>
      </dgm:t>
    </dgm:pt>
    <dgm:pt modelId="{A99E9F96-0948-4DAF-AC31-505AA6CE3583}" type="sibTrans" cxnId="{99C9B504-7A4F-475D-B5A4-E6048E56FB45}">
      <dgm:prSet/>
      <dgm:spPr/>
      <dgm:t>
        <a:bodyPr/>
        <a:lstStyle/>
        <a:p>
          <a:endParaRPr lang="ru-RU"/>
        </a:p>
      </dgm:t>
    </dgm:pt>
    <dgm:pt modelId="{11B5F587-3FD3-46D2-94EB-17B1581C611A}">
      <dgm:prSet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конкурентоспособности молодежи до 30 лет на рынке труда.</a:t>
          </a:r>
          <a:endParaRPr lang="ru-RU" sz="16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5B5A31-8CE3-4972-8606-2503AA072AE7}" type="parTrans" cxnId="{5F75D5E2-DB50-4B15-BFA0-64A1A1C7F60B}">
      <dgm:prSet/>
      <dgm:spPr/>
      <dgm:t>
        <a:bodyPr/>
        <a:lstStyle/>
        <a:p>
          <a:endParaRPr lang="ru-RU"/>
        </a:p>
      </dgm:t>
    </dgm:pt>
    <dgm:pt modelId="{FB52264B-FA93-48DC-9263-C598804D22BD}" type="sibTrans" cxnId="{5F75D5E2-DB50-4B15-BFA0-64A1A1C7F60B}">
      <dgm:prSet/>
      <dgm:spPr/>
      <dgm:t>
        <a:bodyPr/>
        <a:lstStyle/>
        <a:p>
          <a:endParaRPr lang="ru-RU"/>
        </a:p>
      </dgm:t>
    </dgm:pt>
    <dgm:pt modelId="{D19A5076-3798-4D82-9DAC-EEF0C19F540B}">
      <dgm:prSet phldrT="[Текст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endParaRPr lang="ru-RU" sz="1400" dirty="0"/>
        </a:p>
      </dgm:t>
    </dgm:pt>
    <dgm:pt modelId="{0821CCF1-41D9-47C3-8916-38ED5C9417CE}" type="parTrans" cxnId="{453FB48E-018D-4872-8335-2A09AEFB3202}">
      <dgm:prSet/>
      <dgm:spPr/>
      <dgm:t>
        <a:bodyPr/>
        <a:lstStyle/>
        <a:p>
          <a:endParaRPr lang="ru-RU"/>
        </a:p>
      </dgm:t>
    </dgm:pt>
    <dgm:pt modelId="{0AD1C432-E6C8-4745-9C04-B617FAA96094}" type="sibTrans" cxnId="{453FB48E-018D-4872-8335-2A09AEFB3202}">
      <dgm:prSet/>
      <dgm:spPr/>
      <dgm:t>
        <a:bodyPr/>
        <a:lstStyle/>
        <a:p>
          <a:endParaRPr lang="ru-RU"/>
        </a:p>
      </dgm:t>
    </dgm:pt>
    <dgm:pt modelId="{C6224413-B09B-460E-975E-BBADAD10F1AA}" type="pres">
      <dgm:prSet presAssocID="{42563550-F1FB-469B-AC5E-8B2ACFBBD69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C79271-B3E2-4A69-8DB6-B2CEC0FB51CB}" type="pres">
      <dgm:prSet presAssocID="{F9FA7C75-23A3-4671-8422-A534B68F6855}" presName="composite" presStyleCnt="0"/>
      <dgm:spPr/>
    </dgm:pt>
    <dgm:pt modelId="{13820C63-4CFF-4CE0-AED4-81E3A000E6F5}" type="pres">
      <dgm:prSet presAssocID="{F9FA7C75-23A3-4671-8422-A534B68F6855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BFE3C4-2295-4CE2-A8D9-77BB29D66FCA}" type="pres">
      <dgm:prSet presAssocID="{F9FA7C75-23A3-4671-8422-A534B68F6855}" presName="descendantText" presStyleLbl="alignAcc1" presStyleIdx="0" presStyleCnt="4" custScaleY="1093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F3E30E-C937-4E13-B7BB-FFB8E6BFAB46}" type="pres">
      <dgm:prSet presAssocID="{F8E21653-9B8B-4911-9EBB-36A694B01C1E}" presName="sp" presStyleCnt="0"/>
      <dgm:spPr/>
    </dgm:pt>
    <dgm:pt modelId="{484D2402-2702-408E-85CA-5DC8C72C051A}" type="pres">
      <dgm:prSet presAssocID="{EF216C9C-7565-4A65-AE19-A7413D573124}" presName="composite" presStyleCnt="0"/>
      <dgm:spPr/>
    </dgm:pt>
    <dgm:pt modelId="{7F21C768-6FE8-4EF4-8262-663CA28CE1F2}" type="pres">
      <dgm:prSet presAssocID="{EF216C9C-7565-4A65-AE19-A7413D573124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F3C98-7488-4FB7-A1A2-4EEE7BD2BC49}" type="pres">
      <dgm:prSet presAssocID="{EF216C9C-7565-4A65-AE19-A7413D573124}" presName="descendantText" presStyleLbl="alignAcc1" presStyleIdx="1" presStyleCnt="4" custScaleY="117341" custLinFactNeighborX="-950" custLinFactNeighborY="7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81BA1B-DB72-476F-90D0-23057EF5A80F}" type="pres">
      <dgm:prSet presAssocID="{4CC3C488-34C9-4778-AB78-A0379600001C}" presName="sp" presStyleCnt="0"/>
      <dgm:spPr/>
    </dgm:pt>
    <dgm:pt modelId="{3516B51B-0348-4608-8D5F-BB9A8D3933FC}" type="pres">
      <dgm:prSet presAssocID="{95E268A4-96C3-4226-A273-71F74BF34D5C}" presName="composite" presStyleCnt="0"/>
      <dgm:spPr/>
    </dgm:pt>
    <dgm:pt modelId="{067DBCE8-4859-4843-8305-2BA0A3EE8026}" type="pres">
      <dgm:prSet presAssocID="{95E268A4-96C3-4226-A273-71F74BF34D5C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7D673E-6CE3-4B13-B4B3-99CC54BF10C0}" type="pres">
      <dgm:prSet presAssocID="{95E268A4-96C3-4226-A273-71F74BF34D5C}" presName="descendantText" presStyleLbl="alignAcc1" presStyleIdx="2" presStyleCnt="4" custScaleY="1034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2D917D-1347-4B2A-8DA1-2F0C1C5BED0B}" type="pres">
      <dgm:prSet presAssocID="{D043AB0B-95F2-49DF-B6EF-DB2D59812878}" presName="sp" presStyleCnt="0"/>
      <dgm:spPr/>
    </dgm:pt>
    <dgm:pt modelId="{025CE6B6-9694-4F63-AAB4-0084143CD2F5}" type="pres">
      <dgm:prSet presAssocID="{7912A18D-CB2C-42D5-B97E-2EC5C621A670}" presName="composite" presStyleCnt="0"/>
      <dgm:spPr/>
    </dgm:pt>
    <dgm:pt modelId="{B7E2FEA1-CD44-4D03-8D97-0A31281DBF97}" type="pres">
      <dgm:prSet presAssocID="{7912A18D-CB2C-42D5-B97E-2EC5C621A670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9B3924-52A4-4FD5-952E-9C649DB8198B}" type="pres">
      <dgm:prSet presAssocID="{7912A18D-CB2C-42D5-B97E-2EC5C621A670}" presName="descendantText" presStyleLbl="alignAcc1" presStyleIdx="3" presStyleCnt="4" custScaleY="953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74685F-7553-4CF6-AEDF-73560B4D2597}" srcId="{42563550-F1FB-469B-AC5E-8B2ACFBBD693}" destId="{F9FA7C75-23A3-4671-8422-A534B68F6855}" srcOrd="0" destOrd="0" parTransId="{32B77E11-3FD4-4C2C-9022-5C5AC941BFC9}" sibTransId="{F8E21653-9B8B-4911-9EBB-36A694B01C1E}"/>
    <dgm:cxn modelId="{CE96977B-FE7A-4A40-8E3C-15E02B459046}" type="presOf" srcId="{F9FA7C75-23A3-4671-8422-A534B68F6855}" destId="{13820C63-4CFF-4CE0-AED4-81E3A000E6F5}" srcOrd="0" destOrd="0" presId="urn:microsoft.com/office/officeart/2005/8/layout/chevron2"/>
    <dgm:cxn modelId="{72D5257F-9D24-4140-B2FD-529FC108279C}" srcId="{F9FA7C75-23A3-4671-8422-A534B68F6855}" destId="{A41BBAE4-229E-462C-BC32-410A2CA877B9}" srcOrd="0" destOrd="0" parTransId="{08792702-C0E1-4503-A769-A6911A94C80A}" sibTransId="{823C77D7-9205-4C36-9528-21D4092A9CAE}"/>
    <dgm:cxn modelId="{99C9B504-7A4F-475D-B5A4-E6048E56FB45}" srcId="{95E268A4-96C3-4226-A273-71F74BF34D5C}" destId="{BF7C6549-FEE1-41A3-AE9E-DD28A170AF6B}" srcOrd="1" destOrd="0" parTransId="{BA7C7C2E-CD62-44BC-9234-F0F5D81A2824}" sibTransId="{A99E9F96-0948-4DAF-AC31-505AA6CE3583}"/>
    <dgm:cxn modelId="{2A46835B-A6BF-4A20-BE3E-CABE38A49E0C}" type="presOf" srcId="{179DE9F8-E643-4875-B222-8C4995F7D017}" destId="{3D7D673E-6CE3-4B13-B4B3-99CC54BF10C0}" srcOrd="0" destOrd="0" presId="urn:microsoft.com/office/officeart/2005/8/layout/chevron2"/>
    <dgm:cxn modelId="{1F2D96C9-1CA2-49EE-B435-32AC95E559C0}" type="presOf" srcId="{D19A5076-3798-4D82-9DAC-EEF0C19F540B}" destId="{F48F3C98-7488-4FB7-A1A2-4EEE7BD2BC49}" srcOrd="0" destOrd="0" presId="urn:microsoft.com/office/officeart/2005/8/layout/chevron2"/>
    <dgm:cxn modelId="{6C9B1E74-54BC-4E80-A6D0-BE816AAD986B}" srcId="{95E268A4-96C3-4226-A273-71F74BF34D5C}" destId="{179DE9F8-E643-4875-B222-8C4995F7D017}" srcOrd="0" destOrd="0" parTransId="{FD6C275A-A032-4A64-887F-19AD71BC00D2}" sibTransId="{0DC9B3E2-3E8F-4332-96E1-CEC507363DEE}"/>
    <dgm:cxn modelId="{469AB5B1-6D41-4049-AC94-A0659E46D0BA}" type="presOf" srcId="{A9DE1435-E396-4875-8732-37FC4D2D71D9}" destId="{8D9B3924-52A4-4FD5-952E-9C649DB8198B}" srcOrd="0" destOrd="0" presId="urn:microsoft.com/office/officeart/2005/8/layout/chevron2"/>
    <dgm:cxn modelId="{95AE88ED-A946-4D28-98AF-74DF10B3F3F5}" type="presOf" srcId="{BF7C6549-FEE1-41A3-AE9E-DD28A170AF6B}" destId="{3D7D673E-6CE3-4B13-B4B3-99CC54BF10C0}" srcOrd="0" destOrd="1" presId="urn:microsoft.com/office/officeart/2005/8/layout/chevron2"/>
    <dgm:cxn modelId="{7100BB9C-6CCB-4F2A-ADA1-1E5E23F26BFE}" type="presOf" srcId="{A41BBAE4-229E-462C-BC32-410A2CA877B9}" destId="{2ABFE3C4-2295-4CE2-A8D9-77BB29D66FCA}" srcOrd="0" destOrd="0" presId="urn:microsoft.com/office/officeart/2005/8/layout/chevron2"/>
    <dgm:cxn modelId="{6DCE4948-7429-48D4-9792-90F77FA51DE1}" srcId="{7912A18D-CB2C-42D5-B97E-2EC5C621A670}" destId="{A9DE1435-E396-4875-8732-37FC4D2D71D9}" srcOrd="0" destOrd="0" parTransId="{E847C6B3-5FDA-4EF3-806D-48320D1FA91F}" sibTransId="{F23D1AF5-70DF-47AB-BBBF-2E9178A58C8C}"/>
    <dgm:cxn modelId="{5407D923-535E-4FBB-BF3A-77000DFE3A84}" srcId="{EF216C9C-7565-4A65-AE19-A7413D573124}" destId="{CAA23C95-0012-4B63-A542-DB8C78D76517}" srcOrd="1" destOrd="0" parTransId="{45D28A1A-5457-4E16-83A5-B6B40C655753}" sibTransId="{4FA7D654-A5B3-4089-BE77-D4D9D0EB2057}"/>
    <dgm:cxn modelId="{8FF031B9-BFFB-4903-9E81-0C7D7F3C3B03}" type="presOf" srcId="{42563550-F1FB-469B-AC5E-8B2ACFBBD693}" destId="{C6224413-B09B-460E-975E-BBADAD10F1AA}" srcOrd="0" destOrd="0" presId="urn:microsoft.com/office/officeart/2005/8/layout/chevron2"/>
    <dgm:cxn modelId="{823A432F-CD63-4240-B9C6-FDF73323847E}" srcId="{42563550-F1FB-469B-AC5E-8B2ACFBBD693}" destId="{EF216C9C-7565-4A65-AE19-A7413D573124}" srcOrd="1" destOrd="0" parTransId="{C854F2D5-83D1-444D-8673-AF54F99FF734}" sibTransId="{4CC3C488-34C9-4778-AB78-A0379600001C}"/>
    <dgm:cxn modelId="{AD98FEE1-E4A4-4C45-AE6A-D7644FA9B68B}" srcId="{42563550-F1FB-469B-AC5E-8B2ACFBBD693}" destId="{95E268A4-96C3-4226-A273-71F74BF34D5C}" srcOrd="2" destOrd="0" parTransId="{B45F19BD-8473-4A20-9E48-C8D5528E2997}" sibTransId="{D043AB0B-95F2-49DF-B6EF-DB2D59812878}"/>
    <dgm:cxn modelId="{72D103EC-473B-4707-A8C8-21B8BA9D4D22}" type="presOf" srcId="{7912A18D-CB2C-42D5-B97E-2EC5C621A670}" destId="{B7E2FEA1-CD44-4D03-8D97-0A31281DBF97}" srcOrd="0" destOrd="0" presId="urn:microsoft.com/office/officeart/2005/8/layout/chevron2"/>
    <dgm:cxn modelId="{35B30A82-B0A3-40B7-8663-7ADDEB1EF51D}" type="presOf" srcId="{EF216C9C-7565-4A65-AE19-A7413D573124}" destId="{7F21C768-6FE8-4EF4-8262-663CA28CE1F2}" srcOrd="0" destOrd="0" presId="urn:microsoft.com/office/officeart/2005/8/layout/chevron2"/>
    <dgm:cxn modelId="{1D307D52-B2D0-4D6C-9300-D8CD1155B821}" type="presOf" srcId="{95E268A4-96C3-4226-A273-71F74BF34D5C}" destId="{067DBCE8-4859-4843-8305-2BA0A3EE8026}" srcOrd="0" destOrd="0" presId="urn:microsoft.com/office/officeart/2005/8/layout/chevron2"/>
    <dgm:cxn modelId="{BA517628-D9E6-4BE5-9A02-1E705495EF72}" type="presOf" srcId="{CAA23C95-0012-4B63-A542-DB8C78D76517}" destId="{F48F3C98-7488-4FB7-A1A2-4EEE7BD2BC49}" srcOrd="0" destOrd="1" presId="urn:microsoft.com/office/officeart/2005/8/layout/chevron2"/>
    <dgm:cxn modelId="{5F75D5E2-DB50-4B15-BFA0-64A1A1C7F60B}" srcId="{7912A18D-CB2C-42D5-B97E-2EC5C621A670}" destId="{11B5F587-3FD3-46D2-94EB-17B1581C611A}" srcOrd="1" destOrd="0" parTransId="{495B5A31-8CE3-4972-8606-2503AA072AE7}" sibTransId="{FB52264B-FA93-48DC-9263-C598804D22BD}"/>
    <dgm:cxn modelId="{C171D52B-D2AC-4EE9-88FC-12A460498463}" srcId="{42563550-F1FB-469B-AC5E-8B2ACFBBD693}" destId="{7912A18D-CB2C-42D5-B97E-2EC5C621A670}" srcOrd="3" destOrd="0" parTransId="{050FE93C-E852-42A9-8AAE-BCDC7178A074}" sibTransId="{0661364A-0CEC-407A-8C84-F993ED73D7ED}"/>
    <dgm:cxn modelId="{4B23C720-FD61-45CB-A79E-6BA19829CF80}" type="presOf" srcId="{11B5F587-3FD3-46D2-94EB-17B1581C611A}" destId="{8D9B3924-52A4-4FD5-952E-9C649DB8198B}" srcOrd="0" destOrd="1" presId="urn:microsoft.com/office/officeart/2005/8/layout/chevron2"/>
    <dgm:cxn modelId="{453FB48E-018D-4872-8335-2A09AEFB3202}" srcId="{EF216C9C-7565-4A65-AE19-A7413D573124}" destId="{D19A5076-3798-4D82-9DAC-EEF0C19F540B}" srcOrd="0" destOrd="0" parTransId="{0821CCF1-41D9-47C3-8916-38ED5C9417CE}" sibTransId="{0AD1C432-E6C8-4745-9C04-B617FAA96094}"/>
    <dgm:cxn modelId="{71959BD2-4588-421F-BCAE-5418025B4BDD}" type="presParOf" srcId="{C6224413-B09B-460E-975E-BBADAD10F1AA}" destId="{CFC79271-B3E2-4A69-8DB6-B2CEC0FB51CB}" srcOrd="0" destOrd="0" presId="urn:microsoft.com/office/officeart/2005/8/layout/chevron2"/>
    <dgm:cxn modelId="{AB8DE50D-A414-4BAF-93E7-80B59890F61F}" type="presParOf" srcId="{CFC79271-B3E2-4A69-8DB6-B2CEC0FB51CB}" destId="{13820C63-4CFF-4CE0-AED4-81E3A000E6F5}" srcOrd="0" destOrd="0" presId="urn:microsoft.com/office/officeart/2005/8/layout/chevron2"/>
    <dgm:cxn modelId="{212049A4-2E2B-4586-97EA-C409FDE21A5F}" type="presParOf" srcId="{CFC79271-B3E2-4A69-8DB6-B2CEC0FB51CB}" destId="{2ABFE3C4-2295-4CE2-A8D9-77BB29D66FCA}" srcOrd="1" destOrd="0" presId="urn:microsoft.com/office/officeart/2005/8/layout/chevron2"/>
    <dgm:cxn modelId="{BDB8E545-DB0C-4587-B224-C37714DB0076}" type="presParOf" srcId="{C6224413-B09B-460E-975E-BBADAD10F1AA}" destId="{24F3E30E-C937-4E13-B7BB-FFB8E6BFAB46}" srcOrd="1" destOrd="0" presId="urn:microsoft.com/office/officeart/2005/8/layout/chevron2"/>
    <dgm:cxn modelId="{DA315E82-E59F-4F23-B774-529905742BF0}" type="presParOf" srcId="{C6224413-B09B-460E-975E-BBADAD10F1AA}" destId="{484D2402-2702-408E-85CA-5DC8C72C051A}" srcOrd="2" destOrd="0" presId="urn:microsoft.com/office/officeart/2005/8/layout/chevron2"/>
    <dgm:cxn modelId="{3F5A8C97-B1E9-4AB7-90D0-4A675FC610CC}" type="presParOf" srcId="{484D2402-2702-408E-85CA-5DC8C72C051A}" destId="{7F21C768-6FE8-4EF4-8262-663CA28CE1F2}" srcOrd="0" destOrd="0" presId="urn:microsoft.com/office/officeart/2005/8/layout/chevron2"/>
    <dgm:cxn modelId="{74745175-9299-4EE2-8ED3-BE24EB9B8CDB}" type="presParOf" srcId="{484D2402-2702-408E-85CA-5DC8C72C051A}" destId="{F48F3C98-7488-4FB7-A1A2-4EEE7BD2BC49}" srcOrd="1" destOrd="0" presId="urn:microsoft.com/office/officeart/2005/8/layout/chevron2"/>
    <dgm:cxn modelId="{1B37F4FE-ABEF-4C78-95CC-BB4E48DD3BAA}" type="presParOf" srcId="{C6224413-B09B-460E-975E-BBADAD10F1AA}" destId="{1F81BA1B-DB72-476F-90D0-23057EF5A80F}" srcOrd="3" destOrd="0" presId="urn:microsoft.com/office/officeart/2005/8/layout/chevron2"/>
    <dgm:cxn modelId="{5C0C330B-3CB3-446E-9FE0-C6F36B3B6989}" type="presParOf" srcId="{C6224413-B09B-460E-975E-BBADAD10F1AA}" destId="{3516B51B-0348-4608-8D5F-BB9A8D3933FC}" srcOrd="4" destOrd="0" presId="urn:microsoft.com/office/officeart/2005/8/layout/chevron2"/>
    <dgm:cxn modelId="{86524D30-62B1-42CC-B29D-4647747505F4}" type="presParOf" srcId="{3516B51B-0348-4608-8D5F-BB9A8D3933FC}" destId="{067DBCE8-4859-4843-8305-2BA0A3EE8026}" srcOrd="0" destOrd="0" presId="urn:microsoft.com/office/officeart/2005/8/layout/chevron2"/>
    <dgm:cxn modelId="{7D894EA8-47A7-4AD0-9F00-FDBB6F4C8971}" type="presParOf" srcId="{3516B51B-0348-4608-8D5F-BB9A8D3933FC}" destId="{3D7D673E-6CE3-4B13-B4B3-99CC54BF10C0}" srcOrd="1" destOrd="0" presId="urn:microsoft.com/office/officeart/2005/8/layout/chevron2"/>
    <dgm:cxn modelId="{77974FD8-3F8E-409F-9835-2AD9DBB0D274}" type="presParOf" srcId="{C6224413-B09B-460E-975E-BBADAD10F1AA}" destId="{082D917D-1347-4B2A-8DA1-2F0C1C5BED0B}" srcOrd="5" destOrd="0" presId="urn:microsoft.com/office/officeart/2005/8/layout/chevron2"/>
    <dgm:cxn modelId="{DBF4B0CE-3C45-429D-B9C7-89FFDBDA8172}" type="presParOf" srcId="{C6224413-B09B-460E-975E-BBADAD10F1AA}" destId="{025CE6B6-9694-4F63-AAB4-0084143CD2F5}" srcOrd="6" destOrd="0" presId="urn:microsoft.com/office/officeart/2005/8/layout/chevron2"/>
    <dgm:cxn modelId="{3E2D020D-9EF8-421B-B96A-5517423AC8A1}" type="presParOf" srcId="{025CE6B6-9694-4F63-AAB4-0084143CD2F5}" destId="{B7E2FEA1-CD44-4D03-8D97-0A31281DBF97}" srcOrd="0" destOrd="0" presId="urn:microsoft.com/office/officeart/2005/8/layout/chevron2"/>
    <dgm:cxn modelId="{271A4A4D-C114-49A1-A4B8-A2AB18160542}" type="presParOf" srcId="{025CE6B6-9694-4F63-AAB4-0084143CD2F5}" destId="{8D9B3924-52A4-4FD5-952E-9C649DB8198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1B7687-5FF8-49AF-B6D4-AC9EACAD18D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44E39A-6FF3-462D-AA23-7FC7A9CC2944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rgbClr val="3333FF"/>
              </a:solidFill>
            </a:rPr>
            <a:t>Безработные </a:t>
          </a:r>
          <a:endParaRPr lang="ru-RU" b="1" dirty="0">
            <a:solidFill>
              <a:srgbClr val="3333FF"/>
            </a:solidFill>
          </a:endParaRPr>
        </a:p>
      </dgm:t>
    </dgm:pt>
    <dgm:pt modelId="{7931AC8B-3BAF-4ED3-9200-933AD787D1A0}" type="parTrans" cxnId="{5E42B96F-69D7-481A-B05B-C917C209B6DA}">
      <dgm:prSet/>
      <dgm:spPr/>
      <dgm:t>
        <a:bodyPr/>
        <a:lstStyle/>
        <a:p>
          <a:endParaRPr lang="ru-RU"/>
        </a:p>
      </dgm:t>
    </dgm:pt>
    <dgm:pt modelId="{ACC4004B-4131-46A1-8509-680979F46EAC}" type="sibTrans" cxnId="{5E42B96F-69D7-481A-B05B-C917C209B6DA}">
      <dgm:prSet/>
      <dgm:spPr/>
      <dgm:t>
        <a:bodyPr/>
        <a:lstStyle/>
        <a:p>
          <a:endParaRPr lang="ru-RU"/>
        </a:p>
      </dgm:t>
    </dgm:pt>
    <dgm:pt modelId="{8F93B18D-45DB-440F-9F46-E4614F35A16A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rgbClr val="3333FF"/>
              </a:solidFill>
            </a:rPr>
            <a:t>Соискатели</a:t>
          </a:r>
          <a:endParaRPr lang="ru-RU" b="1" dirty="0">
            <a:solidFill>
              <a:srgbClr val="3333FF"/>
            </a:solidFill>
          </a:endParaRPr>
        </a:p>
      </dgm:t>
    </dgm:pt>
    <dgm:pt modelId="{2FF0D021-488E-4174-A144-F95A11144BDB}" type="parTrans" cxnId="{5E00C3D0-75BD-4537-849E-D75C712080BA}">
      <dgm:prSet/>
      <dgm:spPr/>
      <dgm:t>
        <a:bodyPr/>
        <a:lstStyle/>
        <a:p>
          <a:endParaRPr lang="ru-RU"/>
        </a:p>
      </dgm:t>
    </dgm:pt>
    <dgm:pt modelId="{BD9247E8-F3A1-47B9-9381-D140F940878A}" type="sibTrans" cxnId="{5E00C3D0-75BD-4537-849E-D75C712080BA}">
      <dgm:prSet/>
      <dgm:spPr/>
      <dgm:t>
        <a:bodyPr/>
        <a:lstStyle/>
        <a:p>
          <a:endParaRPr lang="ru-RU"/>
        </a:p>
      </dgm:t>
    </dgm:pt>
    <dgm:pt modelId="{A693D63A-D267-4D00-91AC-F3600807D4C7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400" b="1" dirty="0" smtClean="0">
              <a:solidFill>
                <a:srgbClr val="3333FF"/>
              </a:solidFill>
            </a:rPr>
            <a:t>Выпускники ВУЗов</a:t>
          </a:r>
          <a:r>
            <a:rPr lang="ru-RU" sz="1400" b="1" dirty="0" smtClean="0">
              <a:solidFill>
                <a:srgbClr val="3333FF"/>
              </a:solidFill>
            </a:rPr>
            <a:t>,</a:t>
          </a:r>
        </a:p>
        <a:p>
          <a:r>
            <a:rPr lang="ru-RU" sz="1400" b="1" dirty="0" smtClean="0">
              <a:solidFill>
                <a:srgbClr val="3333FF"/>
              </a:solidFill>
            </a:rPr>
            <a:t>колледжей</a:t>
          </a:r>
          <a:r>
            <a:rPr lang="ru-RU" sz="1400" b="1" dirty="0" smtClean="0">
              <a:solidFill>
                <a:srgbClr val="3333FF"/>
              </a:solidFill>
            </a:rPr>
            <a:t>, </a:t>
          </a:r>
          <a:endParaRPr lang="ru-RU" sz="1400" b="1" dirty="0" smtClean="0">
            <a:solidFill>
              <a:srgbClr val="3333FF"/>
            </a:solidFill>
          </a:endParaRPr>
        </a:p>
        <a:p>
          <a:r>
            <a:rPr lang="ru-RU" sz="1400" b="1" dirty="0" smtClean="0">
              <a:solidFill>
                <a:srgbClr val="3333FF"/>
              </a:solidFill>
            </a:rPr>
            <a:t>школ</a:t>
          </a:r>
          <a:endParaRPr lang="ru-RU" sz="1400" b="1" dirty="0">
            <a:solidFill>
              <a:srgbClr val="3333FF"/>
            </a:solidFill>
          </a:endParaRPr>
        </a:p>
      </dgm:t>
    </dgm:pt>
    <dgm:pt modelId="{30C1011D-5CF9-46AE-B2DE-6D52C6A3A979}" type="parTrans" cxnId="{8BACA635-19C1-46B9-9E72-2D434AE7A290}">
      <dgm:prSet/>
      <dgm:spPr/>
      <dgm:t>
        <a:bodyPr/>
        <a:lstStyle/>
        <a:p>
          <a:endParaRPr lang="ru-RU"/>
        </a:p>
      </dgm:t>
    </dgm:pt>
    <dgm:pt modelId="{D1532C35-0EA3-461D-A12F-7F7AFB963709}" type="sibTrans" cxnId="{8BACA635-19C1-46B9-9E72-2D434AE7A290}">
      <dgm:prSet/>
      <dgm:spPr/>
      <dgm:t>
        <a:bodyPr/>
        <a:lstStyle/>
        <a:p>
          <a:endParaRPr lang="ru-RU"/>
        </a:p>
      </dgm:t>
    </dgm:pt>
    <dgm:pt modelId="{1C0A29E3-48EC-47E0-9551-B9068649683B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300" b="1" dirty="0" smtClean="0">
              <a:solidFill>
                <a:srgbClr val="3333FF"/>
              </a:solidFill>
            </a:rPr>
            <a:t>Работодатели</a:t>
          </a:r>
          <a:endParaRPr lang="ru-RU" sz="1300" b="1" dirty="0">
            <a:solidFill>
              <a:srgbClr val="3333FF"/>
            </a:solidFill>
          </a:endParaRPr>
        </a:p>
      </dgm:t>
    </dgm:pt>
    <dgm:pt modelId="{D5132AF9-47EC-4016-8F96-A36CDD5DF222}" type="sibTrans" cxnId="{8A69DBA0-CF74-4505-9948-5C0A6696F359}">
      <dgm:prSet/>
      <dgm:spPr>
        <a:solidFill>
          <a:schemeClr val="accent1">
            <a:tint val="60000"/>
            <a:hueOff val="0"/>
            <a:satOff val="0"/>
            <a:lumOff val="0"/>
            <a:alpha val="0"/>
          </a:schemeClr>
        </a:solidFill>
      </dgm:spPr>
      <dgm:t>
        <a:bodyPr/>
        <a:lstStyle/>
        <a:p>
          <a:endParaRPr lang="ru-RU"/>
        </a:p>
      </dgm:t>
    </dgm:pt>
    <dgm:pt modelId="{E54BA2FB-B2B4-4A3F-8815-C25CE7EECFAC}" type="parTrans" cxnId="{8A69DBA0-CF74-4505-9948-5C0A6696F359}">
      <dgm:prSet/>
      <dgm:spPr/>
      <dgm:t>
        <a:bodyPr/>
        <a:lstStyle/>
        <a:p>
          <a:endParaRPr lang="ru-RU"/>
        </a:p>
      </dgm:t>
    </dgm:pt>
    <dgm:pt modelId="{D9299A53-A5B1-49B1-8A92-02FA374DFB82}" type="pres">
      <dgm:prSet presAssocID="{F91B7687-5FF8-49AF-B6D4-AC9EACAD18D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2003BA-49E7-4946-BFAD-B9EDA50378CE}" type="pres">
      <dgm:prSet presAssocID="{8C44E39A-6FF3-462D-AA23-7FC7A9CC2944}" presName="node" presStyleLbl="node1" presStyleIdx="0" presStyleCnt="4" custScaleY="96464" custRadScaleRad="148353" custRadScaleInc="1222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764BDC-6075-4DFD-8FF8-CB38F376D32F}" type="pres">
      <dgm:prSet presAssocID="{ACC4004B-4131-46A1-8509-680979F46EAC}" presName="sibTrans" presStyleLbl="sibTrans2D1" presStyleIdx="0" presStyleCnt="4" custScaleX="131090" custLinFactY="100000" custLinFactNeighborX="7106" custLinFactNeighborY="155746"/>
      <dgm:spPr/>
      <dgm:t>
        <a:bodyPr/>
        <a:lstStyle/>
        <a:p>
          <a:endParaRPr lang="ru-RU"/>
        </a:p>
      </dgm:t>
    </dgm:pt>
    <dgm:pt modelId="{08471CCC-5C35-48D1-89A6-2368C163FCEB}" type="pres">
      <dgm:prSet presAssocID="{ACC4004B-4131-46A1-8509-680979F46EAC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3D6B2C69-3BF6-478E-98D5-B2ABB9F9FEA5}" type="pres">
      <dgm:prSet presAssocID="{8F93B18D-45DB-440F-9F46-E4614F35A16A}" presName="node" presStyleLbl="node1" presStyleIdx="1" presStyleCnt="4" custRadScaleRad="154256" custRadScaleInc="775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B53CE5-31AB-4EA3-9E92-DAA07BFECF59}" type="pres">
      <dgm:prSet presAssocID="{BD9247E8-F3A1-47B9-9381-D140F940878A}" presName="sibTrans" presStyleLbl="sibTrans2D1" presStyleIdx="1" presStyleCnt="4" custScaleX="64242" custLinFactX="-57801" custLinFactNeighborX="-100000" custLinFactNeighborY="7203"/>
      <dgm:spPr/>
      <dgm:t>
        <a:bodyPr/>
        <a:lstStyle/>
        <a:p>
          <a:endParaRPr lang="ru-RU"/>
        </a:p>
      </dgm:t>
    </dgm:pt>
    <dgm:pt modelId="{55ADB67A-101B-4BBE-ADE6-182FD08989E1}" type="pres">
      <dgm:prSet presAssocID="{BD9247E8-F3A1-47B9-9381-D140F940878A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5C356E9B-95E8-46C2-9F6B-7738CE95A1A4}" type="pres">
      <dgm:prSet presAssocID="{A693D63A-D267-4D00-91AC-F3600807D4C7}" presName="node" presStyleLbl="node1" presStyleIdx="2" presStyleCnt="4" custScaleX="100849" custRadScaleRad="158952" custRadScaleInc="1211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841583-5B42-43EB-8ECE-ECFB7DDA0ED4}" type="pres">
      <dgm:prSet presAssocID="{D1532C35-0EA3-461D-A12F-7F7AFB963709}" presName="sibTrans" presStyleLbl="sibTrans2D1" presStyleIdx="2" presStyleCnt="4" custLinFactY="-100000" custLinFactNeighborX="6365" custLinFactNeighborY="-176623"/>
      <dgm:spPr/>
      <dgm:t>
        <a:bodyPr/>
        <a:lstStyle/>
        <a:p>
          <a:endParaRPr lang="ru-RU"/>
        </a:p>
      </dgm:t>
    </dgm:pt>
    <dgm:pt modelId="{7B4C5AE1-12FB-4E34-BE5C-866C3BC77CDC}" type="pres">
      <dgm:prSet presAssocID="{D1532C35-0EA3-461D-A12F-7F7AFB963709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638B6028-4EC4-478C-A7B1-0E94DF675C91}" type="pres">
      <dgm:prSet presAssocID="{1C0A29E3-48EC-47E0-9551-B9068649683B}" presName="node" presStyleLbl="node1" presStyleIdx="3" presStyleCnt="4" custScaleX="107783" custRadScaleRad="142430" custRadScaleInc="44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EEAFB9-3FE2-4B9B-BBFB-E9F241B240C9}" type="pres">
      <dgm:prSet presAssocID="{D5132AF9-47EC-4016-8F96-A36CDD5DF222}" presName="sibTrans" presStyleLbl="sibTrans2D1" presStyleIdx="3" presStyleCnt="4" custFlipHor="1" custScaleX="28534" custScaleY="75001" custLinFactX="56517" custLinFactY="250762" custLinFactNeighborX="100000" custLinFactNeighborY="300000"/>
      <dgm:spPr/>
      <dgm:t>
        <a:bodyPr/>
        <a:lstStyle/>
        <a:p>
          <a:endParaRPr lang="ru-RU"/>
        </a:p>
      </dgm:t>
    </dgm:pt>
    <dgm:pt modelId="{4DA7ABF8-46CB-49AD-99E6-50C16E24C395}" type="pres">
      <dgm:prSet presAssocID="{D5132AF9-47EC-4016-8F96-A36CDD5DF222}" presName="connectorText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AC09A65E-566B-4709-97B5-085780D6C982}" type="presOf" srcId="{D5132AF9-47EC-4016-8F96-A36CDD5DF222}" destId="{C9EEAFB9-3FE2-4B9B-BBFB-E9F241B240C9}" srcOrd="0" destOrd="0" presId="urn:microsoft.com/office/officeart/2005/8/layout/cycle2"/>
    <dgm:cxn modelId="{22736C24-0A4E-45F5-8354-AC7002219B1A}" type="presOf" srcId="{1C0A29E3-48EC-47E0-9551-B9068649683B}" destId="{638B6028-4EC4-478C-A7B1-0E94DF675C91}" srcOrd="0" destOrd="0" presId="urn:microsoft.com/office/officeart/2005/8/layout/cycle2"/>
    <dgm:cxn modelId="{59D080DD-836C-40CD-94B6-D52261BCC0F9}" type="presOf" srcId="{F91B7687-5FF8-49AF-B6D4-AC9EACAD18D8}" destId="{D9299A53-A5B1-49B1-8A92-02FA374DFB82}" srcOrd="0" destOrd="0" presId="urn:microsoft.com/office/officeart/2005/8/layout/cycle2"/>
    <dgm:cxn modelId="{61A90CA7-7C85-4E55-AD96-DE6AA4856119}" type="presOf" srcId="{D1532C35-0EA3-461D-A12F-7F7AFB963709}" destId="{7B4C5AE1-12FB-4E34-BE5C-866C3BC77CDC}" srcOrd="1" destOrd="0" presId="urn:microsoft.com/office/officeart/2005/8/layout/cycle2"/>
    <dgm:cxn modelId="{D357FD9D-35F2-4C45-8AB9-162FC0322D0D}" type="presOf" srcId="{D1532C35-0EA3-461D-A12F-7F7AFB963709}" destId="{25841583-5B42-43EB-8ECE-ECFB7DDA0ED4}" srcOrd="0" destOrd="0" presId="urn:microsoft.com/office/officeart/2005/8/layout/cycle2"/>
    <dgm:cxn modelId="{EB24D3BF-585E-434A-84E5-A1F542DE959C}" type="presOf" srcId="{ACC4004B-4131-46A1-8509-680979F46EAC}" destId="{B5764BDC-6075-4DFD-8FF8-CB38F376D32F}" srcOrd="0" destOrd="0" presId="urn:microsoft.com/office/officeart/2005/8/layout/cycle2"/>
    <dgm:cxn modelId="{8BACA635-19C1-46B9-9E72-2D434AE7A290}" srcId="{F91B7687-5FF8-49AF-B6D4-AC9EACAD18D8}" destId="{A693D63A-D267-4D00-91AC-F3600807D4C7}" srcOrd="2" destOrd="0" parTransId="{30C1011D-5CF9-46AE-B2DE-6D52C6A3A979}" sibTransId="{D1532C35-0EA3-461D-A12F-7F7AFB963709}"/>
    <dgm:cxn modelId="{5E00C3D0-75BD-4537-849E-D75C712080BA}" srcId="{F91B7687-5FF8-49AF-B6D4-AC9EACAD18D8}" destId="{8F93B18D-45DB-440F-9F46-E4614F35A16A}" srcOrd="1" destOrd="0" parTransId="{2FF0D021-488E-4174-A144-F95A11144BDB}" sibTransId="{BD9247E8-F3A1-47B9-9381-D140F940878A}"/>
    <dgm:cxn modelId="{DEFA2E6C-B719-4379-BEB3-BFCC53B39A97}" type="presOf" srcId="{BD9247E8-F3A1-47B9-9381-D140F940878A}" destId="{DBB53CE5-31AB-4EA3-9E92-DAA07BFECF59}" srcOrd="0" destOrd="0" presId="urn:microsoft.com/office/officeart/2005/8/layout/cycle2"/>
    <dgm:cxn modelId="{8A69DBA0-CF74-4505-9948-5C0A6696F359}" srcId="{F91B7687-5FF8-49AF-B6D4-AC9EACAD18D8}" destId="{1C0A29E3-48EC-47E0-9551-B9068649683B}" srcOrd="3" destOrd="0" parTransId="{E54BA2FB-B2B4-4A3F-8815-C25CE7EECFAC}" sibTransId="{D5132AF9-47EC-4016-8F96-A36CDD5DF222}"/>
    <dgm:cxn modelId="{89D6D680-D8E0-461C-9CFA-0EE9C44FB0BC}" type="presOf" srcId="{8F93B18D-45DB-440F-9F46-E4614F35A16A}" destId="{3D6B2C69-3BF6-478E-98D5-B2ABB9F9FEA5}" srcOrd="0" destOrd="0" presId="urn:microsoft.com/office/officeart/2005/8/layout/cycle2"/>
    <dgm:cxn modelId="{1B71220C-68BB-4772-B9AD-1A8382562E6D}" type="presOf" srcId="{D5132AF9-47EC-4016-8F96-A36CDD5DF222}" destId="{4DA7ABF8-46CB-49AD-99E6-50C16E24C395}" srcOrd="1" destOrd="0" presId="urn:microsoft.com/office/officeart/2005/8/layout/cycle2"/>
    <dgm:cxn modelId="{5E42B96F-69D7-481A-B05B-C917C209B6DA}" srcId="{F91B7687-5FF8-49AF-B6D4-AC9EACAD18D8}" destId="{8C44E39A-6FF3-462D-AA23-7FC7A9CC2944}" srcOrd="0" destOrd="0" parTransId="{7931AC8B-3BAF-4ED3-9200-933AD787D1A0}" sibTransId="{ACC4004B-4131-46A1-8509-680979F46EAC}"/>
    <dgm:cxn modelId="{8F32F335-AD93-4690-A4AD-B0F28EEFA484}" type="presOf" srcId="{A693D63A-D267-4D00-91AC-F3600807D4C7}" destId="{5C356E9B-95E8-46C2-9F6B-7738CE95A1A4}" srcOrd="0" destOrd="0" presId="urn:microsoft.com/office/officeart/2005/8/layout/cycle2"/>
    <dgm:cxn modelId="{D3D5DC84-F773-47D8-A17C-01EE8AF4ECB2}" type="presOf" srcId="{8C44E39A-6FF3-462D-AA23-7FC7A9CC2944}" destId="{912003BA-49E7-4946-BFAD-B9EDA50378CE}" srcOrd="0" destOrd="0" presId="urn:microsoft.com/office/officeart/2005/8/layout/cycle2"/>
    <dgm:cxn modelId="{06FD1EA5-4B40-4E55-B005-7ADA7356623A}" type="presOf" srcId="{BD9247E8-F3A1-47B9-9381-D140F940878A}" destId="{55ADB67A-101B-4BBE-ADE6-182FD08989E1}" srcOrd="1" destOrd="0" presId="urn:microsoft.com/office/officeart/2005/8/layout/cycle2"/>
    <dgm:cxn modelId="{2C97766B-82A9-4EDB-AD2F-BC00C9030F0B}" type="presOf" srcId="{ACC4004B-4131-46A1-8509-680979F46EAC}" destId="{08471CCC-5C35-48D1-89A6-2368C163FCEB}" srcOrd="1" destOrd="0" presId="urn:microsoft.com/office/officeart/2005/8/layout/cycle2"/>
    <dgm:cxn modelId="{222E638C-99A2-4874-9677-6E8BE8A8268C}" type="presParOf" srcId="{D9299A53-A5B1-49B1-8A92-02FA374DFB82}" destId="{912003BA-49E7-4946-BFAD-B9EDA50378CE}" srcOrd="0" destOrd="0" presId="urn:microsoft.com/office/officeart/2005/8/layout/cycle2"/>
    <dgm:cxn modelId="{31E84A0C-843B-4EA5-8922-B65E495D41B8}" type="presParOf" srcId="{D9299A53-A5B1-49B1-8A92-02FA374DFB82}" destId="{B5764BDC-6075-4DFD-8FF8-CB38F376D32F}" srcOrd="1" destOrd="0" presId="urn:microsoft.com/office/officeart/2005/8/layout/cycle2"/>
    <dgm:cxn modelId="{AC932038-BD0D-4116-ACAC-218357AB4B3C}" type="presParOf" srcId="{B5764BDC-6075-4DFD-8FF8-CB38F376D32F}" destId="{08471CCC-5C35-48D1-89A6-2368C163FCEB}" srcOrd="0" destOrd="0" presId="urn:microsoft.com/office/officeart/2005/8/layout/cycle2"/>
    <dgm:cxn modelId="{54644358-9E08-4D78-826A-ED163E0C0FB7}" type="presParOf" srcId="{D9299A53-A5B1-49B1-8A92-02FA374DFB82}" destId="{3D6B2C69-3BF6-478E-98D5-B2ABB9F9FEA5}" srcOrd="2" destOrd="0" presId="urn:microsoft.com/office/officeart/2005/8/layout/cycle2"/>
    <dgm:cxn modelId="{56659C1B-AA74-4A1E-94D4-02166500E49D}" type="presParOf" srcId="{D9299A53-A5B1-49B1-8A92-02FA374DFB82}" destId="{DBB53CE5-31AB-4EA3-9E92-DAA07BFECF59}" srcOrd="3" destOrd="0" presId="urn:microsoft.com/office/officeart/2005/8/layout/cycle2"/>
    <dgm:cxn modelId="{5DCAD0D6-4C42-442F-A8C8-DFED361971BE}" type="presParOf" srcId="{DBB53CE5-31AB-4EA3-9E92-DAA07BFECF59}" destId="{55ADB67A-101B-4BBE-ADE6-182FD08989E1}" srcOrd="0" destOrd="0" presId="urn:microsoft.com/office/officeart/2005/8/layout/cycle2"/>
    <dgm:cxn modelId="{2AF587C4-7167-4A90-AD69-18494EE78347}" type="presParOf" srcId="{D9299A53-A5B1-49B1-8A92-02FA374DFB82}" destId="{5C356E9B-95E8-46C2-9F6B-7738CE95A1A4}" srcOrd="4" destOrd="0" presId="urn:microsoft.com/office/officeart/2005/8/layout/cycle2"/>
    <dgm:cxn modelId="{E61FF64F-F95E-407F-AE5D-AA3662DD8F82}" type="presParOf" srcId="{D9299A53-A5B1-49B1-8A92-02FA374DFB82}" destId="{25841583-5B42-43EB-8ECE-ECFB7DDA0ED4}" srcOrd="5" destOrd="0" presId="urn:microsoft.com/office/officeart/2005/8/layout/cycle2"/>
    <dgm:cxn modelId="{97F29728-C488-4E3B-9969-58C53441E83B}" type="presParOf" srcId="{25841583-5B42-43EB-8ECE-ECFB7DDA0ED4}" destId="{7B4C5AE1-12FB-4E34-BE5C-866C3BC77CDC}" srcOrd="0" destOrd="0" presId="urn:microsoft.com/office/officeart/2005/8/layout/cycle2"/>
    <dgm:cxn modelId="{3D64E3CA-30F3-4E50-8F39-A2B01477E9C8}" type="presParOf" srcId="{D9299A53-A5B1-49B1-8A92-02FA374DFB82}" destId="{638B6028-4EC4-478C-A7B1-0E94DF675C91}" srcOrd="6" destOrd="0" presId="urn:microsoft.com/office/officeart/2005/8/layout/cycle2"/>
    <dgm:cxn modelId="{E17CEB31-1485-456C-AAB5-A17A8501E0A6}" type="presParOf" srcId="{D9299A53-A5B1-49B1-8A92-02FA374DFB82}" destId="{C9EEAFB9-3FE2-4B9B-BBFB-E9F241B240C9}" srcOrd="7" destOrd="0" presId="urn:microsoft.com/office/officeart/2005/8/layout/cycle2"/>
    <dgm:cxn modelId="{2B4F8948-4AB6-4469-A270-FC6C6F4FCC44}" type="presParOf" srcId="{C9EEAFB9-3FE2-4B9B-BBFB-E9F241B240C9}" destId="{4DA7ABF8-46CB-49AD-99E6-50C16E24C39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D1A012-052E-4775-8B87-25377119643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2BEECA-789F-499A-8FB5-F2843F3A26E9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Несоответствие полученных профессий спросу рынка труда</a:t>
          </a:r>
          <a:endParaRPr lang="ru-RU" dirty="0"/>
        </a:p>
      </dgm:t>
    </dgm:pt>
    <dgm:pt modelId="{BBEB4CB1-DC4A-49F1-955F-974F6AAD2883}" type="parTrans" cxnId="{F26DD6A4-376D-4779-B637-19E3F84EC312}">
      <dgm:prSet/>
      <dgm:spPr/>
      <dgm:t>
        <a:bodyPr/>
        <a:lstStyle/>
        <a:p>
          <a:endParaRPr lang="ru-RU"/>
        </a:p>
      </dgm:t>
    </dgm:pt>
    <dgm:pt modelId="{62F2E178-EDF2-432B-AADD-67AAA5132751}" type="sibTrans" cxnId="{F26DD6A4-376D-4779-B637-19E3F84EC312}">
      <dgm:prSet/>
      <dgm:spPr/>
      <dgm:t>
        <a:bodyPr/>
        <a:lstStyle/>
        <a:p>
          <a:endParaRPr lang="ru-RU"/>
        </a:p>
      </dgm:t>
    </dgm:pt>
    <dgm:pt modelId="{52B3DCE3-7867-485D-A5D5-39B8598D1449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Низкая конкурентоспособность, отсутствие навыков </a:t>
          </a:r>
          <a:r>
            <a:rPr lang="ru-RU" dirty="0" err="1" smtClean="0"/>
            <a:t>самопрезентации</a:t>
          </a:r>
          <a:endParaRPr lang="ru-RU" dirty="0"/>
        </a:p>
      </dgm:t>
    </dgm:pt>
    <dgm:pt modelId="{D8257A2D-329D-4A8F-995E-D116B3746354}" type="parTrans" cxnId="{34486492-53AF-473E-8F91-55D0E8F34859}">
      <dgm:prSet/>
      <dgm:spPr/>
      <dgm:t>
        <a:bodyPr/>
        <a:lstStyle/>
        <a:p>
          <a:endParaRPr lang="ru-RU"/>
        </a:p>
      </dgm:t>
    </dgm:pt>
    <dgm:pt modelId="{C4DAEF42-306E-4067-862A-7C7B09C3E38D}" type="sibTrans" cxnId="{34486492-53AF-473E-8F91-55D0E8F34859}">
      <dgm:prSet/>
      <dgm:spPr/>
      <dgm:t>
        <a:bodyPr/>
        <a:lstStyle/>
        <a:p>
          <a:endParaRPr lang="ru-RU"/>
        </a:p>
      </dgm:t>
    </dgm:pt>
    <dgm:pt modelId="{E65E5574-0734-4109-B6EA-26DB5DF18FA4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Неудовлетворенность качеством рабочей силы молодежи со стороны работодателей</a:t>
          </a:r>
          <a:endParaRPr lang="ru-RU" dirty="0"/>
        </a:p>
      </dgm:t>
    </dgm:pt>
    <dgm:pt modelId="{12AD9C71-E6FB-4714-89D1-4086F17903D5}" type="parTrans" cxnId="{140D834A-9F3D-4BDF-BBFB-49324BDDA710}">
      <dgm:prSet/>
      <dgm:spPr/>
      <dgm:t>
        <a:bodyPr/>
        <a:lstStyle/>
        <a:p>
          <a:endParaRPr lang="ru-RU"/>
        </a:p>
      </dgm:t>
    </dgm:pt>
    <dgm:pt modelId="{060058A5-6412-4ADB-A8AA-BD146F8E4DE0}" type="sibTrans" cxnId="{140D834A-9F3D-4BDF-BBFB-49324BDDA710}">
      <dgm:prSet/>
      <dgm:spPr/>
      <dgm:t>
        <a:bodyPr/>
        <a:lstStyle/>
        <a:p>
          <a:endParaRPr lang="ru-RU"/>
        </a:p>
      </dgm:t>
    </dgm:pt>
    <dgm:pt modelId="{8200CD2D-3312-401D-A066-6DAACFB2F87C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Высокий уровень вовлеченности молодежи в отношении в сфере труда без надлежащего оформления</a:t>
          </a:r>
          <a:endParaRPr lang="ru-RU" dirty="0"/>
        </a:p>
      </dgm:t>
    </dgm:pt>
    <dgm:pt modelId="{248EC7AB-3A7D-4AFD-BF1C-FBB62D25D967}" type="parTrans" cxnId="{DF8060F1-6F27-41AD-B87B-8CD823E67918}">
      <dgm:prSet/>
      <dgm:spPr/>
      <dgm:t>
        <a:bodyPr/>
        <a:lstStyle/>
        <a:p>
          <a:endParaRPr lang="ru-RU"/>
        </a:p>
      </dgm:t>
    </dgm:pt>
    <dgm:pt modelId="{D93CDF71-C4A6-48A9-AC65-A26BAF7D0CA9}" type="sibTrans" cxnId="{DF8060F1-6F27-41AD-B87B-8CD823E67918}">
      <dgm:prSet/>
      <dgm:spPr/>
      <dgm:t>
        <a:bodyPr/>
        <a:lstStyle/>
        <a:p>
          <a:endParaRPr lang="ru-RU"/>
        </a:p>
      </dgm:t>
    </dgm:pt>
    <dgm:pt modelId="{7556A630-94B2-4727-9C82-CA60F9E34EFB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Ограниченное количество возможностей для совмещения молодыми людьми обучения и работы</a:t>
          </a:r>
          <a:endParaRPr lang="ru-RU" dirty="0"/>
        </a:p>
      </dgm:t>
    </dgm:pt>
    <dgm:pt modelId="{9C94DCF7-5340-4FEF-87C7-458652D52405}" type="parTrans" cxnId="{E42A14CA-24D3-47F4-8169-8DE3C0BB3AA9}">
      <dgm:prSet/>
      <dgm:spPr/>
      <dgm:t>
        <a:bodyPr/>
        <a:lstStyle/>
        <a:p>
          <a:endParaRPr lang="ru-RU"/>
        </a:p>
      </dgm:t>
    </dgm:pt>
    <dgm:pt modelId="{98EBEEC7-75E7-46FB-ACAA-C423473657C0}" type="sibTrans" cxnId="{E42A14CA-24D3-47F4-8169-8DE3C0BB3AA9}">
      <dgm:prSet/>
      <dgm:spPr/>
      <dgm:t>
        <a:bodyPr/>
        <a:lstStyle/>
        <a:p>
          <a:endParaRPr lang="ru-RU"/>
        </a:p>
      </dgm:t>
    </dgm:pt>
    <dgm:pt modelId="{1C108376-AB25-4A3F-B748-A54691BC026C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Наличие среди молодежи лиц, не имеющих профессионального образования и подготовки </a:t>
          </a:r>
          <a:endParaRPr lang="ru-RU" dirty="0"/>
        </a:p>
      </dgm:t>
    </dgm:pt>
    <dgm:pt modelId="{18E63715-4D01-40B9-A8AF-D608AD77594B}" type="parTrans" cxnId="{0BC93AFA-53F1-46BD-8D8F-54A38FE9FB8E}">
      <dgm:prSet/>
      <dgm:spPr/>
      <dgm:t>
        <a:bodyPr/>
        <a:lstStyle/>
        <a:p>
          <a:endParaRPr lang="ru-RU"/>
        </a:p>
      </dgm:t>
    </dgm:pt>
    <dgm:pt modelId="{39EEAFDB-4A8D-4087-996A-17534B1325E2}" type="sibTrans" cxnId="{0BC93AFA-53F1-46BD-8D8F-54A38FE9FB8E}">
      <dgm:prSet/>
      <dgm:spPr/>
      <dgm:t>
        <a:bodyPr/>
        <a:lstStyle/>
        <a:p>
          <a:endParaRPr lang="ru-RU"/>
        </a:p>
      </dgm:t>
    </dgm:pt>
    <dgm:pt modelId="{FA4E07C5-B021-429C-BFC0-BAE33BA4AC6D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Отсутствие опыта работы у молодежи при выходе на рынок труда</a:t>
          </a:r>
          <a:endParaRPr lang="ru-RU" dirty="0"/>
        </a:p>
      </dgm:t>
    </dgm:pt>
    <dgm:pt modelId="{B3A53270-05FB-4885-8B24-0C2E709F05C3}" type="parTrans" cxnId="{744BDA94-1657-42BB-AFC5-87A7A48D7589}">
      <dgm:prSet/>
      <dgm:spPr/>
      <dgm:t>
        <a:bodyPr/>
        <a:lstStyle/>
        <a:p>
          <a:endParaRPr lang="ru-RU"/>
        </a:p>
      </dgm:t>
    </dgm:pt>
    <dgm:pt modelId="{A388AA69-33E8-4C73-BA68-08C2A3F047A3}" type="sibTrans" cxnId="{744BDA94-1657-42BB-AFC5-87A7A48D7589}">
      <dgm:prSet/>
      <dgm:spPr/>
      <dgm:t>
        <a:bodyPr/>
        <a:lstStyle/>
        <a:p>
          <a:endParaRPr lang="ru-RU"/>
        </a:p>
      </dgm:t>
    </dgm:pt>
    <dgm:pt modelId="{7656D210-E443-4D2D-9A13-F4AEDC9E5645}" type="pres">
      <dgm:prSet presAssocID="{A6D1A012-052E-4775-8B87-25377119643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166BCF2-67B2-45B4-AF42-7F637F2BA0C1}" type="pres">
      <dgm:prSet presAssocID="{A6D1A012-052E-4775-8B87-25377119643C}" presName="Name1" presStyleCnt="0"/>
      <dgm:spPr/>
    </dgm:pt>
    <dgm:pt modelId="{DC67841E-CE26-4096-87F6-D62011A252B9}" type="pres">
      <dgm:prSet presAssocID="{A6D1A012-052E-4775-8B87-25377119643C}" presName="cycle" presStyleCnt="0"/>
      <dgm:spPr/>
    </dgm:pt>
    <dgm:pt modelId="{6E7A42C5-51C4-4184-9C44-88F52B73475F}" type="pres">
      <dgm:prSet presAssocID="{A6D1A012-052E-4775-8B87-25377119643C}" presName="srcNode" presStyleLbl="node1" presStyleIdx="0" presStyleCnt="7"/>
      <dgm:spPr/>
    </dgm:pt>
    <dgm:pt modelId="{549FF13C-78F6-44D1-93C2-246B6388F007}" type="pres">
      <dgm:prSet presAssocID="{A6D1A012-052E-4775-8B87-25377119643C}" presName="conn" presStyleLbl="parChTrans1D2" presStyleIdx="0" presStyleCnt="1" custLinFactNeighborX="-180" custLinFactNeighborY="-66"/>
      <dgm:spPr/>
      <dgm:t>
        <a:bodyPr/>
        <a:lstStyle/>
        <a:p>
          <a:endParaRPr lang="ru-RU"/>
        </a:p>
      </dgm:t>
    </dgm:pt>
    <dgm:pt modelId="{B0C98426-4AB7-4144-87AE-428BFC566CF1}" type="pres">
      <dgm:prSet presAssocID="{A6D1A012-052E-4775-8B87-25377119643C}" presName="extraNode" presStyleLbl="node1" presStyleIdx="0" presStyleCnt="7"/>
      <dgm:spPr/>
    </dgm:pt>
    <dgm:pt modelId="{D1200D0E-C90C-4240-8CB4-5AFD554F2137}" type="pres">
      <dgm:prSet presAssocID="{A6D1A012-052E-4775-8B87-25377119643C}" presName="dstNode" presStyleLbl="node1" presStyleIdx="0" presStyleCnt="7"/>
      <dgm:spPr/>
    </dgm:pt>
    <dgm:pt modelId="{9578D26E-ADC4-442A-B06F-100CE6DDE0C7}" type="pres">
      <dgm:prSet presAssocID="{2F2BEECA-789F-499A-8FB5-F2843F3A26E9}" presName="text_1" presStyleLbl="node1" presStyleIdx="0" presStyleCnt="7" custLinFactNeighborX="2528" custLinFactNeighborY="-8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DE8C69-B254-4CDE-899C-CF085EF8CC15}" type="pres">
      <dgm:prSet presAssocID="{2F2BEECA-789F-499A-8FB5-F2843F3A26E9}" presName="accent_1" presStyleCnt="0"/>
      <dgm:spPr/>
    </dgm:pt>
    <dgm:pt modelId="{2184A554-0816-44FF-BFE4-BE53EB4691BE}" type="pres">
      <dgm:prSet presAssocID="{2F2BEECA-789F-499A-8FB5-F2843F3A26E9}" presName="accentRepeatNode" presStyleLbl="solidFgAcc1" presStyleIdx="0" presStyleCnt="7"/>
      <dgm:spPr>
        <a:solidFill>
          <a:srgbClr val="3333FF"/>
        </a:solidFill>
      </dgm:spPr>
      <dgm:t>
        <a:bodyPr/>
        <a:lstStyle/>
        <a:p>
          <a:endParaRPr lang="ru-RU"/>
        </a:p>
      </dgm:t>
    </dgm:pt>
    <dgm:pt modelId="{18E070CF-F967-4503-9452-FF2904C58EF8}" type="pres">
      <dgm:prSet presAssocID="{52B3DCE3-7867-485D-A5D5-39B8598D1449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3A7F59-E911-4F44-9B88-DDE63D45E693}" type="pres">
      <dgm:prSet presAssocID="{52B3DCE3-7867-485D-A5D5-39B8598D1449}" presName="accent_2" presStyleCnt="0"/>
      <dgm:spPr/>
    </dgm:pt>
    <dgm:pt modelId="{E0CE781A-03AC-4A27-A292-431D505069E6}" type="pres">
      <dgm:prSet presAssocID="{52B3DCE3-7867-485D-A5D5-39B8598D1449}" presName="accentRepeatNode" presStyleLbl="solidFgAcc1" presStyleIdx="1" presStyleCnt="7"/>
      <dgm:spPr>
        <a:solidFill>
          <a:srgbClr val="3333FF"/>
        </a:solidFill>
      </dgm:spPr>
      <dgm:t>
        <a:bodyPr/>
        <a:lstStyle/>
        <a:p>
          <a:endParaRPr lang="ru-RU"/>
        </a:p>
      </dgm:t>
    </dgm:pt>
    <dgm:pt modelId="{545D8D0B-DD51-473D-A3D3-03C907B9080E}" type="pres">
      <dgm:prSet presAssocID="{E65E5574-0734-4109-B6EA-26DB5DF18FA4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C540B9-4486-46B0-8D00-857AA3CC27F1}" type="pres">
      <dgm:prSet presAssocID="{E65E5574-0734-4109-B6EA-26DB5DF18FA4}" presName="accent_3" presStyleCnt="0"/>
      <dgm:spPr/>
    </dgm:pt>
    <dgm:pt modelId="{0D3054E8-2920-4F73-B8E6-F92107CD4545}" type="pres">
      <dgm:prSet presAssocID="{E65E5574-0734-4109-B6EA-26DB5DF18FA4}" presName="accentRepeatNode" presStyleLbl="solidFgAcc1" presStyleIdx="2" presStyleCnt="7"/>
      <dgm:spPr>
        <a:solidFill>
          <a:srgbClr val="3333FF"/>
        </a:solidFill>
      </dgm:spPr>
      <dgm:t>
        <a:bodyPr/>
        <a:lstStyle/>
        <a:p>
          <a:endParaRPr lang="ru-RU"/>
        </a:p>
      </dgm:t>
    </dgm:pt>
    <dgm:pt modelId="{E3E3F52B-8372-4BDF-8B45-D20B4C894A74}" type="pres">
      <dgm:prSet presAssocID="{8200CD2D-3312-401D-A066-6DAACFB2F87C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0BED0F-5585-4505-B6C4-644084117F38}" type="pres">
      <dgm:prSet presAssocID="{8200CD2D-3312-401D-A066-6DAACFB2F87C}" presName="accent_4" presStyleCnt="0"/>
      <dgm:spPr/>
    </dgm:pt>
    <dgm:pt modelId="{96F1DFD4-583C-4D95-8E9C-30B1FB7382AA}" type="pres">
      <dgm:prSet presAssocID="{8200CD2D-3312-401D-A066-6DAACFB2F87C}" presName="accentRepeatNode" presStyleLbl="solidFgAcc1" presStyleIdx="3" presStyleCnt="7"/>
      <dgm:spPr>
        <a:solidFill>
          <a:srgbClr val="3333FF"/>
        </a:solidFill>
      </dgm:spPr>
      <dgm:t>
        <a:bodyPr/>
        <a:lstStyle/>
        <a:p>
          <a:endParaRPr lang="ru-RU"/>
        </a:p>
      </dgm:t>
    </dgm:pt>
    <dgm:pt modelId="{AF7257CB-F951-46FD-BD70-9C0B0A929113}" type="pres">
      <dgm:prSet presAssocID="{7556A630-94B2-4727-9C82-CA60F9E34EFB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DC5B97-8D30-43D6-9CC8-9B737F8C5B08}" type="pres">
      <dgm:prSet presAssocID="{7556A630-94B2-4727-9C82-CA60F9E34EFB}" presName="accent_5" presStyleCnt="0"/>
      <dgm:spPr/>
    </dgm:pt>
    <dgm:pt modelId="{13B89E8C-C002-4859-8935-5B49D0474100}" type="pres">
      <dgm:prSet presAssocID="{7556A630-94B2-4727-9C82-CA60F9E34EFB}" presName="accentRepeatNode" presStyleLbl="solidFgAcc1" presStyleIdx="4" presStyleCnt="7"/>
      <dgm:spPr>
        <a:solidFill>
          <a:srgbClr val="3333FF"/>
        </a:solidFill>
      </dgm:spPr>
      <dgm:t>
        <a:bodyPr/>
        <a:lstStyle/>
        <a:p>
          <a:endParaRPr lang="ru-RU"/>
        </a:p>
      </dgm:t>
    </dgm:pt>
    <dgm:pt modelId="{0D22EDE1-23D3-4932-BDC6-2171517B3D03}" type="pres">
      <dgm:prSet presAssocID="{1C108376-AB25-4A3F-B748-A54691BC026C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AF7A93-B2C4-4750-ACCE-DA53FDF653EB}" type="pres">
      <dgm:prSet presAssocID="{1C108376-AB25-4A3F-B748-A54691BC026C}" presName="accent_6" presStyleCnt="0"/>
      <dgm:spPr/>
    </dgm:pt>
    <dgm:pt modelId="{997743EF-C504-4230-8B2A-44941BFF838B}" type="pres">
      <dgm:prSet presAssocID="{1C108376-AB25-4A3F-B748-A54691BC026C}" presName="accentRepeatNode" presStyleLbl="solidFgAcc1" presStyleIdx="5" presStyleCnt="7"/>
      <dgm:spPr>
        <a:solidFill>
          <a:srgbClr val="3333FF"/>
        </a:solidFill>
      </dgm:spPr>
      <dgm:t>
        <a:bodyPr/>
        <a:lstStyle/>
        <a:p>
          <a:endParaRPr lang="ru-RU"/>
        </a:p>
      </dgm:t>
    </dgm:pt>
    <dgm:pt modelId="{58DEE2CE-0071-4AB4-B2A5-9818DC55CF72}" type="pres">
      <dgm:prSet presAssocID="{FA4E07C5-B021-429C-BFC0-BAE33BA4AC6D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DCA31B-0046-42E2-B48A-70D99F0B9D9D}" type="pres">
      <dgm:prSet presAssocID="{FA4E07C5-B021-429C-BFC0-BAE33BA4AC6D}" presName="accent_7" presStyleCnt="0"/>
      <dgm:spPr/>
    </dgm:pt>
    <dgm:pt modelId="{33C7750A-3529-4C98-8A2D-96F198C81B93}" type="pres">
      <dgm:prSet presAssocID="{FA4E07C5-B021-429C-BFC0-BAE33BA4AC6D}" presName="accentRepeatNode" presStyleLbl="solidFgAcc1" presStyleIdx="6" presStyleCnt="7"/>
      <dgm:spPr>
        <a:solidFill>
          <a:srgbClr val="3333FF"/>
        </a:solidFill>
      </dgm:spPr>
      <dgm:t>
        <a:bodyPr/>
        <a:lstStyle/>
        <a:p>
          <a:endParaRPr lang="ru-RU"/>
        </a:p>
      </dgm:t>
    </dgm:pt>
  </dgm:ptLst>
  <dgm:cxnLst>
    <dgm:cxn modelId="{0BC93AFA-53F1-46BD-8D8F-54A38FE9FB8E}" srcId="{A6D1A012-052E-4775-8B87-25377119643C}" destId="{1C108376-AB25-4A3F-B748-A54691BC026C}" srcOrd="5" destOrd="0" parTransId="{18E63715-4D01-40B9-A8AF-D608AD77594B}" sibTransId="{39EEAFDB-4A8D-4087-996A-17534B1325E2}"/>
    <dgm:cxn modelId="{E42A14CA-24D3-47F4-8169-8DE3C0BB3AA9}" srcId="{A6D1A012-052E-4775-8B87-25377119643C}" destId="{7556A630-94B2-4727-9C82-CA60F9E34EFB}" srcOrd="4" destOrd="0" parTransId="{9C94DCF7-5340-4FEF-87C7-458652D52405}" sibTransId="{98EBEEC7-75E7-46FB-ACAA-C423473657C0}"/>
    <dgm:cxn modelId="{65B50B55-2F91-46CA-A8C4-B3428C38A3A9}" type="presOf" srcId="{7556A630-94B2-4727-9C82-CA60F9E34EFB}" destId="{AF7257CB-F951-46FD-BD70-9C0B0A929113}" srcOrd="0" destOrd="0" presId="urn:microsoft.com/office/officeart/2008/layout/VerticalCurvedList"/>
    <dgm:cxn modelId="{FE218952-A7E6-4361-9CE6-334B18B20226}" type="presOf" srcId="{A6D1A012-052E-4775-8B87-25377119643C}" destId="{7656D210-E443-4D2D-9A13-F4AEDC9E5645}" srcOrd="0" destOrd="0" presId="urn:microsoft.com/office/officeart/2008/layout/VerticalCurvedList"/>
    <dgm:cxn modelId="{34486492-53AF-473E-8F91-55D0E8F34859}" srcId="{A6D1A012-052E-4775-8B87-25377119643C}" destId="{52B3DCE3-7867-485D-A5D5-39B8598D1449}" srcOrd="1" destOrd="0" parTransId="{D8257A2D-329D-4A8F-995E-D116B3746354}" sibTransId="{C4DAEF42-306E-4067-862A-7C7B09C3E38D}"/>
    <dgm:cxn modelId="{301AD00A-6BE0-4692-8C6F-342BA23E11D9}" type="presOf" srcId="{62F2E178-EDF2-432B-AADD-67AAA5132751}" destId="{549FF13C-78F6-44D1-93C2-246B6388F007}" srcOrd="0" destOrd="0" presId="urn:microsoft.com/office/officeart/2008/layout/VerticalCurvedList"/>
    <dgm:cxn modelId="{7FD39F6A-CA44-42E4-A8DE-FA019BA7455F}" type="presOf" srcId="{8200CD2D-3312-401D-A066-6DAACFB2F87C}" destId="{E3E3F52B-8372-4BDF-8B45-D20B4C894A74}" srcOrd="0" destOrd="0" presId="urn:microsoft.com/office/officeart/2008/layout/VerticalCurvedList"/>
    <dgm:cxn modelId="{B640F476-1703-4B5F-B289-82450F42FE72}" type="presOf" srcId="{FA4E07C5-B021-429C-BFC0-BAE33BA4AC6D}" destId="{58DEE2CE-0071-4AB4-B2A5-9818DC55CF72}" srcOrd="0" destOrd="0" presId="urn:microsoft.com/office/officeart/2008/layout/VerticalCurvedList"/>
    <dgm:cxn modelId="{82896F78-923F-496D-9098-53E4FE776116}" type="presOf" srcId="{1C108376-AB25-4A3F-B748-A54691BC026C}" destId="{0D22EDE1-23D3-4932-BDC6-2171517B3D03}" srcOrd="0" destOrd="0" presId="urn:microsoft.com/office/officeart/2008/layout/VerticalCurvedList"/>
    <dgm:cxn modelId="{140D834A-9F3D-4BDF-BBFB-49324BDDA710}" srcId="{A6D1A012-052E-4775-8B87-25377119643C}" destId="{E65E5574-0734-4109-B6EA-26DB5DF18FA4}" srcOrd="2" destOrd="0" parTransId="{12AD9C71-E6FB-4714-89D1-4086F17903D5}" sibTransId="{060058A5-6412-4ADB-A8AA-BD146F8E4DE0}"/>
    <dgm:cxn modelId="{744BDA94-1657-42BB-AFC5-87A7A48D7589}" srcId="{A6D1A012-052E-4775-8B87-25377119643C}" destId="{FA4E07C5-B021-429C-BFC0-BAE33BA4AC6D}" srcOrd="6" destOrd="0" parTransId="{B3A53270-05FB-4885-8B24-0C2E709F05C3}" sibTransId="{A388AA69-33E8-4C73-BA68-08C2A3F047A3}"/>
    <dgm:cxn modelId="{DF8060F1-6F27-41AD-B87B-8CD823E67918}" srcId="{A6D1A012-052E-4775-8B87-25377119643C}" destId="{8200CD2D-3312-401D-A066-6DAACFB2F87C}" srcOrd="3" destOrd="0" parTransId="{248EC7AB-3A7D-4AFD-BF1C-FBB62D25D967}" sibTransId="{D93CDF71-C4A6-48A9-AC65-A26BAF7D0CA9}"/>
    <dgm:cxn modelId="{A33DAAB0-3E40-4B01-B04E-4B6992917C8F}" type="presOf" srcId="{E65E5574-0734-4109-B6EA-26DB5DF18FA4}" destId="{545D8D0B-DD51-473D-A3D3-03C907B9080E}" srcOrd="0" destOrd="0" presId="urn:microsoft.com/office/officeart/2008/layout/VerticalCurvedList"/>
    <dgm:cxn modelId="{F26DD6A4-376D-4779-B637-19E3F84EC312}" srcId="{A6D1A012-052E-4775-8B87-25377119643C}" destId="{2F2BEECA-789F-499A-8FB5-F2843F3A26E9}" srcOrd="0" destOrd="0" parTransId="{BBEB4CB1-DC4A-49F1-955F-974F6AAD2883}" sibTransId="{62F2E178-EDF2-432B-AADD-67AAA5132751}"/>
    <dgm:cxn modelId="{25A92263-FD0C-42E3-9E70-B31A30F4C558}" type="presOf" srcId="{52B3DCE3-7867-485D-A5D5-39B8598D1449}" destId="{18E070CF-F967-4503-9452-FF2904C58EF8}" srcOrd="0" destOrd="0" presId="urn:microsoft.com/office/officeart/2008/layout/VerticalCurvedList"/>
    <dgm:cxn modelId="{8322AB6A-E7C7-4F98-9B74-F740E9B9DAAB}" type="presOf" srcId="{2F2BEECA-789F-499A-8FB5-F2843F3A26E9}" destId="{9578D26E-ADC4-442A-B06F-100CE6DDE0C7}" srcOrd="0" destOrd="0" presId="urn:microsoft.com/office/officeart/2008/layout/VerticalCurvedList"/>
    <dgm:cxn modelId="{A0812E32-62A6-4CF7-BE00-9A73724AD79C}" type="presParOf" srcId="{7656D210-E443-4D2D-9A13-F4AEDC9E5645}" destId="{9166BCF2-67B2-45B4-AF42-7F637F2BA0C1}" srcOrd="0" destOrd="0" presId="urn:microsoft.com/office/officeart/2008/layout/VerticalCurvedList"/>
    <dgm:cxn modelId="{A55FB61A-D0F5-4D22-95DE-49A83135E486}" type="presParOf" srcId="{9166BCF2-67B2-45B4-AF42-7F637F2BA0C1}" destId="{DC67841E-CE26-4096-87F6-D62011A252B9}" srcOrd="0" destOrd="0" presId="urn:microsoft.com/office/officeart/2008/layout/VerticalCurvedList"/>
    <dgm:cxn modelId="{87776A2D-96F2-4276-8A41-95BDADD9BE17}" type="presParOf" srcId="{DC67841E-CE26-4096-87F6-D62011A252B9}" destId="{6E7A42C5-51C4-4184-9C44-88F52B73475F}" srcOrd="0" destOrd="0" presId="urn:microsoft.com/office/officeart/2008/layout/VerticalCurvedList"/>
    <dgm:cxn modelId="{D3B7C377-9390-446D-A1E7-4EF0ADE469E3}" type="presParOf" srcId="{DC67841E-CE26-4096-87F6-D62011A252B9}" destId="{549FF13C-78F6-44D1-93C2-246B6388F007}" srcOrd="1" destOrd="0" presId="urn:microsoft.com/office/officeart/2008/layout/VerticalCurvedList"/>
    <dgm:cxn modelId="{598E2215-34D0-4DA5-8E92-AB665CC4FA09}" type="presParOf" srcId="{DC67841E-CE26-4096-87F6-D62011A252B9}" destId="{B0C98426-4AB7-4144-87AE-428BFC566CF1}" srcOrd="2" destOrd="0" presId="urn:microsoft.com/office/officeart/2008/layout/VerticalCurvedList"/>
    <dgm:cxn modelId="{3CCF4F7C-5E6B-42A1-8568-49700113DB4E}" type="presParOf" srcId="{DC67841E-CE26-4096-87F6-D62011A252B9}" destId="{D1200D0E-C90C-4240-8CB4-5AFD554F2137}" srcOrd="3" destOrd="0" presId="urn:microsoft.com/office/officeart/2008/layout/VerticalCurvedList"/>
    <dgm:cxn modelId="{8CD3D732-A8C5-4E73-B6D9-84EE043E21E8}" type="presParOf" srcId="{9166BCF2-67B2-45B4-AF42-7F637F2BA0C1}" destId="{9578D26E-ADC4-442A-B06F-100CE6DDE0C7}" srcOrd="1" destOrd="0" presId="urn:microsoft.com/office/officeart/2008/layout/VerticalCurvedList"/>
    <dgm:cxn modelId="{7462C5D9-3424-45FB-BEB1-3F67F26DDEE2}" type="presParOf" srcId="{9166BCF2-67B2-45B4-AF42-7F637F2BA0C1}" destId="{3DDE8C69-B254-4CDE-899C-CF085EF8CC15}" srcOrd="2" destOrd="0" presId="urn:microsoft.com/office/officeart/2008/layout/VerticalCurvedList"/>
    <dgm:cxn modelId="{C8C8C5EA-383B-48E4-BB87-A25F4CC43B0F}" type="presParOf" srcId="{3DDE8C69-B254-4CDE-899C-CF085EF8CC15}" destId="{2184A554-0816-44FF-BFE4-BE53EB4691BE}" srcOrd="0" destOrd="0" presId="urn:microsoft.com/office/officeart/2008/layout/VerticalCurvedList"/>
    <dgm:cxn modelId="{08831E1A-1A55-4A03-9520-DA20D8D0AE1F}" type="presParOf" srcId="{9166BCF2-67B2-45B4-AF42-7F637F2BA0C1}" destId="{18E070CF-F967-4503-9452-FF2904C58EF8}" srcOrd="3" destOrd="0" presId="urn:microsoft.com/office/officeart/2008/layout/VerticalCurvedList"/>
    <dgm:cxn modelId="{B4BB8A41-8BE3-4DE0-B6DE-33555CEB9457}" type="presParOf" srcId="{9166BCF2-67B2-45B4-AF42-7F637F2BA0C1}" destId="{5D3A7F59-E911-4F44-9B88-DDE63D45E693}" srcOrd="4" destOrd="0" presId="urn:microsoft.com/office/officeart/2008/layout/VerticalCurvedList"/>
    <dgm:cxn modelId="{6B68128C-E698-4CD4-A45B-41F495BD6265}" type="presParOf" srcId="{5D3A7F59-E911-4F44-9B88-DDE63D45E693}" destId="{E0CE781A-03AC-4A27-A292-431D505069E6}" srcOrd="0" destOrd="0" presId="urn:microsoft.com/office/officeart/2008/layout/VerticalCurvedList"/>
    <dgm:cxn modelId="{7A679EB7-E3D9-4EB9-9CE4-5E2EE790A31E}" type="presParOf" srcId="{9166BCF2-67B2-45B4-AF42-7F637F2BA0C1}" destId="{545D8D0B-DD51-473D-A3D3-03C907B9080E}" srcOrd="5" destOrd="0" presId="urn:microsoft.com/office/officeart/2008/layout/VerticalCurvedList"/>
    <dgm:cxn modelId="{22C6E2ED-F24A-4FF0-B3BB-DC5CA491C2DA}" type="presParOf" srcId="{9166BCF2-67B2-45B4-AF42-7F637F2BA0C1}" destId="{E5C540B9-4486-46B0-8D00-857AA3CC27F1}" srcOrd="6" destOrd="0" presId="urn:microsoft.com/office/officeart/2008/layout/VerticalCurvedList"/>
    <dgm:cxn modelId="{828AC132-880A-4942-A76F-AC28783A80A3}" type="presParOf" srcId="{E5C540B9-4486-46B0-8D00-857AA3CC27F1}" destId="{0D3054E8-2920-4F73-B8E6-F92107CD4545}" srcOrd="0" destOrd="0" presId="urn:microsoft.com/office/officeart/2008/layout/VerticalCurvedList"/>
    <dgm:cxn modelId="{6FF7E489-FE0D-4B16-A733-62FFD2A150DB}" type="presParOf" srcId="{9166BCF2-67B2-45B4-AF42-7F637F2BA0C1}" destId="{E3E3F52B-8372-4BDF-8B45-D20B4C894A74}" srcOrd="7" destOrd="0" presId="urn:microsoft.com/office/officeart/2008/layout/VerticalCurvedList"/>
    <dgm:cxn modelId="{B20A7B79-D058-4439-A604-5B57176D831A}" type="presParOf" srcId="{9166BCF2-67B2-45B4-AF42-7F637F2BA0C1}" destId="{4A0BED0F-5585-4505-B6C4-644084117F38}" srcOrd="8" destOrd="0" presId="urn:microsoft.com/office/officeart/2008/layout/VerticalCurvedList"/>
    <dgm:cxn modelId="{FC247446-59DF-4A11-A1EC-5595D155A709}" type="presParOf" srcId="{4A0BED0F-5585-4505-B6C4-644084117F38}" destId="{96F1DFD4-583C-4D95-8E9C-30B1FB7382AA}" srcOrd="0" destOrd="0" presId="urn:microsoft.com/office/officeart/2008/layout/VerticalCurvedList"/>
    <dgm:cxn modelId="{B3E5195F-63FB-476C-8623-9FE2C376A807}" type="presParOf" srcId="{9166BCF2-67B2-45B4-AF42-7F637F2BA0C1}" destId="{AF7257CB-F951-46FD-BD70-9C0B0A929113}" srcOrd="9" destOrd="0" presId="urn:microsoft.com/office/officeart/2008/layout/VerticalCurvedList"/>
    <dgm:cxn modelId="{B9126057-68DE-48DA-86AA-7AB04B7F5272}" type="presParOf" srcId="{9166BCF2-67B2-45B4-AF42-7F637F2BA0C1}" destId="{81DC5B97-8D30-43D6-9CC8-9B737F8C5B08}" srcOrd="10" destOrd="0" presId="urn:microsoft.com/office/officeart/2008/layout/VerticalCurvedList"/>
    <dgm:cxn modelId="{85FB551F-306A-47CA-83C7-3E92171A530B}" type="presParOf" srcId="{81DC5B97-8D30-43D6-9CC8-9B737F8C5B08}" destId="{13B89E8C-C002-4859-8935-5B49D0474100}" srcOrd="0" destOrd="0" presId="urn:microsoft.com/office/officeart/2008/layout/VerticalCurvedList"/>
    <dgm:cxn modelId="{F87F79D8-D137-4D1F-94F9-CC7F803A7A2A}" type="presParOf" srcId="{9166BCF2-67B2-45B4-AF42-7F637F2BA0C1}" destId="{0D22EDE1-23D3-4932-BDC6-2171517B3D03}" srcOrd="11" destOrd="0" presId="urn:microsoft.com/office/officeart/2008/layout/VerticalCurvedList"/>
    <dgm:cxn modelId="{ADBBC9E2-61CA-436F-B76B-6579FDC84B4B}" type="presParOf" srcId="{9166BCF2-67B2-45B4-AF42-7F637F2BA0C1}" destId="{5BAF7A93-B2C4-4750-ACCE-DA53FDF653EB}" srcOrd="12" destOrd="0" presId="urn:microsoft.com/office/officeart/2008/layout/VerticalCurvedList"/>
    <dgm:cxn modelId="{0DFC62E0-49E8-4D5E-8C01-6DDB61BAE6E7}" type="presParOf" srcId="{5BAF7A93-B2C4-4750-ACCE-DA53FDF653EB}" destId="{997743EF-C504-4230-8B2A-44941BFF838B}" srcOrd="0" destOrd="0" presId="urn:microsoft.com/office/officeart/2008/layout/VerticalCurvedList"/>
    <dgm:cxn modelId="{CFF70F5E-C583-4807-B738-E47F460EC2FE}" type="presParOf" srcId="{9166BCF2-67B2-45B4-AF42-7F637F2BA0C1}" destId="{58DEE2CE-0071-4AB4-B2A5-9818DC55CF72}" srcOrd="13" destOrd="0" presId="urn:microsoft.com/office/officeart/2008/layout/VerticalCurvedList"/>
    <dgm:cxn modelId="{348FE12D-C778-4AF2-A2B7-1CFACE697A47}" type="presParOf" srcId="{9166BCF2-67B2-45B4-AF42-7F637F2BA0C1}" destId="{9ADCA31B-0046-42E2-B48A-70D99F0B9D9D}" srcOrd="14" destOrd="0" presId="urn:microsoft.com/office/officeart/2008/layout/VerticalCurvedList"/>
    <dgm:cxn modelId="{FEC5B2B4-1281-4C59-9B2C-769E5134BF10}" type="presParOf" srcId="{9ADCA31B-0046-42E2-B48A-70D99F0B9D9D}" destId="{33C7750A-3529-4C98-8A2D-96F198C81B9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A88E58-8682-48AA-89A4-3561C40C34FC}" type="doc">
      <dgm:prSet loTypeId="urn:microsoft.com/office/officeart/2009/3/layout/RandomtoResultProcess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9164FD-6A97-4290-B0EA-BC26956D9D34}">
      <dgm:prSet phldrT="[Текст]" custT="1"/>
      <dgm:spPr>
        <a:gradFill rotWithShape="0">
          <a:gsLst>
            <a:gs pos="100000">
              <a:srgbClr val="FF6600"/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</a:gradFill>
      </dgm:spPr>
      <dgm:t>
        <a:bodyPr/>
        <a:lstStyle/>
        <a:p>
          <a:r>
            <a:rPr lang="ru-RU" sz="1400" b="1" dirty="0" smtClean="0">
              <a:solidFill>
                <a:srgbClr val="3333FF"/>
              </a:solidFill>
            </a:rPr>
            <a:t>Обеспечение занятости молодежи до 30 лет не менее 80% среднегодовой численности обратившихся в поиске работы </a:t>
          </a:r>
          <a:endParaRPr lang="ru-RU" sz="1400" b="1" dirty="0">
            <a:solidFill>
              <a:srgbClr val="3333FF"/>
            </a:solidFill>
          </a:endParaRPr>
        </a:p>
      </dgm:t>
    </dgm:pt>
    <dgm:pt modelId="{F1319D5F-C68D-4512-81C0-F0DCBFFEA081}" type="sibTrans" cxnId="{AD64841C-A84C-4B9A-AE00-DDD9E038E48A}">
      <dgm:prSet/>
      <dgm:spPr/>
      <dgm:t>
        <a:bodyPr/>
        <a:lstStyle/>
        <a:p>
          <a:endParaRPr lang="ru-RU"/>
        </a:p>
      </dgm:t>
    </dgm:pt>
    <dgm:pt modelId="{34A25D31-073B-4CE2-9D2D-5C5B9451EEB2}" type="parTrans" cxnId="{AD64841C-A84C-4B9A-AE00-DDD9E038E48A}">
      <dgm:prSet/>
      <dgm:spPr/>
      <dgm:t>
        <a:bodyPr/>
        <a:lstStyle/>
        <a:p>
          <a:endParaRPr lang="ru-RU"/>
        </a:p>
      </dgm:t>
    </dgm:pt>
    <dgm:pt modelId="{22325232-B5EA-4AC2-A856-C4F0613C3E06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DE2C5E40-053F-45FA-8709-5099B1A0C123}" type="sibTrans" cxnId="{AF15C978-FE50-45E0-91FB-F14D171E9395}">
      <dgm:prSet/>
      <dgm:spPr/>
      <dgm:t>
        <a:bodyPr/>
        <a:lstStyle/>
        <a:p>
          <a:endParaRPr lang="ru-RU"/>
        </a:p>
      </dgm:t>
    </dgm:pt>
    <dgm:pt modelId="{71989479-D776-45E3-A98A-9711E3AD6F41}" type="parTrans" cxnId="{AF15C978-FE50-45E0-91FB-F14D171E9395}">
      <dgm:prSet/>
      <dgm:spPr/>
      <dgm:t>
        <a:bodyPr/>
        <a:lstStyle/>
        <a:p>
          <a:endParaRPr lang="ru-RU"/>
        </a:p>
      </dgm:t>
    </dgm:pt>
    <dgm:pt modelId="{1AC572A3-E2B6-4BBB-BA8A-B1596AF82AA1}" type="pres">
      <dgm:prSet presAssocID="{3DA88E58-8682-48AA-89A4-3561C40C34FC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8FA9F59-8D01-427C-AB11-EE4B198714FF}" type="pres">
      <dgm:prSet presAssocID="{22325232-B5EA-4AC2-A856-C4F0613C3E06}" presName="chaos" presStyleCnt="0"/>
      <dgm:spPr/>
    </dgm:pt>
    <dgm:pt modelId="{65974451-8279-4536-9A7F-39F27F2019DC}" type="pres">
      <dgm:prSet presAssocID="{22325232-B5EA-4AC2-A856-C4F0613C3E06}" presName="parTx1" presStyleLbl="revTx" presStyleIdx="0" presStyleCnt="1" custFlipVert="1" custFlipHor="1" custScaleX="1918" custScaleY="15606" custLinFactY="100000" custLinFactNeighborX="52581" custLinFactNeighborY="170025"/>
      <dgm:spPr/>
      <dgm:t>
        <a:bodyPr/>
        <a:lstStyle/>
        <a:p>
          <a:endParaRPr lang="ru-RU"/>
        </a:p>
      </dgm:t>
    </dgm:pt>
    <dgm:pt modelId="{777F4A8C-8D7A-4F31-99F3-780CA0898456}" type="pres">
      <dgm:prSet presAssocID="{22325232-B5EA-4AC2-A856-C4F0613C3E06}" presName="c1" presStyleLbl="node1" presStyleIdx="0" presStyleCnt="19"/>
      <dgm:spPr/>
    </dgm:pt>
    <dgm:pt modelId="{380987CB-ADC2-4E32-B07A-5DB8070FD2F4}" type="pres">
      <dgm:prSet presAssocID="{22325232-B5EA-4AC2-A856-C4F0613C3E06}" presName="c2" presStyleLbl="node1" presStyleIdx="1" presStyleCnt="19"/>
      <dgm:spPr/>
    </dgm:pt>
    <dgm:pt modelId="{9F2994A5-D8E7-4702-BD1D-14E8E6BF383E}" type="pres">
      <dgm:prSet presAssocID="{22325232-B5EA-4AC2-A856-C4F0613C3E06}" presName="c3" presStyleLbl="node1" presStyleIdx="2" presStyleCnt="19"/>
      <dgm:spPr/>
    </dgm:pt>
    <dgm:pt modelId="{77DA89C8-40E6-45BE-B731-76901F1B4C7E}" type="pres">
      <dgm:prSet presAssocID="{22325232-B5EA-4AC2-A856-C4F0613C3E06}" presName="c4" presStyleLbl="node1" presStyleIdx="3" presStyleCnt="19"/>
      <dgm:spPr/>
    </dgm:pt>
    <dgm:pt modelId="{F1C1E7BF-FA6B-4253-8E2A-77C270F0EC63}" type="pres">
      <dgm:prSet presAssocID="{22325232-B5EA-4AC2-A856-C4F0613C3E06}" presName="c5" presStyleLbl="node1" presStyleIdx="4" presStyleCnt="19"/>
      <dgm:spPr/>
    </dgm:pt>
    <dgm:pt modelId="{C0C362D3-66F0-4A99-A561-DF0A800B9FA3}" type="pres">
      <dgm:prSet presAssocID="{22325232-B5EA-4AC2-A856-C4F0613C3E06}" presName="c6" presStyleLbl="node1" presStyleIdx="5" presStyleCnt="19"/>
      <dgm:spPr/>
    </dgm:pt>
    <dgm:pt modelId="{672BDC9D-8B53-4760-A975-ED829D8FF159}" type="pres">
      <dgm:prSet presAssocID="{22325232-B5EA-4AC2-A856-C4F0613C3E06}" presName="c7" presStyleLbl="node1" presStyleIdx="6" presStyleCnt="19"/>
      <dgm:spPr/>
    </dgm:pt>
    <dgm:pt modelId="{DEDA544F-E546-41A6-8524-E1BB77FEEA10}" type="pres">
      <dgm:prSet presAssocID="{22325232-B5EA-4AC2-A856-C4F0613C3E06}" presName="c8" presStyleLbl="node1" presStyleIdx="7" presStyleCnt="19"/>
      <dgm:spPr/>
    </dgm:pt>
    <dgm:pt modelId="{87BB92B7-93E2-4884-B19F-22F6696512C8}" type="pres">
      <dgm:prSet presAssocID="{22325232-B5EA-4AC2-A856-C4F0613C3E06}" presName="c9" presStyleLbl="node1" presStyleIdx="8" presStyleCnt="19"/>
      <dgm:spPr/>
    </dgm:pt>
    <dgm:pt modelId="{A963CE85-48EA-4F8C-A7A2-E1DC8EDD92F1}" type="pres">
      <dgm:prSet presAssocID="{22325232-B5EA-4AC2-A856-C4F0613C3E06}" presName="c10" presStyleLbl="node1" presStyleIdx="9" presStyleCnt="19" custScaleX="55329" custScaleY="64544" custLinFactNeighborX="0" custLinFactNeighborY="-42860"/>
      <dgm:spPr/>
    </dgm:pt>
    <dgm:pt modelId="{DCCE3933-9100-4593-AF54-9C2BCF26A456}" type="pres">
      <dgm:prSet presAssocID="{22325232-B5EA-4AC2-A856-C4F0613C3E06}" presName="c11" presStyleLbl="node1" presStyleIdx="10" presStyleCnt="19"/>
      <dgm:spPr/>
    </dgm:pt>
    <dgm:pt modelId="{BC607DA0-C0F6-499B-BD0E-497AE9344181}" type="pres">
      <dgm:prSet presAssocID="{22325232-B5EA-4AC2-A856-C4F0613C3E06}" presName="c12" presStyleLbl="node1" presStyleIdx="11" presStyleCnt="19" custLinFactNeighborX="9429" custLinFactNeighborY="66040"/>
      <dgm:spPr/>
    </dgm:pt>
    <dgm:pt modelId="{2C46C68E-F738-4BD1-812C-72F984A05722}" type="pres">
      <dgm:prSet presAssocID="{22325232-B5EA-4AC2-A856-C4F0613C3E06}" presName="c13" presStyleLbl="node1" presStyleIdx="12" presStyleCnt="19" custLinFactX="5719" custLinFactNeighborX="100000" custLinFactNeighborY="60149"/>
      <dgm:spPr/>
    </dgm:pt>
    <dgm:pt modelId="{2FF331B0-797E-4A8D-B564-BBEBAB162CA5}" type="pres">
      <dgm:prSet presAssocID="{22325232-B5EA-4AC2-A856-C4F0613C3E06}" presName="c14" presStyleLbl="node1" presStyleIdx="13" presStyleCnt="19" custLinFactX="100000" custLinFactNeighborX="133655" custLinFactNeighborY="51264"/>
      <dgm:spPr/>
    </dgm:pt>
    <dgm:pt modelId="{C037EB5F-A5D7-42A3-A7E4-75A2DDC9639A}" type="pres">
      <dgm:prSet presAssocID="{22325232-B5EA-4AC2-A856-C4F0613C3E06}" presName="c15" presStyleLbl="node1" presStyleIdx="14" presStyleCnt="19" custLinFactX="-100000" custLinFactNeighborX="-126513" custLinFactNeighborY="95196"/>
      <dgm:spPr/>
    </dgm:pt>
    <dgm:pt modelId="{A3BC864E-819A-459B-9054-7EC17861D01C}" type="pres">
      <dgm:prSet presAssocID="{22325232-B5EA-4AC2-A856-C4F0613C3E06}" presName="c16" presStyleLbl="node1" presStyleIdx="15" presStyleCnt="19" custLinFactX="51575" custLinFactNeighborX="100000" custLinFactNeighborY="59727"/>
      <dgm:spPr/>
    </dgm:pt>
    <dgm:pt modelId="{169F81D7-5F26-4FA9-8F4C-DB2B6266B38A}" type="pres">
      <dgm:prSet presAssocID="{22325232-B5EA-4AC2-A856-C4F0613C3E06}" presName="c17" presStyleLbl="node1" presStyleIdx="16" presStyleCnt="19" custLinFactNeighborX="47581" custLinFactNeighborY="49407"/>
      <dgm:spPr/>
    </dgm:pt>
    <dgm:pt modelId="{7F4FB1FD-9D1D-45E6-9473-D9A50AF82C56}" type="pres">
      <dgm:prSet presAssocID="{22325232-B5EA-4AC2-A856-C4F0613C3E06}" presName="c18" presStyleLbl="node1" presStyleIdx="17" presStyleCnt="19"/>
      <dgm:spPr/>
    </dgm:pt>
    <dgm:pt modelId="{D36654BA-AA12-42F5-A890-64C1E5C685A7}" type="pres">
      <dgm:prSet presAssocID="{DE2C5E40-053F-45FA-8709-5099B1A0C123}" presName="chevronComposite1" presStyleCnt="0"/>
      <dgm:spPr/>
    </dgm:pt>
    <dgm:pt modelId="{BE1B1750-5622-4FB1-8DF6-54501219E2C5}" type="pres">
      <dgm:prSet presAssocID="{DE2C5E40-053F-45FA-8709-5099B1A0C123}" presName="chevron1" presStyleLbl="sibTrans2D1" presStyleIdx="0" presStyleCnt="2" custFlipVert="1" custFlipHor="1" custScaleX="4861" custScaleY="4222" custLinFactNeighborX="-99405" custLinFactNeighborY="56736"/>
      <dgm:spPr/>
    </dgm:pt>
    <dgm:pt modelId="{D9D14A2E-6952-456B-A94F-A49E91B9E599}" type="pres">
      <dgm:prSet presAssocID="{DE2C5E40-053F-45FA-8709-5099B1A0C123}" presName="spChevron1" presStyleCnt="0"/>
      <dgm:spPr/>
    </dgm:pt>
    <dgm:pt modelId="{54C2012E-4869-47D7-B37B-9F3BB31B19AB}" type="pres">
      <dgm:prSet presAssocID="{DE2C5E40-053F-45FA-8709-5099B1A0C123}" presName="overlap" presStyleCnt="0"/>
      <dgm:spPr/>
    </dgm:pt>
    <dgm:pt modelId="{93DDF733-CD2F-4C5D-B800-523C4AB36821}" type="pres">
      <dgm:prSet presAssocID="{DE2C5E40-053F-45FA-8709-5099B1A0C123}" presName="chevronComposite2" presStyleCnt="0"/>
      <dgm:spPr/>
    </dgm:pt>
    <dgm:pt modelId="{4A09662E-B122-4C84-AF90-2CEF39D5F0BC}" type="pres">
      <dgm:prSet presAssocID="{DE2C5E40-053F-45FA-8709-5099B1A0C123}" presName="chevron2" presStyleLbl="sibTrans2D1" presStyleIdx="1" presStyleCnt="2" custScaleX="73871" custScaleY="32425"/>
      <dgm:spPr/>
      <dgm:t>
        <a:bodyPr/>
        <a:lstStyle/>
        <a:p>
          <a:endParaRPr lang="ru-RU"/>
        </a:p>
      </dgm:t>
    </dgm:pt>
    <dgm:pt modelId="{D7B0147F-A3CF-4FF4-9560-67BB68EC56B4}" type="pres">
      <dgm:prSet presAssocID="{DE2C5E40-053F-45FA-8709-5099B1A0C123}" presName="spChevron2" presStyleCnt="0"/>
      <dgm:spPr/>
    </dgm:pt>
    <dgm:pt modelId="{BB14C3CE-C742-454F-8F8D-055903D4E1AD}" type="pres">
      <dgm:prSet presAssocID="{BA9164FD-6A97-4290-B0EA-BC26956D9D34}" presName="last" presStyleCnt="0"/>
      <dgm:spPr/>
    </dgm:pt>
    <dgm:pt modelId="{7C2B1D44-07B7-46E1-A930-FD201C1EB76F}" type="pres">
      <dgm:prSet presAssocID="{BA9164FD-6A97-4290-B0EA-BC26956D9D34}" presName="circleTx" presStyleLbl="node1" presStyleIdx="18" presStyleCnt="19" custScaleX="117415" custScaleY="94926" custLinFactNeighborX="-490" custLinFactNeighborY="-4002"/>
      <dgm:spPr/>
      <dgm:t>
        <a:bodyPr/>
        <a:lstStyle/>
        <a:p>
          <a:endParaRPr lang="ru-RU"/>
        </a:p>
      </dgm:t>
    </dgm:pt>
    <dgm:pt modelId="{17844FB6-444A-4910-AA1B-BD4E6DFDA81C}" type="pres">
      <dgm:prSet presAssocID="{BA9164FD-6A97-4290-B0EA-BC26956D9D34}" presName="spN" presStyleCnt="0"/>
      <dgm:spPr/>
    </dgm:pt>
  </dgm:ptLst>
  <dgm:cxnLst>
    <dgm:cxn modelId="{A3270625-BC49-4286-ABC5-370B34E8A1DF}" type="presOf" srcId="{22325232-B5EA-4AC2-A856-C4F0613C3E06}" destId="{65974451-8279-4536-9A7F-39F27F2019DC}" srcOrd="0" destOrd="0" presId="urn:microsoft.com/office/officeart/2009/3/layout/RandomtoResultProcess"/>
    <dgm:cxn modelId="{AD64841C-A84C-4B9A-AE00-DDD9E038E48A}" srcId="{3DA88E58-8682-48AA-89A4-3561C40C34FC}" destId="{BA9164FD-6A97-4290-B0EA-BC26956D9D34}" srcOrd="1" destOrd="0" parTransId="{34A25D31-073B-4CE2-9D2D-5C5B9451EEB2}" sibTransId="{F1319D5F-C68D-4512-81C0-F0DCBFFEA081}"/>
    <dgm:cxn modelId="{835EE983-D870-48D9-AAF8-548A497A42EE}" type="presOf" srcId="{3DA88E58-8682-48AA-89A4-3561C40C34FC}" destId="{1AC572A3-E2B6-4BBB-BA8A-B1596AF82AA1}" srcOrd="0" destOrd="0" presId="urn:microsoft.com/office/officeart/2009/3/layout/RandomtoResultProcess"/>
    <dgm:cxn modelId="{AF15C978-FE50-45E0-91FB-F14D171E9395}" srcId="{3DA88E58-8682-48AA-89A4-3561C40C34FC}" destId="{22325232-B5EA-4AC2-A856-C4F0613C3E06}" srcOrd="0" destOrd="0" parTransId="{71989479-D776-45E3-A98A-9711E3AD6F41}" sibTransId="{DE2C5E40-053F-45FA-8709-5099B1A0C123}"/>
    <dgm:cxn modelId="{3ECBB279-75FC-47AA-A8F8-9FF805278CA1}" type="presOf" srcId="{BA9164FD-6A97-4290-B0EA-BC26956D9D34}" destId="{7C2B1D44-07B7-46E1-A930-FD201C1EB76F}" srcOrd="0" destOrd="0" presId="urn:microsoft.com/office/officeart/2009/3/layout/RandomtoResultProcess"/>
    <dgm:cxn modelId="{EB9D82E1-06D5-4C06-8E86-46BE026B535C}" type="presParOf" srcId="{1AC572A3-E2B6-4BBB-BA8A-B1596AF82AA1}" destId="{18FA9F59-8D01-427C-AB11-EE4B198714FF}" srcOrd="0" destOrd="0" presId="urn:microsoft.com/office/officeart/2009/3/layout/RandomtoResultProcess"/>
    <dgm:cxn modelId="{51B36FF5-B1C5-404F-AFF9-C4AE3B4D3314}" type="presParOf" srcId="{18FA9F59-8D01-427C-AB11-EE4B198714FF}" destId="{65974451-8279-4536-9A7F-39F27F2019DC}" srcOrd="0" destOrd="0" presId="urn:microsoft.com/office/officeart/2009/3/layout/RandomtoResultProcess"/>
    <dgm:cxn modelId="{AD34E9C9-5461-484E-BD04-DEBDAF84F879}" type="presParOf" srcId="{18FA9F59-8D01-427C-AB11-EE4B198714FF}" destId="{777F4A8C-8D7A-4F31-99F3-780CA0898456}" srcOrd="1" destOrd="0" presId="urn:microsoft.com/office/officeart/2009/3/layout/RandomtoResultProcess"/>
    <dgm:cxn modelId="{DAD51445-3804-4844-94D2-7A1BBD39F0DF}" type="presParOf" srcId="{18FA9F59-8D01-427C-AB11-EE4B198714FF}" destId="{380987CB-ADC2-4E32-B07A-5DB8070FD2F4}" srcOrd="2" destOrd="0" presId="urn:microsoft.com/office/officeart/2009/3/layout/RandomtoResultProcess"/>
    <dgm:cxn modelId="{4AB1226F-A113-46F6-8281-646773DD5C90}" type="presParOf" srcId="{18FA9F59-8D01-427C-AB11-EE4B198714FF}" destId="{9F2994A5-D8E7-4702-BD1D-14E8E6BF383E}" srcOrd="3" destOrd="0" presId="urn:microsoft.com/office/officeart/2009/3/layout/RandomtoResultProcess"/>
    <dgm:cxn modelId="{478102B2-7F24-4F34-A79A-9F94261ACC45}" type="presParOf" srcId="{18FA9F59-8D01-427C-AB11-EE4B198714FF}" destId="{77DA89C8-40E6-45BE-B731-76901F1B4C7E}" srcOrd="4" destOrd="0" presId="urn:microsoft.com/office/officeart/2009/3/layout/RandomtoResultProcess"/>
    <dgm:cxn modelId="{A852172A-60CB-484F-9439-F214975C2B2B}" type="presParOf" srcId="{18FA9F59-8D01-427C-AB11-EE4B198714FF}" destId="{F1C1E7BF-FA6B-4253-8E2A-77C270F0EC63}" srcOrd="5" destOrd="0" presId="urn:microsoft.com/office/officeart/2009/3/layout/RandomtoResultProcess"/>
    <dgm:cxn modelId="{9EB2F600-AACA-48D9-8573-1EECC55B8759}" type="presParOf" srcId="{18FA9F59-8D01-427C-AB11-EE4B198714FF}" destId="{C0C362D3-66F0-4A99-A561-DF0A800B9FA3}" srcOrd="6" destOrd="0" presId="urn:microsoft.com/office/officeart/2009/3/layout/RandomtoResultProcess"/>
    <dgm:cxn modelId="{4AD9B032-8570-47A6-BCF0-1B0972E110B0}" type="presParOf" srcId="{18FA9F59-8D01-427C-AB11-EE4B198714FF}" destId="{672BDC9D-8B53-4760-A975-ED829D8FF159}" srcOrd="7" destOrd="0" presId="urn:microsoft.com/office/officeart/2009/3/layout/RandomtoResultProcess"/>
    <dgm:cxn modelId="{AABE6D1C-0441-400F-B06D-51A8A2808EE9}" type="presParOf" srcId="{18FA9F59-8D01-427C-AB11-EE4B198714FF}" destId="{DEDA544F-E546-41A6-8524-E1BB77FEEA10}" srcOrd="8" destOrd="0" presId="urn:microsoft.com/office/officeart/2009/3/layout/RandomtoResultProcess"/>
    <dgm:cxn modelId="{706B9737-A3F7-485E-BF4D-D9B589EE9BED}" type="presParOf" srcId="{18FA9F59-8D01-427C-AB11-EE4B198714FF}" destId="{87BB92B7-93E2-4884-B19F-22F6696512C8}" srcOrd="9" destOrd="0" presId="urn:microsoft.com/office/officeart/2009/3/layout/RandomtoResultProcess"/>
    <dgm:cxn modelId="{3C1074FD-EB08-40E4-82A2-A739E0841870}" type="presParOf" srcId="{18FA9F59-8D01-427C-AB11-EE4B198714FF}" destId="{A963CE85-48EA-4F8C-A7A2-E1DC8EDD92F1}" srcOrd="10" destOrd="0" presId="urn:microsoft.com/office/officeart/2009/3/layout/RandomtoResultProcess"/>
    <dgm:cxn modelId="{3077C23B-97BC-44C2-A602-9F75F3AD5AD8}" type="presParOf" srcId="{18FA9F59-8D01-427C-AB11-EE4B198714FF}" destId="{DCCE3933-9100-4593-AF54-9C2BCF26A456}" srcOrd="11" destOrd="0" presId="urn:microsoft.com/office/officeart/2009/3/layout/RandomtoResultProcess"/>
    <dgm:cxn modelId="{1F5513CE-880F-407A-8431-860D04370059}" type="presParOf" srcId="{18FA9F59-8D01-427C-AB11-EE4B198714FF}" destId="{BC607DA0-C0F6-499B-BD0E-497AE9344181}" srcOrd="12" destOrd="0" presId="urn:microsoft.com/office/officeart/2009/3/layout/RandomtoResultProcess"/>
    <dgm:cxn modelId="{2773FCF9-6D40-4A10-BBF5-7AC308BA16F8}" type="presParOf" srcId="{18FA9F59-8D01-427C-AB11-EE4B198714FF}" destId="{2C46C68E-F738-4BD1-812C-72F984A05722}" srcOrd="13" destOrd="0" presId="urn:microsoft.com/office/officeart/2009/3/layout/RandomtoResultProcess"/>
    <dgm:cxn modelId="{3136A87C-0DDA-47B9-A6E2-FFBC48867ED0}" type="presParOf" srcId="{18FA9F59-8D01-427C-AB11-EE4B198714FF}" destId="{2FF331B0-797E-4A8D-B564-BBEBAB162CA5}" srcOrd="14" destOrd="0" presId="urn:microsoft.com/office/officeart/2009/3/layout/RandomtoResultProcess"/>
    <dgm:cxn modelId="{F05B0BC7-1F07-4A6C-AB8E-2041054E5AA1}" type="presParOf" srcId="{18FA9F59-8D01-427C-AB11-EE4B198714FF}" destId="{C037EB5F-A5D7-42A3-A7E4-75A2DDC9639A}" srcOrd="15" destOrd="0" presId="urn:microsoft.com/office/officeart/2009/3/layout/RandomtoResultProcess"/>
    <dgm:cxn modelId="{F53B74D1-88A8-48FE-8816-E646E82FD64E}" type="presParOf" srcId="{18FA9F59-8D01-427C-AB11-EE4B198714FF}" destId="{A3BC864E-819A-459B-9054-7EC17861D01C}" srcOrd="16" destOrd="0" presId="urn:microsoft.com/office/officeart/2009/3/layout/RandomtoResultProcess"/>
    <dgm:cxn modelId="{8C87A6B4-CD11-48C1-BC92-ED6BAF255E9C}" type="presParOf" srcId="{18FA9F59-8D01-427C-AB11-EE4B198714FF}" destId="{169F81D7-5F26-4FA9-8F4C-DB2B6266B38A}" srcOrd="17" destOrd="0" presId="urn:microsoft.com/office/officeart/2009/3/layout/RandomtoResultProcess"/>
    <dgm:cxn modelId="{372E4BBC-B06E-4241-9DC2-D173C3A22009}" type="presParOf" srcId="{18FA9F59-8D01-427C-AB11-EE4B198714FF}" destId="{7F4FB1FD-9D1D-45E6-9473-D9A50AF82C56}" srcOrd="18" destOrd="0" presId="urn:microsoft.com/office/officeart/2009/3/layout/RandomtoResultProcess"/>
    <dgm:cxn modelId="{12F691E7-5EE0-4147-9651-7310CE12D57B}" type="presParOf" srcId="{1AC572A3-E2B6-4BBB-BA8A-B1596AF82AA1}" destId="{D36654BA-AA12-42F5-A890-64C1E5C685A7}" srcOrd="1" destOrd="0" presId="urn:microsoft.com/office/officeart/2009/3/layout/RandomtoResultProcess"/>
    <dgm:cxn modelId="{1A1B788C-54F5-4336-AEF2-A0A1909A3AA5}" type="presParOf" srcId="{D36654BA-AA12-42F5-A890-64C1E5C685A7}" destId="{BE1B1750-5622-4FB1-8DF6-54501219E2C5}" srcOrd="0" destOrd="0" presId="urn:microsoft.com/office/officeart/2009/3/layout/RandomtoResultProcess"/>
    <dgm:cxn modelId="{49C11A02-AF9E-40CE-AFA0-3BA08457A1A7}" type="presParOf" srcId="{D36654BA-AA12-42F5-A890-64C1E5C685A7}" destId="{D9D14A2E-6952-456B-A94F-A49E91B9E599}" srcOrd="1" destOrd="0" presId="urn:microsoft.com/office/officeart/2009/3/layout/RandomtoResultProcess"/>
    <dgm:cxn modelId="{3D6601BF-6635-4F6A-B9B1-5B10A26836A8}" type="presParOf" srcId="{1AC572A3-E2B6-4BBB-BA8A-B1596AF82AA1}" destId="{54C2012E-4869-47D7-B37B-9F3BB31B19AB}" srcOrd="2" destOrd="0" presId="urn:microsoft.com/office/officeart/2009/3/layout/RandomtoResultProcess"/>
    <dgm:cxn modelId="{FD349CB7-205D-477F-8121-F8E4CE1FC147}" type="presParOf" srcId="{1AC572A3-E2B6-4BBB-BA8A-B1596AF82AA1}" destId="{93DDF733-CD2F-4C5D-B800-523C4AB36821}" srcOrd="3" destOrd="0" presId="urn:microsoft.com/office/officeart/2009/3/layout/RandomtoResultProcess"/>
    <dgm:cxn modelId="{1C70B917-FF91-46ED-9CD6-D50AFD4CB7A9}" type="presParOf" srcId="{93DDF733-CD2F-4C5D-B800-523C4AB36821}" destId="{4A09662E-B122-4C84-AF90-2CEF39D5F0BC}" srcOrd="0" destOrd="0" presId="urn:microsoft.com/office/officeart/2009/3/layout/RandomtoResultProcess"/>
    <dgm:cxn modelId="{256769CA-787F-4BBF-895D-E8883C63FB6D}" type="presParOf" srcId="{93DDF733-CD2F-4C5D-B800-523C4AB36821}" destId="{D7B0147F-A3CF-4FF4-9560-67BB68EC56B4}" srcOrd="1" destOrd="0" presId="urn:microsoft.com/office/officeart/2009/3/layout/RandomtoResultProcess"/>
    <dgm:cxn modelId="{AE7E2760-6905-42F0-A30F-693DC313B927}" type="presParOf" srcId="{1AC572A3-E2B6-4BBB-BA8A-B1596AF82AA1}" destId="{BB14C3CE-C742-454F-8F8D-055903D4E1AD}" srcOrd="4" destOrd="0" presId="urn:microsoft.com/office/officeart/2009/3/layout/RandomtoResultProcess"/>
    <dgm:cxn modelId="{E017B749-0255-44D2-A180-BF57C3F62BE6}" type="presParOf" srcId="{BB14C3CE-C742-454F-8F8D-055903D4E1AD}" destId="{7C2B1D44-07B7-46E1-A930-FD201C1EB76F}" srcOrd="0" destOrd="0" presId="urn:microsoft.com/office/officeart/2009/3/layout/RandomtoResultProcess"/>
    <dgm:cxn modelId="{0609C5BA-820B-487C-A5A0-AC0DCCA2A06C}" type="presParOf" srcId="{BB14C3CE-C742-454F-8F8D-055903D4E1AD}" destId="{17844FB6-444A-4910-AA1B-BD4E6DFDA81C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DA88E58-8682-48AA-89A4-3561C40C34FC}" type="doc">
      <dgm:prSet loTypeId="urn:microsoft.com/office/officeart/2009/3/layout/RandomtoResultProcess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9164FD-6A97-4290-B0EA-BC26956D9D34}">
      <dgm:prSet phldrT="[Текст]" custT="1"/>
      <dgm:spPr>
        <a:solidFill>
          <a:srgbClr val="FF6600"/>
        </a:solidFill>
      </dgm:spPr>
      <dgm:t>
        <a:bodyPr/>
        <a:lstStyle/>
        <a:p>
          <a:r>
            <a:rPr lang="ru-RU" sz="1400" b="1" dirty="0" smtClean="0">
              <a:solidFill>
                <a:srgbClr val="3333FF"/>
              </a:solidFill>
            </a:rPr>
            <a:t>Охват консультационными услугами работодателей при трудоустройстве молодежи -100%</a:t>
          </a:r>
          <a:endParaRPr lang="ru-RU" sz="1400" b="1" dirty="0">
            <a:solidFill>
              <a:srgbClr val="3333FF"/>
            </a:solidFill>
          </a:endParaRPr>
        </a:p>
      </dgm:t>
    </dgm:pt>
    <dgm:pt modelId="{F1319D5F-C68D-4512-81C0-F0DCBFFEA081}" type="sibTrans" cxnId="{AD64841C-A84C-4B9A-AE00-DDD9E038E48A}">
      <dgm:prSet/>
      <dgm:spPr/>
      <dgm:t>
        <a:bodyPr/>
        <a:lstStyle/>
        <a:p>
          <a:endParaRPr lang="ru-RU"/>
        </a:p>
      </dgm:t>
    </dgm:pt>
    <dgm:pt modelId="{34A25D31-073B-4CE2-9D2D-5C5B9451EEB2}" type="parTrans" cxnId="{AD64841C-A84C-4B9A-AE00-DDD9E038E48A}">
      <dgm:prSet/>
      <dgm:spPr/>
      <dgm:t>
        <a:bodyPr/>
        <a:lstStyle/>
        <a:p>
          <a:endParaRPr lang="ru-RU"/>
        </a:p>
      </dgm:t>
    </dgm:pt>
    <dgm:pt modelId="{22325232-B5EA-4AC2-A856-C4F0613C3E06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DE2C5E40-053F-45FA-8709-5099B1A0C123}" type="sibTrans" cxnId="{AF15C978-FE50-45E0-91FB-F14D171E9395}">
      <dgm:prSet/>
      <dgm:spPr/>
      <dgm:t>
        <a:bodyPr/>
        <a:lstStyle/>
        <a:p>
          <a:endParaRPr lang="ru-RU"/>
        </a:p>
      </dgm:t>
    </dgm:pt>
    <dgm:pt modelId="{71989479-D776-45E3-A98A-9711E3AD6F41}" type="parTrans" cxnId="{AF15C978-FE50-45E0-91FB-F14D171E9395}">
      <dgm:prSet/>
      <dgm:spPr/>
      <dgm:t>
        <a:bodyPr/>
        <a:lstStyle/>
        <a:p>
          <a:endParaRPr lang="ru-RU"/>
        </a:p>
      </dgm:t>
    </dgm:pt>
    <dgm:pt modelId="{1AC572A3-E2B6-4BBB-BA8A-B1596AF82AA1}" type="pres">
      <dgm:prSet presAssocID="{3DA88E58-8682-48AA-89A4-3561C40C34FC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8FA9F59-8D01-427C-AB11-EE4B198714FF}" type="pres">
      <dgm:prSet presAssocID="{22325232-B5EA-4AC2-A856-C4F0613C3E06}" presName="chaos" presStyleCnt="0"/>
      <dgm:spPr/>
    </dgm:pt>
    <dgm:pt modelId="{65974451-8279-4536-9A7F-39F27F2019DC}" type="pres">
      <dgm:prSet presAssocID="{22325232-B5EA-4AC2-A856-C4F0613C3E06}" presName="parTx1" presStyleLbl="revTx" presStyleIdx="0" presStyleCnt="1" custFlipVert="1" custFlipHor="1" custScaleX="1918" custScaleY="15606" custLinFactY="100000" custLinFactNeighborX="52581" custLinFactNeighborY="170025"/>
      <dgm:spPr/>
      <dgm:t>
        <a:bodyPr/>
        <a:lstStyle/>
        <a:p>
          <a:endParaRPr lang="ru-RU"/>
        </a:p>
      </dgm:t>
    </dgm:pt>
    <dgm:pt modelId="{777F4A8C-8D7A-4F31-99F3-780CA0898456}" type="pres">
      <dgm:prSet presAssocID="{22325232-B5EA-4AC2-A856-C4F0613C3E06}" presName="c1" presStyleLbl="node1" presStyleIdx="0" presStyleCnt="19"/>
      <dgm:spPr/>
    </dgm:pt>
    <dgm:pt modelId="{380987CB-ADC2-4E32-B07A-5DB8070FD2F4}" type="pres">
      <dgm:prSet presAssocID="{22325232-B5EA-4AC2-A856-C4F0613C3E06}" presName="c2" presStyleLbl="node1" presStyleIdx="1" presStyleCnt="19"/>
      <dgm:spPr/>
    </dgm:pt>
    <dgm:pt modelId="{9F2994A5-D8E7-4702-BD1D-14E8E6BF383E}" type="pres">
      <dgm:prSet presAssocID="{22325232-B5EA-4AC2-A856-C4F0613C3E06}" presName="c3" presStyleLbl="node1" presStyleIdx="2" presStyleCnt="19"/>
      <dgm:spPr/>
    </dgm:pt>
    <dgm:pt modelId="{77DA89C8-40E6-45BE-B731-76901F1B4C7E}" type="pres">
      <dgm:prSet presAssocID="{22325232-B5EA-4AC2-A856-C4F0613C3E06}" presName="c4" presStyleLbl="node1" presStyleIdx="3" presStyleCnt="19"/>
      <dgm:spPr/>
    </dgm:pt>
    <dgm:pt modelId="{F1C1E7BF-FA6B-4253-8E2A-77C270F0EC63}" type="pres">
      <dgm:prSet presAssocID="{22325232-B5EA-4AC2-A856-C4F0613C3E06}" presName="c5" presStyleLbl="node1" presStyleIdx="4" presStyleCnt="19"/>
      <dgm:spPr/>
    </dgm:pt>
    <dgm:pt modelId="{C0C362D3-66F0-4A99-A561-DF0A800B9FA3}" type="pres">
      <dgm:prSet presAssocID="{22325232-B5EA-4AC2-A856-C4F0613C3E06}" presName="c6" presStyleLbl="node1" presStyleIdx="5" presStyleCnt="19"/>
      <dgm:spPr/>
    </dgm:pt>
    <dgm:pt modelId="{672BDC9D-8B53-4760-A975-ED829D8FF159}" type="pres">
      <dgm:prSet presAssocID="{22325232-B5EA-4AC2-A856-C4F0613C3E06}" presName="c7" presStyleLbl="node1" presStyleIdx="6" presStyleCnt="19"/>
      <dgm:spPr/>
    </dgm:pt>
    <dgm:pt modelId="{DEDA544F-E546-41A6-8524-E1BB77FEEA10}" type="pres">
      <dgm:prSet presAssocID="{22325232-B5EA-4AC2-A856-C4F0613C3E06}" presName="c8" presStyleLbl="node1" presStyleIdx="7" presStyleCnt="19"/>
      <dgm:spPr/>
    </dgm:pt>
    <dgm:pt modelId="{87BB92B7-93E2-4884-B19F-22F6696512C8}" type="pres">
      <dgm:prSet presAssocID="{22325232-B5EA-4AC2-A856-C4F0613C3E06}" presName="c9" presStyleLbl="node1" presStyleIdx="8" presStyleCnt="19"/>
      <dgm:spPr/>
    </dgm:pt>
    <dgm:pt modelId="{A963CE85-48EA-4F8C-A7A2-E1DC8EDD92F1}" type="pres">
      <dgm:prSet presAssocID="{22325232-B5EA-4AC2-A856-C4F0613C3E06}" presName="c10" presStyleLbl="node1" presStyleIdx="9" presStyleCnt="19" custScaleX="55329" custScaleY="64544" custLinFactNeighborX="0" custLinFactNeighborY="-42860"/>
      <dgm:spPr/>
    </dgm:pt>
    <dgm:pt modelId="{DCCE3933-9100-4593-AF54-9C2BCF26A456}" type="pres">
      <dgm:prSet presAssocID="{22325232-B5EA-4AC2-A856-C4F0613C3E06}" presName="c11" presStyleLbl="node1" presStyleIdx="10" presStyleCnt="19"/>
      <dgm:spPr/>
    </dgm:pt>
    <dgm:pt modelId="{BC607DA0-C0F6-499B-BD0E-497AE9344181}" type="pres">
      <dgm:prSet presAssocID="{22325232-B5EA-4AC2-A856-C4F0613C3E06}" presName="c12" presStyleLbl="node1" presStyleIdx="11" presStyleCnt="19" custLinFactNeighborX="9429" custLinFactNeighborY="66040"/>
      <dgm:spPr/>
    </dgm:pt>
    <dgm:pt modelId="{2C46C68E-F738-4BD1-812C-72F984A05722}" type="pres">
      <dgm:prSet presAssocID="{22325232-B5EA-4AC2-A856-C4F0613C3E06}" presName="c13" presStyleLbl="node1" presStyleIdx="12" presStyleCnt="19" custLinFactX="5719" custLinFactNeighborX="100000" custLinFactNeighborY="60149"/>
      <dgm:spPr/>
    </dgm:pt>
    <dgm:pt modelId="{2FF331B0-797E-4A8D-B564-BBEBAB162CA5}" type="pres">
      <dgm:prSet presAssocID="{22325232-B5EA-4AC2-A856-C4F0613C3E06}" presName="c14" presStyleLbl="node1" presStyleIdx="13" presStyleCnt="19" custLinFactX="100000" custLinFactNeighborX="133655" custLinFactNeighborY="51264"/>
      <dgm:spPr/>
    </dgm:pt>
    <dgm:pt modelId="{C037EB5F-A5D7-42A3-A7E4-75A2DDC9639A}" type="pres">
      <dgm:prSet presAssocID="{22325232-B5EA-4AC2-A856-C4F0613C3E06}" presName="c15" presStyleLbl="node1" presStyleIdx="14" presStyleCnt="19" custLinFactX="-100000" custLinFactNeighborX="-126513" custLinFactNeighborY="95196"/>
      <dgm:spPr/>
    </dgm:pt>
    <dgm:pt modelId="{A3BC864E-819A-459B-9054-7EC17861D01C}" type="pres">
      <dgm:prSet presAssocID="{22325232-B5EA-4AC2-A856-C4F0613C3E06}" presName="c16" presStyleLbl="node1" presStyleIdx="15" presStyleCnt="19" custLinFactX="51575" custLinFactNeighborX="100000" custLinFactNeighborY="59727"/>
      <dgm:spPr/>
    </dgm:pt>
    <dgm:pt modelId="{169F81D7-5F26-4FA9-8F4C-DB2B6266B38A}" type="pres">
      <dgm:prSet presAssocID="{22325232-B5EA-4AC2-A856-C4F0613C3E06}" presName="c17" presStyleLbl="node1" presStyleIdx="16" presStyleCnt="19" custLinFactNeighborX="47581" custLinFactNeighborY="49407"/>
      <dgm:spPr/>
    </dgm:pt>
    <dgm:pt modelId="{7F4FB1FD-9D1D-45E6-9473-D9A50AF82C56}" type="pres">
      <dgm:prSet presAssocID="{22325232-B5EA-4AC2-A856-C4F0613C3E06}" presName="c18" presStyleLbl="node1" presStyleIdx="17" presStyleCnt="19"/>
      <dgm:spPr/>
    </dgm:pt>
    <dgm:pt modelId="{D36654BA-AA12-42F5-A890-64C1E5C685A7}" type="pres">
      <dgm:prSet presAssocID="{DE2C5E40-053F-45FA-8709-5099B1A0C123}" presName="chevronComposite1" presStyleCnt="0"/>
      <dgm:spPr/>
    </dgm:pt>
    <dgm:pt modelId="{BE1B1750-5622-4FB1-8DF6-54501219E2C5}" type="pres">
      <dgm:prSet presAssocID="{DE2C5E40-053F-45FA-8709-5099B1A0C123}" presName="chevron1" presStyleLbl="sibTrans2D1" presStyleIdx="0" presStyleCnt="2" custFlipVert="1" custFlipHor="1" custScaleX="9397" custScaleY="4697" custLinFactX="-5328" custLinFactNeighborX="-100000" custLinFactNeighborY="55665"/>
      <dgm:spPr/>
    </dgm:pt>
    <dgm:pt modelId="{D9D14A2E-6952-456B-A94F-A49E91B9E599}" type="pres">
      <dgm:prSet presAssocID="{DE2C5E40-053F-45FA-8709-5099B1A0C123}" presName="spChevron1" presStyleCnt="0"/>
      <dgm:spPr/>
    </dgm:pt>
    <dgm:pt modelId="{54C2012E-4869-47D7-B37B-9F3BB31B19AB}" type="pres">
      <dgm:prSet presAssocID="{DE2C5E40-053F-45FA-8709-5099B1A0C123}" presName="overlap" presStyleCnt="0"/>
      <dgm:spPr/>
    </dgm:pt>
    <dgm:pt modelId="{93DDF733-CD2F-4C5D-B800-523C4AB36821}" type="pres">
      <dgm:prSet presAssocID="{DE2C5E40-053F-45FA-8709-5099B1A0C123}" presName="chevronComposite2" presStyleCnt="0"/>
      <dgm:spPr/>
    </dgm:pt>
    <dgm:pt modelId="{4A09662E-B122-4C84-AF90-2CEF39D5F0BC}" type="pres">
      <dgm:prSet presAssocID="{DE2C5E40-053F-45FA-8709-5099B1A0C123}" presName="chevron2" presStyleLbl="sibTrans2D1" presStyleIdx="1" presStyleCnt="2" custFlipVert="1" custFlipHor="1" custScaleX="17178" custScaleY="3821" custLinFactX="-100000" custLinFactY="-33783" custLinFactNeighborX="-114736" custLinFactNeighborY="-100000"/>
      <dgm:spPr/>
    </dgm:pt>
    <dgm:pt modelId="{D7B0147F-A3CF-4FF4-9560-67BB68EC56B4}" type="pres">
      <dgm:prSet presAssocID="{DE2C5E40-053F-45FA-8709-5099B1A0C123}" presName="spChevron2" presStyleCnt="0"/>
      <dgm:spPr/>
    </dgm:pt>
    <dgm:pt modelId="{BB14C3CE-C742-454F-8F8D-055903D4E1AD}" type="pres">
      <dgm:prSet presAssocID="{BA9164FD-6A97-4290-B0EA-BC26956D9D34}" presName="last" presStyleCnt="0"/>
      <dgm:spPr/>
    </dgm:pt>
    <dgm:pt modelId="{7C2B1D44-07B7-46E1-A930-FD201C1EB76F}" type="pres">
      <dgm:prSet presAssocID="{BA9164FD-6A97-4290-B0EA-BC26956D9D34}" presName="circleTx" presStyleLbl="node1" presStyleIdx="18" presStyleCnt="19" custScaleX="112930" custScaleY="80220" custLinFactNeighborX="-490" custLinFactNeighborY="-4002"/>
      <dgm:spPr/>
      <dgm:t>
        <a:bodyPr/>
        <a:lstStyle/>
        <a:p>
          <a:endParaRPr lang="ru-RU"/>
        </a:p>
      </dgm:t>
    </dgm:pt>
    <dgm:pt modelId="{17844FB6-444A-4910-AA1B-BD4E6DFDA81C}" type="pres">
      <dgm:prSet presAssocID="{BA9164FD-6A97-4290-B0EA-BC26956D9D34}" presName="spN" presStyleCnt="0"/>
      <dgm:spPr/>
    </dgm:pt>
  </dgm:ptLst>
  <dgm:cxnLst>
    <dgm:cxn modelId="{A3270625-BC49-4286-ABC5-370B34E8A1DF}" type="presOf" srcId="{22325232-B5EA-4AC2-A856-C4F0613C3E06}" destId="{65974451-8279-4536-9A7F-39F27F2019DC}" srcOrd="0" destOrd="0" presId="urn:microsoft.com/office/officeart/2009/3/layout/RandomtoResultProcess"/>
    <dgm:cxn modelId="{AD64841C-A84C-4B9A-AE00-DDD9E038E48A}" srcId="{3DA88E58-8682-48AA-89A4-3561C40C34FC}" destId="{BA9164FD-6A97-4290-B0EA-BC26956D9D34}" srcOrd="1" destOrd="0" parTransId="{34A25D31-073B-4CE2-9D2D-5C5B9451EEB2}" sibTransId="{F1319D5F-C68D-4512-81C0-F0DCBFFEA081}"/>
    <dgm:cxn modelId="{835EE983-D870-48D9-AAF8-548A497A42EE}" type="presOf" srcId="{3DA88E58-8682-48AA-89A4-3561C40C34FC}" destId="{1AC572A3-E2B6-4BBB-BA8A-B1596AF82AA1}" srcOrd="0" destOrd="0" presId="urn:microsoft.com/office/officeart/2009/3/layout/RandomtoResultProcess"/>
    <dgm:cxn modelId="{AF15C978-FE50-45E0-91FB-F14D171E9395}" srcId="{3DA88E58-8682-48AA-89A4-3561C40C34FC}" destId="{22325232-B5EA-4AC2-A856-C4F0613C3E06}" srcOrd="0" destOrd="0" parTransId="{71989479-D776-45E3-A98A-9711E3AD6F41}" sibTransId="{DE2C5E40-053F-45FA-8709-5099B1A0C123}"/>
    <dgm:cxn modelId="{3ECBB279-75FC-47AA-A8F8-9FF805278CA1}" type="presOf" srcId="{BA9164FD-6A97-4290-B0EA-BC26956D9D34}" destId="{7C2B1D44-07B7-46E1-A930-FD201C1EB76F}" srcOrd="0" destOrd="0" presId="urn:microsoft.com/office/officeart/2009/3/layout/RandomtoResultProcess"/>
    <dgm:cxn modelId="{EB9D82E1-06D5-4C06-8E86-46BE026B535C}" type="presParOf" srcId="{1AC572A3-E2B6-4BBB-BA8A-B1596AF82AA1}" destId="{18FA9F59-8D01-427C-AB11-EE4B198714FF}" srcOrd="0" destOrd="0" presId="urn:microsoft.com/office/officeart/2009/3/layout/RandomtoResultProcess"/>
    <dgm:cxn modelId="{51B36FF5-B1C5-404F-AFF9-C4AE3B4D3314}" type="presParOf" srcId="{18FA9F59-8D01-427C-AB11-EE4B198714FF}" destId="{65974451-8279-4536-9A7F-39F27F2019DC}" srcOrd="0" destOrd="0" presId="urn:microsoft.com/office/officeart/2009/3/layout/RandomtoResultProcess"/>
    <dgm:cxn modelId="{AD34E9C9-5461-484E-BD04-DEBDAF84F879}" type="presParOf" srcId="{18FA9F59-8D01-427C-AB11-EE4B198714FF}" destId="{777F4A8C-8D7A-4F31-99F3-780CA0898456}" srcOrd="1" destOrd="0" presId="urn:microsoft.com/office/officeart/2009/3/layout/RandomtoResultProcess"/>
    <dgm:cxn modelId="{DAD51445-3804-4844-94D2-7A1BBD39F0DF}" type="presParOf" srcId="{18FA9F59-8D01-427C-AB11-EE4B198714FF}" destId="{380987CB-ADC2-4E32-B07A-5DB8070FD2F4}" srcOrd="2" destOrd="0" presId="urn:microsoft.com/office/officeart/2009/3/layout/RandomtoResultProcess"/>
    <dgm:cxn modelId="{4AB1226F-A113-46F6-8281-646773DD5C90}" type="presParOf" srcId="{18FA9F59-8D01-427C-AB11-EE4B198714FF}" destId="{9F2994A5-D8E7-4702-BD1D-14E8E6BF383E}" srcOrd="3" destOrd="0" presId="urn:microsoft.com/office/officeart/2009/3/layout/RandomtoResultProcess"/>
    <dgm:cxn modelId="{478102B2-7F24-4F34-A79A-9F94261ACC45}" type="presParOf" srcId="{18FA9F59-8D01-427C-AB11-EE4B198714FF}" destId="{77DA89C8-40E6-45BE-B731-76901F1B4C7E}" srcOrd="4" destOrd="0" presId="urn:microsoft.com/office/officeart/2009/3/layout/RandomtoResultProcess"/>
    <dgm:cxn modelId="{A852172A-60CB-484F-9439-F214975C2B2B}" type="presParOf" srcId="{18FA9F59-8D01-427C-AB11-EE4B198714FF}" destId="{F1C1E7BF-FA6B-4253-8E2A-77C270F0EC63}" srcOrd="5" destOrd="0" presId="urn:microsoft.com/office/officeart/2009/3/layout/RandomtoResultProcess"/>
    <dgm:cxn modelId="{9EB2F600-AACA-48D9-8573-1EECC55B8759}" type="presParOf" srcId="{18FA9F59-8D01-427C-AB11-EE4B198714FF}" destId="{C0C362D3-66F0-4A99-A561-DF0A800B9FA3}" srcOrd="6" destOrd="0" presId="urn:microsoft.com/office/officeart/2009/3/layout/RandomtoResultProcess"/>
    <dgm:cxn modelId="{4AD9B032-8570-47A6-BCF0-1B0972E110B0}" type="presParOf" srcId="{18FA9F59-8D01-427C-AB11-EE4B198714FF}" destId="{672BDC9D-8B53-4760-A975-ED829D8FF159}" srcOrd="7" destOrd="0" presId="urn:microsoft.com/office/officeart/2009/3/layout/RandomtoResultProcess"/>
    <dgm:cxn modelId="{AABE6D1C-0441-400F-B06D-51A8A2808EE9}" type="presParOf" srcId="{18FA9F59-8D01-427C-AB11-EE4B198714FF}" destId="{DEDA544F-E546-41A6-8524-E1BB77FEEA10}" srcOrd="8" destOrd="0" presId="urn:microsoft.com/office/officeart/2009/3/layout/RandomtoResultProcess"/>
    <dgm:cxn modelId="{706B9737-A3F7-485E-BF4D-D9B589EE9BED}" type="presParOf" srcId="{18FA9F59-8D01-427C-AB11-EE4B198714FF}" destId="{87BB92B7-93E2-4884-B19F-22F6696512C8}" srcOrd="9" destOrd="0" presId="urn:microsoft.com/office/officeart/2009/3/layout/RandomtoResultProcess"/>
    <dgm:cxn modelId="{3C1074FD-EB08-40E4-82A2-A739E0841870}" type="presParOf" srcId="{18FA9F59-8D01-427C-AB11-EE4B198714FF}" destId="{A963CE85-48EA-4F8C-A7A2-E1DC8EDD92F1}" srcOrd="10" destOrd="0" presId="urn:microsoft.com/office/officeart/2009/3/layout/RandomtoResultProcess"/>
    <dgm:cxn modelId="{3077C23B-97BC-44C2-A602-9F75F3AD5AD8}" type="presParOf" srcId="{18FA9F59-8D01-427C-AB11-EE4B198714FF}" destId="{DCCE3933-9100-4593-AF54-9C2BCF26A456}" srcOrd="11" destOrd="0" presId="urn:microsoft.com/office/officeart/2009/3/layout/RandomtoResultProcess"/>
    <dgm:cxn modelId="{1F5513CE-880F-407A-8431-860D04370059}" type="presParOf" srcId="{18FA9F59-8D01-427C-AB11-EE4B198714FF}" destId="{BC607DA0-C0F6-499B-BD0E-497AE9344181}" srcOrd="12" destOrd="0" presId="urn:microsoft.com/office/officeart/2009/3/layout/RandomtoResultProcess"/>
    <dgm:cxn modelId="{2773FCF9-6D40-4A10-BBF5-7AC308BA16F8}" type="presParOf" srcId="{18FA9F59-8D01-427C-AB11-EE4B198714FF}" destId="{2C46C68E-F738-4BD1-812C-72F984A05722}" srcOrd="13" destOrd="0" presId="urn:microsoft.com/office/officeart/2009/3/layout/RandomtoResultProcess"/>
    <dgm:cxn modelId="{3136A87C-0DDA-47B9-A6E2-FFBC48867ED0}" type="presParOf" srcId="{18FA9F59-8D01-427C-AB11-EE4B198714FF}" destId="{2FF331B0-797E-4A8D-B564-BBEBAB162CA5}" srcOrd="14" destOrd="0" presId="urn:microsoft.com/office/officeart/2009/3/layout/RandomtoResultProcess"/>
    <dgm:cxn modelId="{F05B0BC7-1F07-4A6C-AB8E-2041054E5AA1}" type="presParOf" srcId="{18FA9F59-8D01-427C-AB11-EE4B198714FF}" destId="{C037EB5F-A5D7-42A3-A7E4-75A2DDC9639A}" srcOrd="15" destOrd="0" presId="urn:microsoft.com/office/officeart/2009/3/layout/RandomtoResultProcess"/>
    <dgm:cxn modelId="{F53B74D1-88A8-48FE-8816-E646E82FD64E}" type="presParOf" srcId="{18FA9F59-8D01-427C-AB11-EE4B198714FF}" destId="{A3BC864E-819A-459B-9054-7EC17861D01C}" srcOrd="16" destOrd="0" presId="urn:microsoft.com/office/officeart/2009/3/layout/RandomtoResultProcess"/>
    <dgm:cxn modelId="{8C87A6B4-CD11-48C1-BC92-ED6BAF255E9C}" type="presParOf" srcId="{18FA9F59-8D01-427C-AB11-EE4B198714FF}" destId="{169F81D7-5F26-4FA9-8F4C-DB2B6266B38A}" srcOrd="17" destOrd="0" presId="urn:microsoft.com/office/officeart/2009/3/layout/RandomtoResultProcess"/>
    <dgm:cxn modelId="{372E4BBC-B06E-4241-9DC2-D173C3A22009}" type="presParOf" srcId="{18FA9F59-8D01-427C-AB11-EE4B198714FF}" destId="{7F4FB1FD-9D1D-45E6-9473-D9A50AF82C56}" srcOrd="18" destOrd="0" presId="urn:microsoft.com/office/officeart/2009/3/layout/RandomtoResultProcess"/>
    <dgm:cxn modelId="{12F691E7-5EE0-4147-9651-7310CE12D57B}" type="presParOf" srcId="{1AC572A3-E2B6-4BBB-BA8A-B1596AF82AA1}" destId="{D36654BA-AA12-42F5-A890-64C1E5C685A7}" srcOrd="1" destOrd="0" presId="urn:microsoft.com/office/officeart/2009/3/layout/RandomtoResultProcess"/>
    <dgm:cxn modelId="{1A1B788C-54F5-4336-AEF2-A0A1909A3AA5}" type="presParOf" srcId="{D36654BA-AA12-42F5-A890-64C1E5C685A7}" destId="{BE1B1750-5622-4FB1-8DF6-54501219E2C5}" srcOrd="0" destOrd="0" presId="urn:microsoft.com/office/officeart/2009/3/layout/RandomtoResultProcess"/>
    <dgm:cxn modelId="{49C11A02-AF9E-40CE-AFA0-3BA08457A1A7}" type="presParOf" srcId="{D36654BA-AA12-42F5-A890-64C1E5C685A7}" destId="{D9D14A2E-6952-456B-A94F-A49E91B9E599}" srcOrd="1" destOrd="0" presId="urn:microsoft.com/office/officeart/2009/3/layout/RandomtoResultProcess"/>
    <dgm:cxn modelId="{3D6601BF-6635-4F6A-B9B1-5B10A26836A8}" type="presParOf" srcId="{1AC572A3-E2B6-4BBB-BA8A-B1596AF82AA1}" destId="{54C2012E-4869-47D7-B37B-9F3BB31B19AB}" srcOrd="2" destOrd="0" presId="urn:microsoft.com/office/officeart/2009/3/layout/RandomtoResultProcess"/>
    <dgm:cxn modelId="{FD349CB7-205D-477F-8121-F8E4CE1FC147}" type="presParOf" srcId="{1AC572A3-E2B6-4BBB-BA8A-B1596AF82AA1}" destId="{93DDF733-CD2F-4C5D-B800-523C4AB36821}" srcOrd="3" destOrd="0" presId="urn:microsoft.com/office/officeart/2009/3/layout/RandomtoResultProcess"/>
    <dgm:cxn modelId="{1C70B917-FF91-46ED-9CD6-D50AFD4CB7A9}" type="presParOf" srcId="{93DDF733-CD2F-4C5D-B800-523C4AB36821}" destId="{4A09662E-B122-4C84-AF90-2CEF39D5F0BC}" srcOrd="0" destOrd="0" presId="urn:microsoft.com/office/officeart/2009/3/layout/RandomtoResultProcess"/>
    <dgm:cxn modelId="{256769CA-787F-4BBF-895D-E8883C63FB6D}" type="presParOf" srcId="{93DDF733-CD2F-4C5D-B800-523C4AB36821}" destId="{D7B0147F-A3CF-4FF4-9560-67BB68EC56B4}" srcOrd="1" destOrd="0" presId="urn:microsoft.com/office/officeart/2009/3/layout/RandomtoResultProcess"/>
    <dgm:cxn modelId="{AE7E2760-6905-42F0-A30F-693DC313B927}" type="presParOf" srcId="{1AC572A3-E2B6-4BBB-BA8A-B1596AF82AA1}" destId="{BB14C3CE-C742-454F-8F8D-055903D4E1AD}" srcOrd="4" destOrd="0" presId="urn:microsoft.com/office/officeart/2009/3/layout/RandomtoResultProcess"/>
    <dgm:cxn modelId="{E017B749-0255-44D2-A180-BF57C3F62BE6}" type="presParOf" srcId="{BB14C3CE-C742-454F-8F8D-055903D4E1AD}" destId="{7C2B1D44-07B7-46E1-A930-FD201C1EB76F}" srcOrd="0" destOrd="0" presId="urn:microsoft.com/office/officeart/2009/3/layout/RandomtoResultProcess"/>
    <dgm:cxn modelId="{0609C5BA-820B-487C-A5A0-AC0DCCA2A06C}" type="presParOf" srcId="{BB14C3CE-C742-454F-8F8D-055903D4E1AD}" destId="{17844FB6-444A-4910-AA1B-BD4E6DFDA81C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xmlns="" relId="rId15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EC25F1E-76A0-436A-A731-2FF65DC3283A}" type="doc">
      <dgm:prSet loTypeId="urn:microsoft.com/office/officeart/2005/8/layout/vProcess5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0EE4FB-38F7-4CDF-92C2-C40DDC6C7B66}">
      <dgm:prSet phldrT="[Текст]" custT="1"/>
      <dgm:spPr/>
      <dgm:t>
        <a:bodyPr/>
        <a:lstStyle/>
        <a:p>
          <a:pPr algn="just"/>
          <a:r>
            <a:rPr lang="ru-RU" sz="1200" dirty="0" smtClean="0"/>
            <a:t>Мониторинг и исследование рынка труда на предмет трудоустроенных молодежи до 30 лет, проведение анализа потребностей работодателей, соискателей, формирование баз данных.</a:t>
          </a:r>
          <a:endParaRPr lang="ru-RU" sz="1200" dirty="0"/>
        </a:p>
      </dgm:t>
    </dgm:pt>
    <dgm:pt modelId="{59E670AA-81F7-421A-8009-B7873CB094F2}" type="parTrans" cxnId="{DA66BD0D-0944-41ED-B563-AA9AAB191365}">
      <dgm:prSet/>
      <dgm:spPr/>
      <dgm:t>
        <a:bodyPr/>
        <a:lstStyle/>
        <a:p>
          <a:endParaRPr lang="ru-RU"/>
        </a:p>
      </dgm:t>
    </dgm:pt>
    <dgm:pt modelId="{06E87848-74B6-4468-968D-9DC27F216111}" type="sibTrans" cxnId="{DA66BD0D-0944-41ED-B563-AA9AAB191365}">
      <dgm:prSet/>
      <dgm:spPr/>
      <dgm:t>
        <a:bodyPr/>
        <a:lstStyle/>
        <a:p>
          <a:endParaRPr lang="ru-RU"/>
        </a:p>
      </dgm:t>
    </dgm:pt>
    <dgm:pt modelId="{F2273C02-DFFB-4419-8303-ADACBF56751C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/>
            <a:t>Ресурсное обеспечение практики, составление и обоснование расходов по отдельным этапам практики</a:t>
          </a:r>
          <a:endParaRPr lang="ru-RU" b="1" dirty="0"/>
        </a:p>
      </dgm:t>
    </dgm:pt>
    <dgm:pt modelId="{9648C6DC-04F8-4869-B2D1-7033B91AD88E}" type="parTrans" cxnId="{D8F11C08-241D-4A84-977E-E393015DD469}">
      <dgm:prSet/>
      <dgm:spPr/>
      <dgm:t>
        <a:bodyPr/>
        <a:lstStyle/>
        <a:p>
          <a:endParaRPr lang="ru-RU"/>
        </a:p>
      </dgm:t>
    </dgm:pt>
    <dgm:pt modelId="{698EFBBC-2841-4A1C-9723-230E48A804C3}" type="sibTrans" cxnId="{D8F11C08-241D-4A84-977E-E393015DD469}">
      <dgm:prSet/>
      <dgm:spPr/>
      <dgm:t>
        <a:bodyPr/>
        <a:lstStyle/>
        <a:p>
          <a:endParaRPr lang="ru-RU"/>
        </a:p>
      </dgm:t>
    </dgm:pt>
    <dgm:pt modelId="{5EAB3042-16C0-4468-8942-563B11C66C0A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/>
            <a:t>Проведение информационных компаний среди работодателей, в том числе в социальных сетях. Подготовка и издание информационно-справочных материалов</a:t>
          </a:r>
          <a:endParaRPr lang="ru-RU" b="1" dirty="0"/>
        </a:p>
      </dgm:t>
    </dgm:pt>
    <dgm:pt modelId="{9A60F448-99FB-47AA-BE33-852784F61965}" type="parTrans" cxnId="{661E2AA4-0881-4920-AD72-8F58D2B353A9}">
      <dgm:prSet/>
      <dgm:spPr/>
      <dgm:t>
        <a:bodyPr/>
        <a:lstStyle/>
        <a:p>
          <a:endParaRPr lang="ru-RU"/>
        </a:p>
      </dgm:t>
    </dgm:pt>
    <dgm:pt modelId="{4F9FFE05-A224-41C9-AE15-F391C6E1F0A4}" type="sibTrans" cxnId="{661E2AA4-0881-4920-AD72-8F58D2B353A9}">
      <dgm:prSet/>
      <dgm:spPr/>
      <dgm:t>
        <a:bodyPr/>
        <a:lstStyle/>
        <a:p>
          <a:endParaRPr lang="ru-RU"/>
        </a:p>
      </dgm:t>
    </dgm:pt>
    <dgm:pt modelId="{134AAA71-7769-4F20-BFD1-70E28D0B87E4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/>
            <a:t>Определение круга ответственных лиц за реализацию отдельных этапов практики</a:t>
          </a:r>
          <a:endParaRPr lang="ru-RU" b="1" dirty="0"/>
        </a:p>
      </dgm:t>
    </dgm:pt>
    <dgm:pt modelId="{75C8A7E9-8BD6-4E08-BD92-B67A6367A804}" type="parTrans" cxnId="{CC4AE301-A2AA-4BD8-A857-8D03B32D6634}">
      <dgm:prSet/>
      <dgm:spPr/>
      <dgm:t>
        <a:bodyPr/>
        <a:lstStyle/>
        <a:p>
          <a:endParaRPr lang="ru-RU"/>
        </a:p>
      </dgm:t>
    </dgm:pt>
    <dgm:pt modelId="{E1995C4C-6465-41DD-99DD-B2D4457BD5D2}" type="sibTrans" cxnId="{CC4AE301-A2AA-4BD8-A857-8D03B32D6634}">
      <dgm:prSet/>
      <dgm:spPr/>
      <dgm:t>
        <a:bodyPr/>
        <a:lstStyle/>
        <a:p>
          <a:endParaRPr lang="ru-RU"/>
        </a:p>
      </dgm:t>
    </dgm:pt>
    <dgm:pt modelId="{B42E0FB6-8717-4D08-A45C-1E5BBEBFC069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/>
            <a:t>Разработка дорожной карты по организации работы центра занятости по порядку трудоустройства молодежи до 30 лет на 2022г</a:t>
          </a:r>
          <a:endParaRPr lang="ru-RU" b="1" dirty="0"/>
        </a:p>
      </dgm:t>
    </dgm:pt>
    <dgm:pt modelId="{4C0A3B81-17A0-4D2A-9C88-29A28E8CDB29}" type="parTrans" cxnId="{78222265-AAF1-4287-8558-F012E5828283}">
      <dgm:prSet/>
      <dgm:spPr/>
      <dgm:t>
        <a:bodyPr/>
        <a:lstStyle/>
        <a:p>
          <a:endParaRPr lang="ru-RU"/>
        </a:p>
      </dgm:t>
    </dgm:pt>
    <dgm:pt modelId="{8B50C1A9-BACB-42A2-B449-22EAE83E18F1}" type="sibTrans" cxnId="{78222265-AAF1-4287-8558-F012E5828283}">
      <dgm:prSet/>
      <dgm:spPr/>
      <dgm:t>
        <a:bodyPr/>
        <a:lstStyle/>
        <a:p>
          <a:endParaRPr lang="ru-RU"/>
        </a:p>
      </dgm:t>
    </dgm:pt>
    <dgm:pt modelId="{2FBA74AB-3B1F-42F6-A35E-549BA5D5FCCA}" type="pres">
      <dgm:prSet presAssocID="{1EC25F1E-76A0-436A-A731-2FF65DC3283A}" presName="outerComposite" presStyleCnt="0">
        <dgm:presLayoutVars>
          <dgm:chMax val="5"/>
          <dgm:dir/>
          <dgm:resizeHandles val="exact"/>
        </dgm:presLayoutVars>
      </dgm:prSet>
      <dgm:spPr/>
    </dgm:pt>
    <dgm:pt modelId="{8A6E811A-5CCD-4868-9366-EFBED6FD5382}" type="pres">
      <dgm:prSet presAssocID="{1EC25F1E-76A0-436A-A731-2FF65DC3283A}" presName="dummyMaxCanvas" presStyleCnt="0">
        <dgm:presLayoutVars/>
      </dgm:prSet>
      <dgm:spPr/>
    </dgm:pt>
    <dgm:pt modelId="{FB69F15A-B5F4-45B5-A649-DE81FD9F0A3D}" type="pres">
      <dgm:prSet presAssocID="{1EC25F1E-76A0-436A-A731-2FF65DC3283A}" presName="FiveNodes_1" presStyleLbl="node1" presStyleIdx="0" presStyleCnt="5" custScaleY="111134">
        <dgm:presLayoutVars>
          <dgm:bulletEnabled val="1"/>
        </dgm:presLayoutVars>
      </dgm:prSet>
      <dgm:spPr/>
    </dgm:pt>
    <dgm:pt modelId="{E7849AF2-7368-480F-B2B8-164B823772CC}" type="pres">
      <dgm:prSet presAssocID="{1EC25F1E-76A0-436A-A731-2FF65DC3283A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A3D780-520C-4E90-8584-8D2DE0A1A441}" type="pres">
      <dgm:prSet presAssocID="{1EC25F1E-76A0-436A-A731-2FF65DC3283A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893C14-EA18-424B-9AAA-82AB4FE159F7}" type="pres">
      <dgm:prSet presAssocID="{1EC25F1E-76A0-436A-A731-2FF65DC3283A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4E10F8-8A51-43B5-B5EB-16F932D2BF93}" type="pres">
      <dgm:prSet presAssocID="{1EC25F1E-76A0-436A-A731-2FF65DC3283A}" presName="FiveNodes_5" presStyleLbl="node1" presStyleIdx="4" presStyleCnt="5">
        <dgm:presLayoutVars>
          <dgm:bulletEnabled val="1"/>
        </dgm:presLayoutVars>
      </dgm:prSet>
      <dgm:spPr/>
    </dgm:pt>
    <dgm:pt modelId="{6BF9B854-EC57-41D3-9267-9496EDED2907}" type="pres">
      <dgm:prSet presAssocID="{1EC25F1E-76A0-436A-A731-2FF65DC3283A}" presName="FiveConn_1-2" presStyleLbl="fgAccFollowNode1" presStyleIdx="0" presStyleCnt="4">
        <dgm:presLayoutVars>
          <dgm:bulletEnabled val="1"/>
        </dgm:presLayoutVars>
      </dgm:prSet>
      <dgm:spPr/>
    </dgm:pt>
    <dgm:pt modelId="{9406B61B-2801-4D14-91F4-D783C74195E9}" type="pres">
      <dgm:prSet presAssocID="{1EC25F1E-76A0-436A-A731-2FF65DC3283A}" presName="FiveConn_2-3" presStyleLbl="fgAccFollowNode1" presStyleIdx="1" presStyleCnt="4">
        <dgm:presLayoutVars>
          <dgm:bulletEnabled val="1"/>
        </dgm:presLayoutVars>
      </dgm:prSet>
      <dgm:spPr/>
    </dgm:pt>
    <dgm:pt modelId="{A1B42258-8DD6-4922-96B1-F68ED7C63B01}" type="pres">
      <dgm:prSet presAssocID="{1EC25F1E-76A0-436A-A731-2FF65DC3283A}" presName="FiveConn_3-4" presStyleLbl="fgAccFollowNode1" presStyleIdx="2" presStyleCnt="4">
        <dgm:presLayoutVars>
          <dgm:bulletEnabled val="1"/>
        </dgm:presLayoutVars>
      </dgm:prSet>
      <dgm:spPr/>
    </dgm:pt>
    <dgm:pt modelId="{9639FB0A-7D6C-4083-A790-29A4AD94F015}" type="pres">
      <dgm:prSet presAssocID="{1EC25F1E-76A0-436A-A731-2FF65DC3283A}" presName="FiveConn_4-5" presStyleLbl="fgAccFollowNode1" presStyleIdx="3" presStyleCnt="4">
        <dgm:presLayoutVars>
          <dgm:bulletEnabled val="1"/>
        </dgm:presLayoutVars>
      </dgm:prSet>
      <dgm:spPr/>
    </dgm:pt>
    <dgm:pt modelId="{3ADE4B2B-B59B-4635-AF54-9A407896699F}" type="pres">
      <dgm:prSet presAssocID="{1EC25F1E-76A0-436A-A731-2FF65DC3283A}" presName="FiveNodes_1_text" presStyleLbl="node1" presStyleIdx="4" presStyleCnt="5">
        <dgm:presLayoutVars>
          <dgm:bulletEnabled val="1"/>
        </dgm:presLayoutVars>
      </dgm:prSet>
      <dgm:spPr/>
    </dgm:pt>
    <dgm:pt modelId="{50D89477-6819-4846-A86C-E72F0763FE87}" type="pres">
      <dgm:prSet presAssocID="{1EC25F1E-76A0-436A-A731-2FF65DC3283A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8B7FE7-3611-486D-B5EF-9DAFB4B65ED8}" type="pres">
      <dgm:prSet presAssocID="{1EC25F1E-76A0-436A-A731-2FF65DC3283A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58FC3D-1407-4540-A00D-92944E28294C}" type="pres">
      <dgm:prSet presAssocID="{1EC25F1E-76A0-436A-A731-2FF65DC3283A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C41FD0-372C-4EA8-B1C7-E1E15DFFD4C4}" type="pres">
      <dgm:prSet presAssocID="{1EC25F1E-76A0-436A-A731-2FF65DC3283A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EB855BEA-7D6E-4F1F-841F-3E813D02EB81}" type="presOf" srcId="{B42E0FB6-8717-4D08-A45C-1E5BBEBFC069}" destId="{50D89477-6819-4846-A86C-E72F0763FE87}" srcOrd="1" destOrd="0" presId="urn:microsoft.com/office/officeart/2005/8/layout/vProcess5"/>
    <dgm:cxn modelId="{F07C7682-C43B-44C2-9879-1119ADD844C1}" type="presOf" srcId="{F2273C02-DFFB-4419-8303-ADACBF56751C}" destId="{70893C14-EA18-424B-9AAA-82AB4FE159F7}" srcOrd="0" destOrd="0" presId="urn:microsoft.com/office/officeart/2005/8/layout/vProcess5"/>
    <dgm:cxn modelId="{D8F11C08-241D-4A84-977E-E393015DD469}" srcId="{1EC25F1E-76A0-436A-A731-2FF65DC3283A}" destId="{F2273C02-DFFB-4419-8303-ADACBF56751C}" srcOrd="3" destOrd="0" parTransId="{9648C6DC-04F8-4869-B2D1-7033B91AD88E}" sibTransId="{698EFBBC-2841-4A1C-9723-230E48A804C3}"/>
    <dgm:cxn modelId="{0EE96C2D-58BE-4AD2-A538-7FC4A609CB59}" type="presOf" srcId="{134AAA71-7769-4F20-BFD1-70E28D0B87E4}" destId="{9DA3D780-520C-4E90-8584-8D2DE0A1A441}" srcOrd="0" destOrd="0" presId="urn:microsoft.com/office/officeart/2005/8/layout/vProcess5"/>
    <dgm:cxn modelId="{26175B55-64B5-4B8E-99B5-EE1B358C09B0}" type="presOf" srcId="{698EFBBC-2841-4A1C-9723-230E48A804C3}" destId="{9639FB0A-7D6C-4083-A790-29A4AD94F015}" srcOrd="0" destOrd="0" presId="urn:microsoft.com/office/officeart/2005/8/layout/vProcess5"/>
    <dgm:cxn modelId="{75334FA0-FFB8-4A9F-A0C1-F0D2A99D0C40}" type="presOf" srcId="{F2273C02-DFFB-4419-8303-ADACBF56751C}" destId="{D758FC3D-1407-4540-A00D-92944E28294C}" srcOrd="1" destOrd="0" presId="urn:microsoft.com/office/officeart/2005/8/layout/vProcess5"/>
    <dgm:cxn modelId="{661E2AA4-0881-4920-AD72-8F58D2B353A9}" srcId="{1EC25F1E-76A0-436A-A731-2FF65DC3283A}" destId="{5EAB3042-16C0-4468-8942-563B11C66C0A}" srcOrd="4" destOrd="0" parTransId="{9A60F448-99FB-47AA-BE33-852784F61965}" sibTransId="{4F9FFE05-A224-41C9-AE15-F391C6E1F0A4}"/>
    <dgm:cxn modelId="{D309170E-D87A-44D8-A4F3-9D3B8AFC0D1B}" type="presOf" srcId="{990EE4FB-38F7-4CDF-92C2-C40DDC6C7B66}" destId="{FB69F15A-B5F4-45B5-A649-DE81FD9F0A3D}" srcOrd="0" destOrd="0" presId="urn:microsoft.com/office/officeart/2005/8/layout/vProcess5"/>
    <dgm:cxn modelId="{DA66BD0D-0944-41ED-B563-AA9AAB191365}" srcId="{1EC25F1E-76A0-436A-A731-2FF65DC3283A}" destId="{990EE4FB-38F7-4CDF-92C2-C40DDC6C7B66}" srcOrd="0" destOrd="0" parTransId="{59E670AA-81F7-421A-8009-B7873CB094F2}" sibTransId="{06E87848-74B6-4468-968D-9DC27F216111}"/>
    <dgm:cxn modelId="{77C95DCB-64B6-4E6B-B326-E3335AE2FC02}" type="presOf" srcId="{B42E0FB6-8717-4D08-A45C-1E5BBEBFC069}" destId="{E7849AF2-7368-480F-B2B8-164B823772CC}" srcOrd="0" destOrd="0" presId="urn:microsoft.com/office/officeart/2005/8/layout/vProcess5"/>
    <dgm:cxn modelId="{3382D5DF-41F3-4256-AF70-593DFD079E5C}" type="presOf" srcId="{134AAA71-7769-4F20-BFD1-70E28D0B87E4}" destId="{278B7FE7-3611-486D-B5EF-9DAFB4B65ED8}" srcOrd="1" destOrd="0" presId="urn:microsoft.com/office/officeart/2005/8/layout/vProcess5"/>
    <dgm:cxn modelId="{B08B5483-E8D0-4208-BB77-958E7C5B8059}" type="presOf" srcId="{8B50C1A9-BACB-42A2-B449-22EAE83E18F1}" destId="{9406B61B-2801-4D14-91F4-D783C74195E9}" srcOrd="0" destOrd="0" presId="urn:microsoft.com/office/officeart/2005/8/layout/vProcess5"/>
    <dgm:cxn modelId="{498524EE-987F-4758-A2D2-7FBEB424F333}" type="presOf" srcId="{990EE4FB-38F7-4CDF-92C2-C40DDC6C7B66}" destId="{3ADE4B2B-B59B-4635-AF54-9A407896699F}" srcOrd="1" destOrd="0" presId="urn:microsoft.com/office/officeart/2005/8/layout/vProcess5"/>
    <dgm:cxn modelId="{CC4AE301-A2AA-4BD8-A857-8D03B32D6634}" srcId="{1EC25F1E-76A0-436A-A731-2FF65DC3283A}" destId="{134AAA71-7769-4F20-BFD1-70E28D0B87E4}" srcOrd="2" destOrd="0" parTransId="{75C8A7E9-8BD6-4E08-BD92-B67A6367A804}" sibTransId="{E1995C4C-6465-41DD-99DD-B2D4457BD5D2}"/>
    <dgm:cxn modelId="{78222265-AAF1-4287-8558-F012E5828283}" srcId="{1EC25F1E-76A0-436A-A731-2FF65DC3283A}" destId="{B42E0FB6-8717-4D08-A45C-1E5BBEBFC069}" srcOrd="1" destOrd="0" parTransId="{4C0A3B81-17A0-4D2A-9C88-29A28E8CDB29}" sibTransId="{8B50C1A9-BACB-42A2-B449-22EAE83E18F1}"/>
    <dgm:cxn modelId="{A7AFF5F2-7ECF-43DD-9B4B-17BC09E87D08}" type="presOf" srcId="{E1995C4C-6465-41DD-99DD-B2D4457BD5D2}" destId="{A1B42258-8DD6-4922-96B1-F68ED7C63B01}" srcOrd="0" destOrd="0" presId="urn:microsoft.com/office/officeart/2005/8/layout/vProcess5"/>
    <dgm:cxn modelId="{C740182E-6667-4F3E-AD52-5B226A980BBE}" type="presOf" srcId="{1EC25F1E-76A0-436A-A731-2FF65DC3283A}" destId="{2FBA74AB-3B1F-42F6-A35E-549BA5D5FCCA}" srcOrd="0" destOrd="0" presId="urn:microsoft.com/office/officeart/2005/8/layout/vProcess5"/>
    <dgm:cxn modelId="{E5933D7A-AEF2-4974-8252-92BACF87373A}" type="presOf" srcId="{5EAB3042-16C0-4468-8942-563B11C66C0A}" destId="{824E10F8-8A51-43B5-B5EB-16F932D2BF93}" srcOrd="0" destOrd="0" presId="urn:microsoft.com/office/officeart/2005/8/layout/vProcess5"/>
    <dgm:cxn modelId="{978D285D-3D08-4CAB-9282-1207A7C93EF3}" type="presOf" srcId="{5EAB3042-16C0-4468-8942-563B11C66C0A}" destId="{4FC41FD0-372C-4EA8-B1C7-E1E15DFFD4C4}" srcOrd="1" destOrd="0" presId="urn:microsoft.com/office/officeart/2005/8/layout/vProcess5"/>
    <dgm:cxn modelId="{F4ABF404-00F7-416E-B84F-C680184295D3}" type="presOf" srcId="{06E87848-74B6-4468-968D-9DC27F216111}" destId="{6BF9B854-EC57-41D3-9267-9496EDED2907}" srcOrd="0" destOrd="0" presId="urn:microsoft.com/office/officeart/2005/8/layout/vProcess5"/>
    <dgm:cxn modelId="{8BA0BEA4-5FDB-4DD3-A496-E29AEEF55097}" type="presParOf" srcId="{2FBA74AB-3B1F-42F6-A35E-549BA5D5FCCA}" destId="{8A6E811A-5CCD-4868-9366-EFBED6FD5382}" srcOrd="0" destOrd="0" presId="urn:microsoft.com/office/officeart/2005/8/layout/vProcess5"/>
    <dgm:cxn modelId="{E1A8A1A5-E073-4665-8D75-97516C8F239B}" type="presParOf" srcId="{2FBA74AB-3B1F-42F6-A35E-549BA5D5FCCA}" destId="{FB69F15A-B5F4-45B5-A649-DE81FD9F0A3D}" srcOrd="1" destOrd="0" presId="urn:microsoft.com/office/officeart/2005/8/layout/vProcess5"/>
    <dgm:cxn modelId="{F9D4743C-3025-43B3-9D96-2EB7A16CE3DC}" type="presParOf" srcId="{2FBA74AB-3B1F-42F6-A35E-549BA5D5FCCA}" destId="{E7849AF2-7368-480F-B2B8-164B823772CC}" srcOrd="2" destOrd="0" presId="urn:microsoft.com/office/officeart/2005/8/layout/vProcess5"/>
    <dgm:cxn modelId="{727AA4C8-7030-4585-9181-D755AECA4C16}" type="presParOf" srcId="{2FBA74AB-3B1F-42F6-A35E-549BA5D5FCCA}" destId="{9DA3D780-520C-4E90-8584-8D2DE0A1A441}" srcOrd="3" destOrd="0" presId="urn:microsoft.com/office/officeart/2005/8/layout/vProcess5"/>
    <dgm:cxn modelId="{9060A272-2CDD-4B72-8CE9-E4B9320765C7}" type="presParOf" srcId="{2FBA74AB-3B1F-42F6-A35E-549BA5D5FCCA}" destId="{70893C14-EA18-424B-9AAA-82AB4FE159F7}" srcOrd="4" destOrd="0" presId="urn:microsoft.com/office/officeart/2005/8/layout/vProcess5"/>
    <dgm:cxn modelId="{2E08F7ED-13F1-423C-896A-EBA2C4AB8A7F}" type="presParOf" srcId="{2FBA74AB-3B1F-42F6-A35E-549BA5D5FCCA}" destId="{824E10F8-8A51-43B5-B5EB-16F932D2BF93}" srcOrd="5" destOrd="0" presId="urn:microsoft.com/office/officeart/2005/8/layout/vProcess5"/>
    <dgm:cxn modelId="{1C66FDF9-C9DC-4946-98E4-3C2891CF8699}" type="presParOf" srcId="{2FBA74AB-3B1F-42F6-A35E-549BA5D5FCCA}" destId="{6BF9B854-EC57-41D3-9267-9496EDED2907}" srcOrd="6" destOrd="0" presId="urn:microsoft.com/office/officeart/2005/8/layout/vProcess5"/>
    <dgm:cxn modelId="{1E787ABA-1806-4998-81B4-F3D627AA1ECC}" type="presParOf" srcId="{2FBA74AB-3B1F-42F6-A35E-549BA5D5FCCA}" destId="{9406B61B-2801-4D14-91F4-D783C74195E9}" srcOrd="7" destOrd="0" presId="urn:microsoft.com/office/officeart/2005/8/layout/vProcess5"/>
    <dgm:cxn modelId="{B4BEC935-D68A-4CAA-8EB1-648CCF6BCB58}" type="presParOf" srcId="{2FBA74AB-3B1F-42F6-A35E-549BA5D5FCCA}" destId="{A1B42258-8DD6-4922-96B1-F68ED7C63B01}" srcOrd="8" destOrd="0" presId="urn:microsoft.com/office/officeart/2005/8/layout/vProcess5"/>
    <dgm:cxn modelId="{859F15B2-DFB8-42D1-8E2F-186EC3957305}" type="presParOf" srcId="{2FBA74AB-3B1F-42F6-A35E-549BA5D5FCCA}" destId="{9639FB0A-7D6C-4083-A790-29A4AD94F015}" srcOrd="9" destOrd="0" presId="urn:microsoft.com/office/officeart/2005/8/layout/vProcess5"/>
    <dgm:cxn modelId="{6FE7EE32-4274-4DF7-ABDA-F4981C18AA48}" type="presParOf" srcId="{2FBA74AB-3B1F-42F6-A35E-549BA5D5FCCA}" destId="{3ADE4B2B-B59B-4635-AF54-9A407896699F}" srcOrd="10" destOrd="0" presId="urn:microsoft.com/office/officeart/2005/8/layout/vProcess5"/>
    <dgm:cxn modelId="{6BEB025E-F9C0-4734-BB1C-382CF457EDA1}" type="presParOf" srcId="{2FBA74AB-3B1F-42F6-A35E-549BA5D5FCCA}" destId="{50D89477-6819-4846-A86C-E72F0763FE87}" srcOrd="11" destOrd="0" presId="urn:microsoft.com/office/officeart/2005/8/layout/vProcess5"/>
    <dgm:cxn modelId="{790BCA87-CE74-4D42-B9A0-6B9D2AE5A05E}" type="presParOf" srcId="{2FBA74AB-3B1F-42F6-A35E-549BA5D5FCCA}" destId="{278B7FE7-3611-486D-B5EF-9DAFB4B65ED8}" srcOrd="12" destOrd="0" presId="urn:microsoft.com/office/officeart/2005/8/layout/vProcess5"/>
    <dgm:cxn modelId="{6F8F595B-B1E1-422C-AB18-356873892AF9}" type="presParOf" srcId="{2FBA74AB-3B1F-42F6-A35E-549BA5D5FCCA}" destId="{D758FC3D-1407-4540-A00D-92944E28294C}" srcOrd="13" destOrd="0" presId="urn:microsoft.com/office/officeart/2005/8/layout/vProcess5"/>
    <dgm:cxn modelId="{7EA9197B-7B37-467A-8423-7E3DD9272C86}" type="presParOf" srcId="{2FBA74AB-3B1F-42F6-A35E-549BA5D5FCCA}" destId="{4FC41FD0-372C-4EA8-B1C7-E1E15DFFD4C4}" srcOrd="14" destOrd="0" presId="urn:microsoft.com/office/officeart/2005/8/layout/vProcess5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EC25F1E-76A0-436A-A731-2FF65DC3283A}" type="doc">
      <dgm:prSet loTypeId="urn:microsoft.com/office/officeart/2005/8/layout/vProcess5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0EE4FB-38F7-4CDF-92C2-C40DDC6C7B66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/>
            <a:t>Анализ полной удовлетворенности работодателей в комплектации кадрами. Организация консультационного пункта по работе с работодателями</a:t>
          </a:r>
          <a:endParaRPr lang="ru-RU" b="1" dirty="0"/>
        </a:p>
      </dgm:t>
    </dgm:pt>
    <dgm:pt modelId="{59E670AA-81F7-421A-8009-B7873CB094F2}" type="parTrans" cxnId="{DA66BD0D-0944-41ED-B563-AA9AAB191365}">
      <dgm:prSet/>
      <dgm:spPr/>
      <dgm:t>
        <a:bodyPr/>
        <a:lstStyle/>
        <a:p>
          <a:endParaRPr lang="ru-RU"/>
        </a:p>
      </dgm:t>
    </dgm:pt>
    <dgm:pt modelId="{06E87848-74B6-4468-968D-9DC27F216111}" type="sibTrans" cxnId="{DA66BD0D-0944-41ED-B563-AA9AAB191365}">
      <dgm:prSet/>
      <dgm:spPr/>
      <dgm:t>
        <a:bodyPr/>
        <a:lstStyle/>
        <a:p>
          <a:endParaRPr lang="ru-RU"/>
        </a:p>
      </dgm:t>
    </dgm:pt>
    <dgm:pt modelId="{5EAB3042-16C0-4468-8942-563B11C66C0A}">
      <dgm:prSet phldrT="[Текст]" custT="1"/>
      <dgm:spPr/>
      <dgm:t>
        <a:bodyPr/>
        <a:lstStyle/>
        <a:p>
          <a:pPr algn="ctr"/>
          <a:r>
            <a:rPr lang="ru-RU" sz="2000" b="1" dirty="0" smtClean="0"/>
            <a:t>                 Внедрение                               </a:t>
          </a:r>
        </a:p>
        <a:p>
          <a:pPr algn="ctr"/>
          <a:r>
            <a:rPr lang="ru-RU" sz="2000" b="1" dirty="0" smtClean="0"/>
            <a:t>                практики</a:t>
          </a:r>
          <a:endParaRPr lang="ru-RU" sz="2000" b="1" dirty="0"/>
        </a:p>
      </dgm:t>
    </dgm:pt>
    <dgm:pt modelId="{9A60F448-99FB-47AA-BE33-852784F61965}" type="parTrans" cxnId="{661E2AA4-0881-4920-AD72-8F58D2B353A9}">
      <dgm:prSet/>
      <dgm:spPr/>
      <dgm:t>
        <a:bodyPr/>
        <a:lstStyle/>
        <a:p>
          <a:endParaRPr lang="ru-RU"/>
        </a:p>
      </dgm:t>
    </dgm:pt>
    <dgm:pt modelId="{4F9FFE05-A224-41C9-AE15-F391C6E1F0A4}" type="sibTrans" cxnId="{661E2AA4-0881-4920-AD72-8F58D2B353A9}">
      <dgm:prSet/>
      <dgm:spPr/>
      <dgm:t>
        <a:bodyPr/>
        <a:lstStyle/>
        <a:p>
          <a:endParaRPr lang="ru-RU"/>
        </a:p>
      </dgm:t>
    </dgm:pt>
    <dgm:pt modelId="{2FBA74AB-3B1F-42F6-A35E-549BA5D5FCCA}" type="pres">
      <dgm:prSet presAssocID="{1EC25F1E-76A0-436A-A731-2FF65DC3283A}" presName="outerComposite" presStyleCnt="0">
        <dgm:presLayoutVars>
          <dgm:chMax val="5"/>
          <dgm:dir/>
          <dgm:resizeHandles val="exact"/>
        </dgm:presLayoutVars>
      </dgm:prSet>
      <dgm:spPr/>
    </dgm:pt>
    <dgm:pt modelId="{8A6E811A-5CCD-4868-9366-EFBED6FD5382}" type="pres">
      <dgm:prSet presAssocID="{1EC25F1E-76A0-436A-A731-2FF65DC3283A}" presName="dummyMaxCanvas" presStyleCnt="0">
        <dgm:presLayoutVars/>
      </dgm:prSet>
      <dgm:spPr/>
    </dgm:pt>
    <dgm:pt modelId="{F4F41590-EB72-4E6A-9CE4-B7AAFB1D9C3A}" type="pres">
      <dgm:prSet presAssocID="{1EC25F1E-76A0-436A-A731-2FF65DC3283A}" presName="TwoNodes_1" presStyleLbl="node1" presStyleIdx="0" presStyleCnt="2" custScaleX="117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D5D89B-E4AC-40C6-B020-0A8DCC4ACDE5}" type="pres">
      <dgm:prSet presAssocID="{1EC25F1E-76A0-436A-A731-2FF65DC3283A}" presName="TwoNodes_2" presStyleLbl="node1" presStyleIdx="1" presStyleCnt="2" custScaleX="117647" custLinFactNeighborX="-10662" custLinFactNeighborY="-1010">
        <dgm:presLayoutVars>
          <dgm:bulletEnabled val="1"/>
        </dgm:presLayoutVars>
      </dgm:prSet>
      <dgm:spPr/>
    </dgm:pt>
    <dgm:pt modelId="{C10CA187-AE97-46B5-B12F-14B96B29954A}" type="pres">
      <dgm:prSet presAssocID="{1EC25F1E-76A0-436A-A731-2FF65DC3283A}" presName="TwoConn_1-2" presStyleLbl="fgAccFollowNode1" presStyleIdx="0" presStyleCnt="1" custLinFactNeighborX="78633" custLinFactNeighborY="15812">
        <dgm:presLayoutVars>
          <dgm:bulletEnabled val="1"/>
        </dgm:presLayoutVars>
      </dgm:prSet>
      <dgm:spPr/>
    </dgm:pt>
    <dgm:pt modelId="{C454C30F-9B10-4628-8F4C-81FFDDF167EB}" type="pres">
      <dgm:prSet presAssocID="{1EC25F1E-76A0-436A-A731-2FF65DC3283A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C5545C-7AA0-4DFB-9773-52EA75095184}" type="pres">
      <dgm:prSet presAssocID="{1EC25F1E-76A0-436A-A731-2FF65DC3283A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DA66BD0D-0944-41ED-B563-AA9AAB191365}" srcId="{1EC25F1E-76A0-436A-A731-2FF65DC3283A}" destId="{990EE4FB-38F7-4CDF-92C2-C40DDC6C7B66}" srcOrd="0" destOrd="0" parTransId="{59E670AA-81F7-421A-8009-B7873CB094F2}" sibTransId="{06E87848-74B6-4468-968D-9DC27F216111}"/>
    <dgm:cxn modelId="{6AFD3DC7-4E6A-4BE9-AD55-4A562C871F0F}" type="presOf" srcId="{06E87848-74B6-4468-968D-9DC27F216111}" destId="{C10CA187-AE97-46B5-B12F-14B96B29954A}" srcOrd="0" destOrd="0" presId="urn:microsoft.com/office/officeart/2005/8/layout/vProcess5"/>
    <dgm:cxn modelId="{661E2AA4-0881-4920-AD72-8F58D2B353A9}" srcId="{1EC25F1E-76A0-436A-A731-2FF65DC3283A}" destId="{5EAB3042-16C0-4468-8942-563B11C66C0A}" srcOrd="1" destOrd="0" parTransId="{9A60F448-99FB-47AA-BE33-852784F61965}" sibTransId="{4F9FFE05-A224-41C9-AE15-F391C6E1F0A4}"/>
    <dgm:cxn modelId="{3EA9C481-740C-49D1-B215-97C38EC38705}" type="presOf" srcId="{5EAB3042-16C0-4468-8942-563B11C66C0A}" destId="{63D5D89B-E4AC-40C6-B020-0A8DCC4ACDE5}" srcOrd="0" destOrd="0" presId="urn:microsoft.com/office/officeart/2005/8/layout/vProcess5"/>
    <dgm:cxn modelId="{670755AF-F376-4EAE-BCAC-0EDAB71061A5}" type="presOf" srcId="{5EAB3042-16C0-4468-8942-563B11C66C0A}" destId="{17C5545C-7AA0-4DFB-9773-52EA75095184}" srcOrd="1" destOrd="0" presId="urn:microsoft.com/office/officeart/2005/8/layout/vProcess5"/>
    <dgm:cxn modelId="{D97889D2-A0FC-4C35-9DD0-712FA48F8F5E}" type="presOf" srcId="{990EE4FB-38F7-4CDF-92C2-C40DDC6C7B66}" destId="{F4F41590-EB72-4E6A-9CE4-B7AAFB1D9C3A}" srcOrd="0" destOrd="0" presId="urn:microsoft.com/office/officeart/2005/8/layout/vProcess5"/>
    <dgm:cxn modelId="{5EE66C65-3289-47D8-B050-15F5C573B42D}" type="presOf" srcId="{1EC25F1E-76A0-436A-A731-2FF65DC3283A}" destId="{2FBA74AB-3B1F-42F6-A35E-549BA5D5FCCA}" srcOrd="0" destOrd="0" presId="urn:microsoft.com/office/officeart/2005/8/layout/vProcess5"/>
    <dgm:cxn modelId="{A41E5876-376F-4545-A715-4B2EC6C64B2A}" type="presOf" srcId="{990EE4FB-38F7-4CDF-92C2-C40DDC6C7B66}" destId="{C454C30F-9B10-4628-8F4C-81FFDDF167EB}" srcOrd="1" destOrd="0" presId="urn:microsoft.com/office/officeart/2005/8/layout/vProcess5"/>
    <dgm:cxn modelId="{B5006B3D-A508-42E3-B4B0-7F31DF194331}" type="presParOf" srcId="{2FBA74AB-3B1F-42F6-A35E-549BA5D5FCCA}" destId="{8A6E811A-5CCD-4868-9366-EFBED6FD5382}" srcOrd="0" destOrd="0" presId="urn:microsoft.com/office/officeart/2005/8/layout/vProcess5"/>
    <dgm:cxn modelId="{724F845F-239F-45E5-BA78-723B7AC86ED0}" type="presParOf" srcId="{2FBA74AB-3B1F-42F6-A35E-549BA5D5FCCA}" destId="{F4F41590-EB72-4E6A-9CE4-B7AAFB1D9C3A}" srcOrd="1" destOrd="0" presId="urn:microsoft.com/office/officeart/2005/8/layout/vProcess5"/>
    <dgm:cxn modelId="{6D040E6A-CDC7-43E1-B291-628EA1B3AB40}" type="presParOf" srcId="{2FBA74AB-3B1F-42F6-A35E-549BA5D5FCCA}" destId="{63D5D89B-E4AC-40C6-B020-0A8DCC4ACDE5}" srcOrd="2" destOrd="0" presId="urn:microsoft.com/office/officeart/2005/8/layout/vProcess5"/>
    <dgm:cxn modelId="{9542DB68-05FA-44DB-B61C-E7D2D01F27A9}" type="presParOf" srcId="{2FBA74AB-3B1F-42F6-A35E-549BA5D5FCCA}" destId="{C10CA187-AE97-46B5-B12F-14B96B29954A}" srcOrd="3" destOrd="0" presId="urn:microsoft.com/office/officeart/2005/8/layout/vProcess5"/>
    <dgm:cxn modelId="{A08EF2C1-E37A-4973-9C60-E7205ED58681}" type="presParOf" srcId="{2FBA74AB-3B1F-42F6-A35E-549BA5D5FCCA}" destId="{C454C30F-9B10-4628-8F4C-81FFDDF167EB}" srcOrd="4" destOrd="0" presId="urn:microsoft.com/office/officeart/2005/8/layout/vProcess5"/>
    <dgm:cxn modelId="{5D4CF333-3391-4CF8-81D7-B33276437019}" type="presParOf" srcId="{2FBA74AB-3B1F-42F6-A35E-549BA5D5FCCA}" destId="{17C5545C-7AA0-4DFB-9773-52EA75095184}" srcOrd="5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3314A-2288-475F-B241-4CD14D208282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65656-8E6F-4F2C-B5E6-7A9A6E8537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3481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4" y="5052547"/>
            <a:ext cx="563701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4" y="3132291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7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6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7" cy="2423347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9" y="4607513"/>
            <a:ext cx="597049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1" y="731520"/>
            <a:ext cx="3346704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2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8" y="731521"/>
            <a:ext cx="4017085" cy="4894731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6" y="3497803"/>
            <a:ext cx="3388660" cy="2139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1"/>
            <a:ext cx="4114800" cy="3127807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9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2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77F45B8-7379-4474-A540-588358CF8278}" type="datetimeFigureOut">
              <a:rPr lang="ru-RU" smtClean="0"/>
              <a:pPr/>
              <a:t>15.06.2023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172202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2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DBEA503-2747-421B-A748-7F07ED72C6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hdphoto" Target="../media/hdphoto1.wdp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Data" Target="../diagrams/data2.xml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microsoft.com/office/2007/relationships/hdphoto" Target="../media/hdphoto1.wdp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13" Type="http://schemas.openxmlformats.org/officeDocument/2006/relationships/diagramColors" Target="../diagrams/colors5.xml"/><Relationship Id="rId3" Type="http://schemas.openxmlformats.org/officeDocument/2006/relationships/image" Target="../media/image5.jpeg"/><Relationship Id="rId7" Type="http://schemas.openxmlformats.org/officeDocument/2006/relationships/diagramLayout" Target="../diagrams/layout4.xml"/><Relationship Id="rId12" Type="http://schemas.openxmlformats.org/officeDocument/2006/relationships/diagramQuickStyle" Target="../diagrams/quickStyle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4.xml"/><Relationship Id="rId11" Type="http://schemas.openxmlformats.org/officeDocument/2006/relationships/diagramLayout" Target="../diagrams/layout5.xml"/><Relationship Id="rId5" Type="http://schemas.microsoft.com/office/2007/relationships/hdphoto" Target="../media/hdphoto1.wdp"/><Relationship Id="rId10" Type="http://schemas.openxmlformats.org/officeDocument/2006/relationships/diagramData" Target="../diagrams/data5.xml"/><Relationship Id="rId4" Type="http://schemas.openxmlformats.org/officeDocument/2006/relationships/image" Target="../media/image6.png"/><Relationship Id="rId9" Type="http://schemas.openxmlformats.org/officeDocument/2006/relationships/diagramColors" Target="../diagrams/colors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microsoft.com/office/2007/relationships/hdphoto" Target="../media/hdphoto1.wdp"/><Relationship Id="rId7" Type="http://schemas.openxmlformats.org/officeDocument/2006/relationships/diagramColors" Target="../diagrams/colors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11" Type="http://schemas.openxmlformats.org/officeDocument/2006/relationships/diagramColors" Target="../diagrams/colors7.xml"/><Relationship Id="rId5" Type="http://schemas.openxmlformats.org/officeDocument/2006/relationships/diagramLayout" Target="../diagrams/layout6.xml"/><Relationship Id="rId10" Type="http://schemas.openxmlformats.org/officeDocument/2006/relationships/diagramQuickStyle" Target="../diagrams/quickStyle7.xml"/><Relationship Id="rId4" Type="http://schemas.openxmlformats.org/officeDocument/2006/relationships/diagramData" Target="../diagrams/data6.xml"/><Relationship Id="rId9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428736"/>
            <a:ext cx="8143932" cy="1509624"/>
          </a:xfrm>
        </p:spPr>
        <p:txBody>
          <a:bodyPr anchor="ctr">
            <a:noAutofit/>
          </a:bodyPr>
          <a:lstStyle/>
          <a:p>
            <a:pPr algn="ctr"/>
            <a:r>
              <a:rPr lang="ru-RU" sz="4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Содействие занятости молодежи </a:t>
            </a:r>
          </a:p>
          <a:p>
            <a:pPr algn="ctr"/>
            <a:r>
              <a:rPr lang="ru-RU" sz="4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возрасте до 30 лет.</a:t>
            </a:r>
            <a:endParaRPr lang="ru-RU" sz="4400" b="1" dirty="0">
              <a:solidFill>
                <a:srgbClr val="0000CC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" name="Graphic 2">
            <a:extLst>
              <a:ext uri="{FF2B5EF4-FFF2-40B4-BE49-F238E27FC236}">
                <a16:creationId xmlns:a16="http://schemas.microsoft.com/office/drawing/2014/main" xmlns="" id="{C0240009-6B5D-4BD6-82E6-46C5888921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LightScreen/>
                    </a14:imgEffect>
                    <a14:imgEffect>
                      <a14:sharpenSoften amount="5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0238" y="142853"/>
            <a:ext cx="1452291" cy="57150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7224" y="4071942"/>
            <a:ext cx="457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ГКУ «Центр занятости населения г. Лениногорска»</a:t>
            </a:r>
            <a:endParaRPr lang="ru-RU" sz="2800" b="1" dirty="0">
              <a:solidFill>
                <a:srgbClr val="0000CC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7" name="Группа 6"/>
          <p:cNvGrpSpPr>
            <a:grpSpLocks noChangeAspect="1"/>
          </p:cNvGrpSpPr>
          <p:nvPr/>
        </p:nvGrpSpPr>
        <p:grpSpPr>
          <a:xfrm>
            <a:off x="5929322" y="3571876"/>
            <a:ext cx="3118946" cy="3152703"/>
            <a:chOff x="-25804" y="-384287"/>
            <a:chExt cx="4756752" cy="5227209"/>
          </a:xfrm>
        </p:grpSpPr>
        <p:sp>
          <p:nvSpPr>
            <p:cNvPr id="8" name="Равнобедренный треугольник 7"/>
            <p:cNvSpPr>
              <a:spLocks noChangeAspect="1"/>
            </p:cNvSpPr>
            <p:nvPr/>
          </p:nvSpPr>
          <p:spPr>
            <a:xfrm rot="5400000">
              <a:off x="-261033" y="-149058"/>
              <a:ext cx="5227209" cy="4756752"/>
            </a:xfrm>
            <a:prstGeom prst="triangle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" name="Группа 8"/>
            <p:cNvGrpSpPr/>
            <p:nvPr/>
          </p:nvGrpSpPr>
          <p:grpSpPr>
            <a:xfrm>
              <a:off x="343321" y="563272"/>
              <a:ext cx="3068504" cy="3788080"/>
              <a:chOff x="3670102" y="-156808"/>
              <a:chExt cx="3068504" cy="3788080"/>
            </a:xfrm>
          </p:grpSpPr>
          <p:sp>
            <p:nvSpPr>
              <p:cNvPr id="11" name="Равнобедренный треугольник 10"/>
              <p:cNvSpPr>
                <a:spLocks noChangeAspect="1"/>
              </p:cNvSpPr>
              <p:nvPr/>
            </p:nvSpPr>
            <p:spPr>
              <a:xfrm rot="5400000">
                <a:off x="3530161" y="-16866"/>
                <a:ext cx="3109856" cy="2829973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Равнобедренный треугольник 11"/>
              <p:cNvSpPr>
                <a:spLocks noChangeAspect="1"/>
              </p:cNvSpPr>
              <p:nvPr/>
            </p:nvSpPr>
            <p:spPr>
              <a:xfrm rot="5400000">
                <a:off x="4850058" y="1823495"/>
                <a:ext cx="1892962" cy="1722591"/>
              </a:xfrm>
              <a:prstGeom prst="triangle">
                <a:avLst/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Равнобедренный треугольник 13"/>
              <p:cNvSpPr>
                <a:spLocks noChangeAspect="1"/>
              </p:cNvSpPr>
              <p:nvPr/>
            </p:nvSpPr>
            <p:spPr>
              <a:xfrm rot="5400000">
                <a:off x="4538322" y="-86740"/>
                <a:ext cx="1557071" cy="1416935"/>
              </a:xfrm>
              <a:prstGeom prst="triangle">
                <a:avLst/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Равнобедренный треугольник 12"/>
              <p:cNvSpPr>
                <a:spLocks noChangeAspect="1"/>
              </p:cNvSpPr>
              <p:nvPr/>
            </p:nvSpPr>
            <p:spPr>
              <a:xfrm rot="5400000">
                <a:off x="5189083" y="1100656"/>
                <a:ext cx="1622537" cy="1476508"/>
              </a:xfrm>
              <a:prstGeom prst="triangle">
                <a:avLst/>
              </a:prstGeom>
              <a:solidFill>
                <a:srgbClr val="3333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33" name="Равнобедренный треугольник 32"/>
          <p:cNvSpPr>
            <a:spLocks noChangeAspect="1"/>
          </p:cNvSpPr>
          <p:nvPr/>
        </p:nvSpPr>
        <p:spPr>
          <a:xfrm rot="5400000">
            <a:off x="6495587" y="5720255"/>
            <a:ext cx="978606" cy="968129"/>
          </a:xfrm>
          <a:prstGeom prst="triangle">
            <a:avLst/>
          </a:prstGeom>
          <a:solidFill>
            <a:srgbClr val="333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071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99592" y="265640"/>
            <a:ext cx="5616624" cy="9367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</a:rPr>
              <a:t>Содействие занятости молодежи реализуется с помощью следующих направлений: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51521" y="1340769"/>
            <a:ext cx="8358180" cy="604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4151793595"/>
              </p:ext>
            </p:extLst>
          </p:nvPr>
        </p:nvGraphicFramePr>
        <p:xfrm>
          <a:off x="683568" y="1412776"/>
          <a:ext cx="79928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Graphic 2">
            <a:extLst>
              <a:ext uri="{FF2B5EF4-FFF2-40B4-BE49-F238E27FC236}">
                <a16:creationId xmlns:a16="http://schemas.microsoft.com/office/drawing/2014/main" xmlns="" id="{C0240009-6B5D-4BD6-82E6-46C58889215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artisticLightScreen/>
                    </a14:imgEffect>
                    <a14:imgEffect>
                      <a14:sharpenSoften amount="5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58082" y="142852"/>
            <a:ext cx="1452291" cy="57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852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1428729" y="0"/>
            <a:ext cx="5262790" cy="1857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0099"/>
                </a:solidFill>
              </a:rPr>
              <a:t>Целевая аудитория проекта</a:t>
            </a:r>
            <a:endParaRPr lang="ru-RU" sz="36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00" y="2564904"/>
            <a:ext cx="3639352" cy="2768395"/>
          </a:xfrm>
          <a:prstGeom prst="rect">
            <a:avLst/>
          </a:prstGeom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373071202"/>
              </p:ext>
            </p:extLst>
          </p:nvPr>
        </p:nvGraphicFramePr>
        <p:xfrm>
          <a:off x="683568" y="1148967"/>
          <a:ext cx="7488832" cy="480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Graphic 2">
            <a:extLst>
              <a:ext uri="{FF2B5EF4-FFF2-40B4-BE49-F238E27FC236}">
                <a16:creationId xmlns:a16="http://schemas.microsoft.com/office/drawing/2014/main" xmlns="" id="{C0240009-6B5D-4BD6-82E6-46C58889215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artisticLightScreen/>
                    </a14:imgEffect>
                    <a14:imgEffect>
                      <a14:sharpenSoften amount="5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72396" y="214290"/>
            <a:ext cx="1452291" cy="57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274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1115616" y="428604"/>
            <a:ext cx="6171027" cy="1428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</a:rPr>
              <a:t>Трудовые ресурсы </a:t>
            </a:r>
          </a:p>
          <a:p>
            <a:pPr algn="ctr"/>
            <a:r>
              <a:rPr lang="ru-RU" sz="2800" b="1" dirty="0" smtClean="0">
                <a:solidFill>
                  <a:srgbClr val="000099"/>
                </a:solidFill>
              </a:rPr>
              <a:t>Лениногорского муниципального района </a:t>
            </a:r>
            <a:endParaRPr lang="ru-RU" sz="2800" b="1" dirty="0"/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xmlns="" val="1561655411"/>
              </p:ext>
            </p:extLst>
          </p:nvPr>
        </p:nvGraphicFramePr>
        <p:xfrm>
          <a:off x="1331640" y="206084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aphic 2">
            <a:extLst>
              <a:ext uri="{FF2B5EF4-FFF2-40B4-BE49-F238E27FC236}">
                <a16:creationId xmlns:a16="http://schemas.microsoft.com/office/drawing/2014/main" xmlns="" id="{C0240009-6B5D-4BD6-82E6-46C5888921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artisticLightScreen/>
                    </a14:imgEffect>
                    <a14:imgEffect>
                      <a14:sharpenSoften amount="5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58082" y="214290"/>
            <a:ext cx="1590983" cy="62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8834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635896" y="332657"/>
            <a:ext cx="864096" cy="3600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142976" y="500042"/>
            <a:ext cx="5904656" cy="12234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</a:rPr>
              <a:t>Причины незанятости молодежи</a:t>
            </a:r>
            <a:endParaRPr lang="ru-RU" sz="3200" b="1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107504" y="5262292"/>
            <a:ext cx="3542806" cy="1551086"/>
            <a:chOff x="5220071" y="4666991"/>
            <a:chExt cx="3542806" cy="1551086"/>
          </a:xfrm>
        </p:grpSpPr>
        <p:sp>
          <p:nvSpPr>
            <p:cNvPr id="29" name="Равнобедренный треугольник 28"/>
            <p:cNvSpPr>
              <a:spLocks noChangeAspect="1"/>
            </p:cNvSpPr>
            <p:nvPr/>
          </p:nvSpPr>
          <p:spPr>
            <a:xfrm rot="5400000">
              <a:off x="5163618" y="4723444"/>
              <a:ext cx="1254530" cy="1141623"/>
            </a:xfrm>
            <a:prstGeom prst="triangle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5364088" y="5674019"/>
              <a:ext cx="3398789" cy="5440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600" b="1" dirty="0" smtClean="0">
                  <a:solidFill>
                    <a:srgbClr val="3333FF"/>
                  </a:solidFill>
                  <a:latin typeface="Arial" pitchFamily="34" charset="0"/>
                  <a:cs typeface="Arial" pitchFamily="34" charset="0"/>
                </a:rPr>
                <a:t>         </a:t>
              </a:r>
              <a:endParaRPr lang="ru-RU" sz="1600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3882507733"/>
              </p:ext>
            </p:extLst>
          </p:nvPr>
        </p:nvGraphicFramePr>
        <p:xfrm>
          <a:off x="678316" y="2017644"/>
          <a:ext cx="814215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Graphic 2">
            <a:extLst>
              <a:ext uri="{FF2B5EF4-FFF2-40B4-BE49-F238E27FC236}">
                <a16:creationId xmlns:a16="http://schemas.microsoft.com/office/drawing/2014/main" xmlns="" id="{C0240009-6B5D-4BD6-82E6-46C58889215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artisticLightScreen/>
                    </a14:imgEffect>
                    <a14:imgEffect>
                      <a14:sharpenSoften amount="5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58082" y="214290"/>
            <a:ext cx="1590983" cy="62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7369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635896" y="332657"/>
            <a:ext cx="5328592" cy="922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100513" y="617200"/>
            <a:ext cx="6187053" cy="60486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99"/>
                </a:solidFill>
              </a:rPr>
              <a:t>В рамках реализации практики проводятся</a:t>
            </a:r>
          </a:p>
          <a:p>
            <a:pPr algn="ctr"/>
            <a:r>
              <a:rPr lang="ru-RU" b="1" dirty="0" smtClean="0">
                <a:solidFill>
                  <a:srgbClr val="000099"/>
                </a:solidFill>
              </a:rPr>
              <a:t> следующие мероприятия:</a:t>
            </a:r>
            <a:endParaRPr lang="ru-RU" b="1" dirty="0"/>
          </a:p>
        </p:txBody>
      </p:sp>
      <p:grpSp>
        <p:nvGrpSpPr>
          <p:cNvPr id="4" name="Группа 3"/>
          <p:cNvGrpSpPr/>
          <p:nvPr/>
        </p:nvGrpSpPr>
        <p:grpSpPr>
          <a:xfrm rot="5400000">
            <a:off x="2222990" y="2433008"/>
            <a:ext cx="2139477" cy="5842234"/>
            <a:chOff x="6793249" y="-396715"/>
            <a:chExt cx="3520631" cy="5542638"/>
          </a:xfrm>
        </p:grpSpPr>
        <p:sp>
          <p:nvSpPr>
            <p:cNvPr id="7" name="Полилиния 6"/>
            <p:cNvSpPr/>
            <p:nvPr/>
          </p:nvSpPr>
          <p:spPr>
            <a:xfrm>
              <a:off x="6808712" y="-396715"/>
              <a:ext cx="3505168" cy="1668503"/>
            </a:xfrm>
            <a:custGeom>
              <a:avLst/>
              <a:gdLst>
                <a:gd name="connsiteX0" fmla="*/ 160804 w 964803"/>
                <a:gd name="connsiteY0" fmla="*/ 0 h 5056981"/>
                <a:gd name="connsiteX1" fmla="*/ 803999 w 964803"/>
                <a:gd name="connsiteY1" fmla="*/ 0 h 5056981"/>
                <a:gd name="connsiteX2" fmla="*/ 964803 w 964803"/>
                <a:gd name="connsiteY2" fmla="*/ 160804 h 5056981"/>
                <a:gd name="connsiteX3" fmla="*/ 964803 w 964803"/>
                <a:gd name="connsiteY3" fmla="*/ 5056981 h 5056981"/>
                <a:gd name="connsiteX4" fmla="*/ 964803 w 964803"/>
                <a:gd name="connsiteY4" fmla="*/ 5056981 h 5056981"/>
                <a:gd name="connsiteX5" fmla="*/ 0 w 964803"/>
                <a:gd name="connsiteY5" fmla="*/ 5056981 h 5056981"/>
                <a:gd name="connsiteX6" fmla="*/ 0 w 964803"/>
                <a:gd name="connsiteY6" fmla="*/ 5056981 h 5056981"/>
                <a:gd name="connsiteX7" fmla="*/ 0 w 964803"/>
                <a:gd name="connsiteY7" fmla="*/ 160804 h 5056981"/>
                <a:gd name="connsiteX8" fmla="*/ 160804 w 964803"/>
                <a:gd name="connsiteY8" fmla="*/ 0 h 5056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4803" h="5056981">
                  <a:moveTo>
                    <a:pt x="964803" y="842850"/>
                  </a:moveTo>
                  <a:lnTo>
                    <a:pt x="964803" y="4214131"/>
                  </a:lnTo>
                  <a:cubicBezTo>
                    <a:pt x="964803" y="4679625"/>
                    <a:pt x="951068" y="5056978"/>
                    <a:pt x="934124" y="5056978"/>
                  </a:cubicBezTo>
                  <a:lnTo>
                    <a:pt x="0" y="5056978"/>
                  </a:lnTo>
                  <a:lnTo>
                    <a:pt x="0" y="5056978"/>
                  </a:lnTo>
                  <a:lnTo>
                    <a:pt x="0" y="3"/>
                  </a:lnTo>
                  <a:lnTo>
                    <a:pt x="0" y="3"/>
                  </a:lnTo>
                  <a:lnTo>
                    <a:pt x="934124" y="3"/>
                  </a:lnTo>
                  <a:cubicBezTo>
                    <a:pt x="951068" y="3"/>
                    <a:pt x="964803" y="377356"/>
                    <a:pt x="964803" y="842850"/>
                  </a:cubicBezTo>
                  <a:close/>
                </a:path>
              </a:pathLst>
            </a:cu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vert270" wrap="square" lIns="199136" tIns="64878" rIns="64878" bIns="64878" numCol="1" spcCol="1270" anchor="ctr" anchorCtr="0">
              <a:noAutofit/>
            </a:bodyPr>
            <a:lstStyle/>
            <a:p>
              <a:pPr marL="0" lvl="1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b="1" dirty="0" smtClean="0"/>
                <a:t>Предоставление кадровыми службами предприятий подтверждающих документов о трудоустройстве направленных кандидатов кадровому консультанту ЦЗН</a:t>
              </a:r>
              <a:endParaRPr lang="ru-RU" sz="1200" b="1" kern="1200" dirty="0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6793249" y="1519512"/>
              <a:ext cx="3520630" cy="1663897"/>
            </a:xfrm>
            <a:custGeom>
              <a:avLst/>
              <a:gdLst>
                <a:gd name="connsiteX0" fmla="*/ 160804 w 964803"/>
                <a:gd name="connsiteY0" fmla="*/ 0 h 5056981"/>
                <a:gd name="connsiteX1" fmla="*/ 803999 w 964803"/>
                <a:gd name="connsiteY1" fmla="*/ 0 h 5056981"/>
                <a:gd name="connsiteX2" fmla="*/ 964803 w 964803"/>
                <a:gd name="connsiteY2" fmla="*/ 160804 h 5056981"/>
                <a:gd name="connsiteX3" fmla="*/ 964803 w 964803"/>
                <a:gd name="connsiteY3" fmla="*/ 5056981 h 5056981"/>
                <a:gd name="connsiteX4" fmla="*/ 964803 w 964803"/>
                <a:gd name="connsiteY4" fmla="*/ 5056981 h 5056981"/>
                <a:gd name="connsiteX5" fmla="*/ 0 w 964803"/>
                <a:gd name="connsiteY5" fmla="*/ 5056981 h 5056981"/>
                <a:gd name="connsiteX6" fmla="*/ 0 w 964803"/>
                <a:gd name="connsiteY6" fmla="*/ 5056981 h 5056981"/>
                <a:gd name="connsiteX7" fmla="*/ 0 w 964803"/>
                <a:gd name="connsiteY7" fmla="*/ 160804 h 5056981"/>
                <a:gd name="connsiteX8" fmla="*/ 160804 w 964803"/>
                <a:gd name="connsiteY8" fmla="*/ 0 h 5056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4803" h="5056981">
                  <a:moveTo>
                    <a:pt x="964803" y="842850"/>
                  </a:moveTo>
                  <a:lnTo>
                    <a:pt x="964803" y="4214131"/>
                  </a:lnTo>
                  <a:cubicBezTo>
                    <a:pt x="964803" y="4679625"/>
                    <a:pt x="951068" y="5056978"/>
                    <a:pt x="934124" y="5056978"/>
                  </a:cubicBezTo>
                  <a:lnTo>
                    <a:pt x="0" y="5056978"/>
                  </a:lnTo>
                  <a:lnTo>
                    <a:pt x="0" y="5056978"/>
                  </a:lnTo>
                  <a:lnTo>
                    <a:pt x="0" y="3"/>
                  </a:lnTo>
                  <a:lnTo>
                    <a:pt x="0" y="3"/>
                  </a:lnTo>
                  <a:lnTo>
                    <a:pt x="934124" y="3"/>
                  </a:lnTo>
                  <a:cubicBezTo>
                    <a:pt x="951068" y="3"/>
                    <a:pt x="964803" y="377356"/>
                    <a:pt x="964803" y="842850"/>
                  </a:cubicBezTo>
                  <a:close/>
                </a:path>
              </a:pathLst>
            </a:cu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vert270" wrap="square" lIns="199136" tIns="64878" rIns="64878" bIns="64879" numCol="1" spcCol="1270" anchor="ctr" anchorCtr="0">
              <a:noAutofit/>
            </a:bodyPr>
            <a:lstStyle/>
            <a:p>
              <a:pPr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b="1" kern="1200" dirty="0" smtClean="0"/>
                <a:t>Организация совместной работы центра занятости населения и кадровой службы предприятия в рамках разработанных планов</a:t>
              </a:r>
              <a:endParaRPr lang="ru-RU" sz="1200" b="1" kern="1200" dirty="0"/>
            </a:p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2800" kern="1200" dirty="0"/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6807583" y="3431133"/>
              <a:ext cx="3461018" cy="1714790"/>
            </a:xfrm>
            <a:custGeom>
              <a:avLst/>
              <a:gdLst>
                <a:gd name="connsiteX0" fmla="*/ 160804 w 964803"/>
                <a:gd name="connsiteY0" fmla="*/ 0 h 5056981"/>
                <a:gd name="connsiteX1" fmla="*/ 803999 w 964803"/>
                <a:gd name="connsiteY1" fmla="*/ 0 h 5056981"/>
                <a:gd name="connsiteX2" fmla="*/ 964803 w 964803"/>
                <a:gd name="connsiteY2" fmla="*/ 160804 h 5056981"/>
                <a:gd name="connsiteX3" fmla="*/ 964803 w 964803"/>
                <a:gd name="connsiteY3" fmla="*/ 5056981 h 5056981"/>
                <a:gd name="connsiteX4" fmla="*/ 964803 w 964803"/>
                <a:gd name="connsiteY4" fmla="*/ 5056981 h 5056981"/>
                <a:gd name="connsiteX5" fmla="*/ 0 w 964803"/>
                <a:gd name="connsiteY5" fmla="*/ 5056981 h 5056981"/>
                <a:gd name="connsiteX6" fmla="*/ 0 w 964803"/>
                <a:gd name="connsiteY6" fmla="*/ 5056981 h 5056981"/>
                <a:gd name="connsiteX7" fmla="*/ 0 w 964803"/>
                <a:gd name="connsiteY7" fmla="*/ 160804 h 5056981"/>
                <a:gd name="connsiteX8" fmla="*/ 160804 w 964803"/>
                <a:gd name="connsiteY8" fmla="*/ 0 h 5056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4803" h="5056981">
                  <a:moveTo>
                    <a:pt x="964803" y="842850"/>
                  </a:moveTo>
                  <a:lnTo>
                    <a:pt x="964803" y="4214131"/>
                  </a:lnTo>
                  <a:cubicBezTo>
                    <a:pt x="964803" y="4679625"/>
                    <a:pt x="951068" y="5056978"/>
                    <a:pt x="934124" y="5056978"/>
                  </a:cubicBezTo>
                  <a:lnTo>
                    <a:pt x="0" y="5056978"/>
                  </a:lnTo>
                  <a:lnTo>
                    <a:pt x="0" y="5056978"/>
                  </a:lnTo>
                  <a:lnTo>
                    <a:pt x="0" y="3"/>
                  </a:lnTo>
                  <a:lnTo>
                    <a:pt x="0" y="3"/>
                  </a:lnTo>
                  <a:lnTo>
                    <a:pt x="934124" y="3"/>
                  </a:lnTo>
                  <a:cubicBezTo>
                    <a:pt x="951068" y="3"/>
                    <a:pt x="964803" y="377356"/>
                    <a:pt x="964803" y="842850"/>
                  </a:cubicBezTo>
                  <a:close/>
                </a:path>
              </a:pathLst>
            </a:cu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vert270" wrap="square" lIns="199136" tIns="64878" rIns="64878" bIns="64879" numCol="1" spcCol="1270" anchor="t" anchorCtr="1">
              <a:noAutofit/>
            </a:bodyPr>
            <a:lstStyle/>
            <a:p>
              <a:pPr marL="0" lvl="1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b="1" kern="1200" dirty="0" smtClean="0"/>
                <a:t>Разработка и утверждение, индивидуального плана мероприятий, направленных на решение вопроса по заполнению вакансий</a:t>
              </a:r>
              <a:endParaRPr lang="ru-RU" sz="1200" b="1" kern="1200" dirty="0"/>
            </a:p>
          </p:txBody>
        </p:sp>
      </p:grpSp>
      <p:grpSp>
        <p:nvGrpSpPr>
          <p:cNvPr id="39" name="Группа 38"/>
          <p:cNvGrpSpPr/>
          <p:nvPr/>
        </p:nvGrpSpPr>
        <p:grpSpPr>
          <a:xfrm rot="5400000">
            <a:off x="3113497" y="-789411"/>
            <a:ext cx="2127418" cy="6723561"/>
            <a:chOff x="4079891" y="-1742598"/>
            <a:chExt cx="3500792" cy="6723561"/>
          </a:xfrm>
        </p:grpSpPr>
        <p:sp>
          <p:nvSpPr>
            <p:cNvPr id="41" name="Полилиния 40"/>
            <p:cNvSpPr/>
            <p:nvPr/>
          </p:nvSpPr>
          <p:spPr>
            <a:xfrm>
              <a:off x="4156418" y="-1742598"/>
              <a:ext cx="3424265" cy="1728193"/>
            </a:xfrm>
            <a:custGeom>
              <a:avLst/>
              <a:gdLst>
                <a:gd name="connsiteX0" fmla="*/ 160804 w 964803"/>
                <a:gd name="connsiteY0" fmla="*/ 0 h 5056981"/>
                <a:gd name="connsiteX1" fmla="*/ 803999 w 964803"/>
                <a:gd name="connsiteY1" fmla="*/ 0 h 5056981"/>
                <a:gd name="connsiteX2" fmla="*/ 964803 w 964803"/>
                <a:gd name="connsiteY2" fmla="*/ 160804 h 5056981"/>
                <a:gd name="connsiteX3" fmla="*/ 964803 w 964803"/>
                <a:gd name="connsiteY3" fmla="*/ 5056981 h 5056981"/>
                <a:gd name="connsiteX4" fmla="*/ 964803 w 964803"/>
                <a:gd name="connsiteY4" fmla="*/ 5056981 h 5056981"/>
                <a:gd name="connsiteX5" fmla="*/ 0 w 964803"/>
                <a:gd name="connsiteY5" fmla="*/ 5056981 h 5056981"/>
                <a:gd name="connsiteX6" fmla="*/ 0 w 964803"/>
                <a:gd name="connsiteY6" fmla="*/ 5056981 h 5056981"/>
                <a:gd name="connsiteX7" fmla="*/ 0 w 964803"/>
                <a:gd name="connsiteY7" fmla="*/ 160804 h 5056981"/>
                <a:gd name="connsiteX8" fmla="*/ 160804 w 964803"/>
                <a:gd name="connsiteY8" fmla="*/ 0 h 5056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4803" h="5056981">
                  <a:moveTo>
                    <a:pt x="964803" y="842850"/>
                  </a:moveTo>
                  <a:lnTo>
                    <a:pt x="964803" y="4214131"/>
                  </a:lnTo>
                  <a:cubicBezTo>
                    <a:pt x="964803" y="4679625"/>
                    <a:pt x="951068" y="5056978"/>
                    <a:pt x="934124" y="5056978"/>
                  </a:cubicBezTo>
                  <a:lnTo>
                    <a:pt x="0" y="5056978"/>
                  </a:lnTo>
                  <a:lnTo>
                    <a:pt x="0" y="5056978"/>
                  </a:lnTo>
                  <a:lnTo>
                    <a:pt x="0" y="3"/>
                  </a:lnTo>
                  <a:lnTo>
                    <a:pt x="0" y="3"/>
                  </a:lnTo>
                  <a:lnTo>
                    <a:pt x="934124" y="3"/>
                  </a:lnTo>
                  <a:cubicBezTo>
                    <a:pt x="951068" y="3"/>
                    <a:pt x="964803" y="377356"/>
                    <a:pt x="964803" y="842850"/>
                  </a:cubicBezTo>
                  <a:close/>
                </a:path>
              </a:pathLst>
            </a:cu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vert270" wrap="square" lIns="199136" tIns="64878" rIns="64878" bIns="64878" numCol="1" spcCol="1270" anchor="t" anchorCtr="1">
              <a:noAutofit/>
            </a:bodyPr>
            <a:lstStyle/>
            <a:p>
              <a:pPr marL="0" lvl="1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b="1" kern="1200" dirty="0" smtClean="0"/>
                <a:t>Анализ, подбор, направление кандидатов, из числа обратившихся в службу занятости, с целью дальнейшего трудоустройства</a:t>
              </a:r>
              <a:endParaRPr lang="ru-RU" sz="1200" b="1" kern="1200" dirty="0"/>
            </a:p>
          </p:txBody>
        </p:sp>
        <p:sp>
          <p:nvSpPr>
            <p:cNvPr id="43" name="Полилиния 42"/>
            <p:cNvSpPr/>
            <p:nvPr/>
          </p:nvSpPr>
          <p:spPr>
            <a:xfrm>
              <a:off x="4079891" y="765523"/>
              <a:ext cx="3431470" cy="1673650"/>
            </a:xfrm>
            <a:custGeom>
              <a:avLst/>
              <a:gdLst>
                <a:gd name="connsiteX0" fmla="*/ 160804 w 964803"/>
                <a:gd name="connsiteY0" fmla="*/ 0 h 5056981"/>
                <a:gd name="connsiteX1" fmla="*/ 803999 w 964803"/>
                <a:gd name="connsiteY1" fmla="*/ 0 h 5056981"/>
                <a:gd name="connsiteX2" fmla="*/ 964803 w 964803"/>
                <a:gd name="connsiteY2" fmla="*/ 160804 h 5056981"/>
                <a:gd name="connsiteX3" fmla="*/ 964803 w 964803"/>
                <a:gd name="connsiteY3" fmla="*/ 5056981 h 5056981"/>
                <a:gd name="connsiteX4" fmla="*/ 964803 w 964803"/>
                <a:gd name="connsiteY4" fmla="*/ 5056981 h 5056981"/>
                <a:gd name="connsiteX5" fmla="*/ 0 w 964803"/>
                <a:gd name="connsiteY5" fmla="*/ 5056981 h 5056981"/>
                <a:gd name="connsiteX6" fmla="*/ 0 w 964803"/>
                <a:gd name="connsiteY6" fmla="*/ 5056981 h 5056981"/>
                <a:gd name="connsiteX7" fmla="*/ 0 w 964803"/>
                <a:gd name="connsiteY7" fmla="*/ 160804 h 5056981"/>
                <a:gd name="connsiteX8" fmla="*/ 160804 w 964803"/>
                <a:gd name="connsiteY8" fmla="*/ 0 h 5056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4803" h="5056981">
                  <a:moveTo>
                    <a:pt x="964803" y="842850"/>
                  </a:moveTo>
                  <a:lnTo>
                    <a:pt x="964803" y="4214131"/>
                  </a:lnTo>
                  <a:cubicBezTo>
                    <a:pt x="964803" y="4679625"/>
                    <a:pt x="951068" y="5056978"/>
                    <a:pt x="934124" y="5056978"/>
                  </a:cubicBezTo>
                  <a:lnTo>
                    <a:pt x="0" y="5056978"/>
                  </a:lnTo>
                  <a:lnTo>
                    <a:pt x="0" y="5056978"/>
                  </a:lnTo>
                  <a:lnTo>
                    <a:pt x="0" y="3"/>
                  </a:lnTo>
                  <a:lnTo>
                    <a:pt x="0" y="3"/>
                  </a:lnTo>
                  <a:lnTo>
                    <a:pt x="934124" y="3"/>
                  </a:lnTo>
                  <a:cubicBezTo>
                    <a:pt x="951068" y="3"/>
                    <a:pt x="964803" y="377356"/>
                    <a:pt x="964803" y="842850"/>
                  </a:cubicBezTo>
                  <a:close/>
                </a:path>
              </a:pathLst>
            </a:cu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vert270" wrap="square" lIns="199136" tIns="64878" rIns="64878" bIns="64879" numCol="1" spcCol="1270" anchor="ctr" anchorCtr="0">
              <a:noAutofit/>
            </a:bodyPr>
            <a:lstStyle/>
            <a:p>
              <a:pPr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b="1" kern="1200" dirty="0" smtClean="0"/>
                <a:t>Адресная работа с кадровыми службами предприятий по составлению и отправке заявлений на подбор работников, через портал «Работа России»</a:t>
              </a:r>
              <a:endParaRPr lang="ru-RU" sz="1200" b="1" kern="1200" dirty="0"/>
            </a:p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2800" kern="1200" dirty="0"/>
            </a:p>
          </p:txBody>
        </p:sp>
        <p:sp>
          <p:nvSpPr>
            <p:cNvPr id="45" name="Полилиния 44"/>
            <p:cNvSpPr/>
            <p:nvPr/>
          </p:nvSpPr>
          <p:spPr>
            <a:xfrm>
              <a:off x="4156059" y="3196581"/>
              <a:ext cx="3410239" cy="1784382"/>
            </a:xfrm>
            <a:custGeom>
              <a:avLst/>
              <a:gdLst>
                <a:gd name="connsiteX0" fmla="*/ 160804 w 964803"/>
                <a:gd name="connsiteY0" fmla="*/ 0 h 5056981"/>
                <a:gd name="connsiteX1" fmla="*/ 803999 w 964803"/>
                <a:gd name="connsiteY1" fmla="*/ 0 h 5056981"/>
                <a:gd name="connsiteX2" fmla="*/ 964803 w 964803"/>
                <a:gd name="connsiteY2" fmla="*/ 160804 h 5056981"/>
                <a:gd name="connsiteX3" fmla="*/ 964803 w 964803"/>
                <a:gd name="connsiteY3" fmla="*/ 5056981 h 5056981"/>
                <a:gd name="connsiteX4" fmla="*/ 964803 w 964803"/>
                <a:gd name="connsiteY4" fmla="*/ 5056981 h 5056981"/>
                <a:gd name="connsiteX5" fmla="*/ 0 w 964803"/>
                <a:gd name="connsiteY5" fmla="*/ 5056981 h 5056981"/>
                <a:gd name="connsiteX6" fmla="*/ 0 w 964803"/>
                <a:gd name="connsiteY6" fmla="*/ 5056981 h 5056981"/>
                <a:gd name="connsiteX7" fmla="*/ 0 w 964803"/>
                <a:gd name="connsiteY7" fmla="*/ 160804 h 5056981"/>
                <a:gd name="connsiteX8" fmla="*/ 160804 w 964803"/>
                <a:gd name="connsiteY8" fmla="*/ 0 h 5056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4803" h="5056981">
                  <a:moveTo>
                    <a:pt x="964803" y="842850"/>
                  </a:moveTo>
                  <a:lnTo>
                    <a:pt x="964803" y="4214131"/>
                  </a:lnTo>
                  <a:cubicBezTo>
                    <a:pt x="964803" y="4679625"/>
                    <a:pt x="951068" y="5056978"/>
                    <a:pt x="934124" y="5056978"/>
                  </a:cubicBezTo>
                  <a:lnTo>
                    <a:pt x="0" y="5056978"/>
                  </a:lnTo>
                  <a:lnTo>
                    <a:pt x="0" y="5056978"/>
                  </a:lnTo>
                  <a:lnTo>
                    <a:pt x="0" y="3"/>
                  </a:lnTo>
                  <a:lnTo>
                    <a:pt x="0" y="3"/>
                  </a:lnTo>
                  <a:lnTo>
                    <a:pt x="934124" y="3"/>
                  </a:lnTo>
                  <a:cubicBezTo>
                    <a:pt x="951068" y="3"/>
                    <a:pt x="964803" y="377356"/>
                    <a:pt x="964803" y="842850"/>
                  </a:cubicBezTo>
                  <a:close/>
                </a:path>
              </a:pathLst>
            </a:cu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vert270" wrap="square" lIns="199136" tIns="64878" rIns="64878" bIns="64879" numCol="1" spcCol="1270" anchor="t" anchorCtr="1">
              <a:noAutofit/>
            </a:bodyPr>
            <a:lstStyle/>
            <a:p>
              <a:pPr marL="0" lvl="1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b="1" dirty="0" smtClean="0"/>
                <a:t>Организация и проведение встреч с представителями предприятий о возможности трудоустройства молодежи в возрасте до 30 лет в рамках программ</a:t>
              </a:r>
              <a:endParaRPr lang="ru-RU" sz="1200" b="1" kern="1200" dirty="0"/>
            </a:p>
          </p:txBody>
        </p:sp>
      </p:grpSp>
      <p:sp>
        <p:nvSpPr>
          <p:cNvPr id="53" name="Полилиния 52"/>
          <p:cNvSpPr/>
          <p:nvPr/>
        </p:nvSpPr>
        <p:spPr>
          <a:xfrm rot="5400000">
            <a:off x="6469247" y="4432681"/>
            <a:ext cx="2139479" cy="1842890"/>
          </a:xfrm>
          <a:custGeom>
            <a:avLst/>
            <a:gdLst>
              <a:gd name="connsiteX0" fmla="*/ 160804 w 964803"/>
              <a:gd name="connsiteY0" fmla="*/ 0 h 5056981"/>
              <a:gd name="connsiteX1" fmla="*/ 803999 w 964803"/>
              <a:gd name="connsiteY1" fmla="*/ 0 h 5056981"/>
              <a:gd name="connsiteX2" fmla="*/ 964803 w 964803"/>
              <a:gd name="connsiteY2" fmla="*/ 160804 h 5056981"/>
              <a:gd name="connsiteX3" fmla="*/ 964803 w 964803"/>
              <a:gd name="connsiteY3" fmla="*/ 5056981 h 5056981"/>
              <a:gd name="connsiteX4" fmla="*/ 964803 w 964803"/>
              <a:gd name="connsiteY4" fmla="*/ 5056981 h 5056981"/>
              <a:gd name="connsiteX5" fmla="*/ 0 w 964803"/>
              <a:gd name="connsiteY5" fmla="*/ 5056981 h 5056981"/>
              <a:gd name="connsiteX6" fmla="*/ 0 w 964803"/>
              <a:gd name="connsiteY6" fmla="*/ 5056981 h 5056981"/>
              <a:gd name="connsiteX7" fmla="*/ 0 w 964803"/>
              <a:gd name="connsiteY7" fmla="*/ 160804 h 5056981"/>
              <a:gd name="connsiteX8" fmla="*/ 160804 w 964803"/>
              <a:gd name="connsiteY8" fmla="*/ 0 h 5056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4803" h="5056981">
                <a:moveTo>
                  <a:pt x="964803" y="842850"/>
                </a:moveTo>
                <a:lnTo>
                  <a:pt x="964803" y="4214131"/>
                </a:lnTo>
                <a:cubicBezTo>
                  <a:pt x="964803" y="4679625"/>
                  <a:pt x="951068" y="5056978"/>
                  <a:pt x="934124" y="5056978"/>
                </a:cubicBezTo>
                <a:lnTo>
                  <a:pt x="0" y="5056978"/>
                </a:lnTo>
                <a:lnTo>
                  <a:pt x="0" y="5056978"/>
                </a:lnTo>
                <a:lnTo>
                  <a:pt x="0" y="3"/>
                </a:lnTo>
                <a:lnTo>
                  <a:pt x="0" y="3"/>
                </a:lnTo>
                <a:lnTo>
                  <a:pt x="934124" y="3"/>
                </a:lnTo>
                <a:cubicBezTo>
                  <a:pt x="951068" y="3"/>
                  <a:pt x="964803" y="377356"/>
                  <a:pt x="964803" y="842850"/>
                </a:cubicBezTo>
                <a:close/>
              </a:path>
            </a:pathLst>
          </a:cu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vert270" wrap="square" lIns="199136" tIns="64878" rIns="64878" bIns="64878" numCol="1" spcCol="1270" anchor="ctr" anchorCtr="0">
            <a:noAutofit/>
          </a:bodyPr>
          <a:lstStyle/>
          <a:p>
            <a:pPr marL="0" lvl="1" algn="ctr" defTabSz="1244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200" b="1" dirty="0" smtClean="0"/>
              <a:t>Работа кадрового консультанта с предприятием о закреплении наставника, проведения опроса и анкетирования, с целью улучшения трудовых отношений между работодателем и сотрудником</a:t>
            </a:r>
            <a:endParaRPr lang="ru-RU" sz="1200" b="1" kern="1200" dirty="0"/>
          </a:p>
        </p:txBody>
      </p:sp>
      <p:pic>
        <p:nvPicPr>
          <p:cNvPr id="14" name="Graphic 2">
            <a:extLst>
              <a:ext uri="{FF2B5EF4-FFF2-40B4-BE49-F238E27FC236}">
                <a16:creationId xmlns:a16="http://schemas.microsoft.com/office/drawing/2014/main" xmlns="" id="{C0240009-6B5D-4BD6-82E6-46C5888921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LightScreen/>
                    </a14:imgEffect>
                    <a14:imgEffect>
                      <a14:sharpenSoften amount="5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29520" y="142852"/>
            <a:ext cx="1590983" cy="62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7321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0050" y="4109229"/>
            <a:ext cx="2095846" cy="20922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7664" y="1545994"/>
            <a:ext cx="1980220" cy="1499045"/>
          </a:xfrm>
          <a:prstGeom prst="rect">
            <a:avLst/>
          </a:prstGeom>
        </p:spPr>
      </p:pic>
      <p:pic>
        <p:nvPicPr>
          <p:cNvPr id="18" name="Graphic 2">
            <a:extLst>
              <a:ext uri="{FF2B5EF4-FFF2-40B4-BE49-F238E27FC236}">
                <a16:creationId xmlns:a16="http://schemas.microsoft.com/office/drawing/2014/main" xmlns="" id="{C0240009-6B5D-4BD6-82E6-46C5888921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artisticLightScreen/>
                    </a14:imgEffect>
                    <a14:imgEffect>
                      <a14:sharpenSoften amount="5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3206" y="299565"/>
            <a:ext cx="1364983" cy="53714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635896" y="332657"/>
            <a:ext cx="5328592" cy="922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143240" y="142852"/>
            <a:ext cx="3357586" cy="70019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800" b="1" dirty="0" smtClean="0">
                <a:solidFill>
                  <a:srgbClr val="000099"/>
                </a:solidFill>
              </a:rPr>
              <a:t>Результат </a:t>
            </a:r>
            <a:endParaRPr lang="ru-RU" sz="4800" b="1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3510274540"/>
              </p:ext>
            </p:extLst>
          </p:nvPr>
        </p:nvGraphicFramePr>
        <p:xfrm>
          <a:off x="1187624" y="568138"/>
          <a:ext cx="6624736" cy="3109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37" name="Схема 36"/>
          <p:cNvGraphicFramePr/>
          <p:nvPr>
            <p:extLst>
              <p:ext uri="{D42A27DB-BD31-4B8C-83A1-F6EECF244321}">
                <p14:modId xmlns:p14="http://schemas.microsoft.com/office/powerpoint/2010/main" xmlns="" val="3420124284"/>
              </p:ext>
            </p:extLst>
          </p:nvPr>
        </p:nvGraphicFramePr>
        <p:xfrm>
          <a:off x="899592" y="3476537"/>
          <a:ext cx="6912768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38" name="Шеврон 37"/>
          <p:cNvSpPr/>
          <p:nvPr/>
        </p:nvSpPr>
        <p:spPr>
          <a:xfrm>
            <a:off x="4149117" y="4730681"/>
            <a:ext cx="701750" cy="588056"/>
          </a:xfrm>
          <a:prstGeom prst="chevron">
            <a:avLst>
              <a:gd name="adj" fmla="val 62310"/>
            </a:avLst>
          </a:pr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88381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c 2">
            <a:extLst>
              <a:ext uri="{FF2B5EF4-FFF2-40B4-BE49-F238E27FC236}">
                <a16:creationId xmlns:a16="http://schemas.microsoft.com/office/drawing/2014/main" xmlns="" id="{C0240009-6B5D-4BD6-82E6-46C5888921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LightScreen/>
                    </a14:imgEffect>
                    <a14:imgEffect>
                      <a14:sharpenSoften amount="5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21562" y="204321"/>
            <a:ext cx="1424033" cy="560384"/>
          </a:xfrm>
          <a:prstGeom prst="rect">
            <a:avLst/>
          </a:prstGeom>
        </p:spPr>
      </p:pic>
      <p:graphicFrame>
        <p:nvGraphicFramePr>
          <p:cNvPr id="15" name="Схема 14"/>
          <p:cNvGraphicFramePr/>
          <p:nvPr/>
        </p:nvGraphicFramePr>
        <p:xfrm>
          <a:off x="714348" y="857232"/>
          <a:ext cx="6096000" cy="4135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6" name="Схема 15"/>
          <p:cNvGraphicFramePr/>
          <p:nvPr/>
        </p:nvGraphicFramePr>
        <p:xfrm>
          <a:off x="3143240" y="5143512"/>
          <a:ext cx="4572032" cy="1571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17" name="Группа 16"/>
          <p:cNvGrpSpPr/>
          <p:nvPr/>
        </p:nvGrpSpPr>
        <p:grpSpPr>
          <a:xfrm>
            <a:off x="6286512" y="4786322"/>
            <a:ext cx="475488" cy="475488"/>
            <a:chOff x="5269992" y="3029712"/>
            <a:chExt cx="475488" cy="475488"/>
          </a:xfrm>
          <a:scene3d>
            <a:camera prst="orthographicFront"/>
            <a:lightRig rig="flat" dir="t"/>
          </a:scene3d>
        </p:grpSpPr>
        <p:sp>
          <p:nvSpPr>
            <p:cNvPr id="19" name="Стрелка вниз 18"/>
            <p:cNvSpPr/>
            <p:nvPr/>
          </p:nvSpPr>
          <p:spPr>
            <a:xfrm>
              <a:off x="5269992" y="3029712"/>
              <a:ext cx="475488" cy="475488"/>
            </a:xfrm>
            <a:prstGeom prst="downArrow">
              <a:avLst>
                <a:gd name="adj1" fmla="val 55000"/>
                <a:gd name="adj2" fmla="val 45000"/>
              </a:avLst>
            </a:prstGeom>
            <a:sp3d z="190500" extrusionH="12700" prstMaterial="plastic">
              <a:bevelT w="50800" h="50800"/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Стрелка вниз 4"/>
            <p:cNvSpPr/>
            <p:nvPr/>
          </p:nvSpPr>
          <p:spPr>
            <a:xfrm>
              <a:off x="5376977" y="3029712"/>
              <a:ext cx="261518" cy="357805"/>
            </a:xfrm>
            <a:prstGeom prst="rect">
              <a:avLst/>
            </a:prstGeom>
            <a:sp3d z="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200" kern="1200"/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357158" y="214290"/>
            <a:ext cx="3500462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Этапы реализации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30426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2500</TotalTime>
  <Words>462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Цагареишвили</dc:creator>
  <cp:lastModifiedBy>Кулагина Марина</cp:lastModifiedBy>
  <cp:revision>151</cp:revision>
  <dcterms:created xsi:type="dcterms:W3CDTF">2021-09-24T08:49:16Z</dcterms:created>
  <dcterms:modified xsi:type="dcterms:W3CDTF">2023-06-15T06:36:56Z</dcterms:modified>
</cp:coreProperties>
</file>