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_rels/presentation.xml.rels" ContentType="application/vnd.openxmlformats-package.relationships+xml"/>
  <Override PartName="/ppt/media/image2.jpeg" ContentType="image/jpeg"/>
  <Override PartName="/ppt/media/image5.jpeg" ContentType="image/jpeg"/>
  <Override PartName="/ppt/media/image1.png" ContentType="image/png"/>
  <Override PartName="/ppt/media/image3.jpeg" ContentType="image/jpeg"/>
  <Override PartName="/ppt/media/image4.png" ContentType="image/png"/>
  <Override PartName="/ppt/media/hdphoto1.wdp" ContentType="image/vnd.ms-photo"/>
  <Override PartName="/ppt/media/image6.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" descr=""/>
          <p:cNvPicPr/>
          <p:nvPr/>
        </p:nvPicPr>
        <p:blipFill>
          <a:blip r:embed="rId1"/>
          <a:srcRect l="16921" t="17095" r="35817" b="21995"/>
          <a:stretch/>
        </p:blipFill>
        <p:spPr>
          <a:xfrm>
            <a:off x="720000" y="-18000"/>
            <a:ext cx="10619640" cy="6875640"/>
          </a:xfrm>
          <a:prstGeom prst="rect">
            <a:avLst/>
          </a:prstGeom>
          <a:ln w="0">
            <a:noFill/>
          </a:ln>
        </p:spPr>
      </p:pic>
      <p:sp>
        <p:nvSpPr>
          <p:cNvPr id="39" name="TextBox 4"/>
          <p:cNvSpPr/>
          <p:nvPr/>
        </p:nvSpPr>
        <p:spPr>
          <a:xfrm flipH="1">
            <a:off x="3047400" y="5292720"/>
            <a:ext cx="9143640" cy="85212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Помощь психологов</a:t>
            </a:r>
            <a:endParaRPr b="0" lang="ru-RU" sz="28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Arial Black"/>
                <a:ea typeface="DejaVu Sans"/>
              </a:rPr>
              <a:t>Комплексный центр социального обслуживания № 1</a:t>
            </a:r>
            <a:endParaRPr b="0" lang="ru-RU" sz="2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 descr=""/>
          <p:cNvPicPr/>
          <p:nvPr/>
        </p:nvPicPr>
        <p:blipFill>
          <a:blip r:embed="rId1"/>
          <a:srcRect l="12043" t="0" r="0" b="7822"/>
          <a:stretch/>
        </p:blipFill>
        <p:spPr>
          <a:xfrm>
            <a:off x="914400" y="0"/>
            <a:ext cx="4925160" cy="688248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2" descr=""/>
          <p:cNvPicPr/>
          <p:nvPr/>
        </p:nvPicPr>
        <p:blipFill>
          <a:blip r:embed="rId2"/>
          <a:srcRect l="0" t="17773" r="0" b="12591"/>
          <a:stretch/>
        </p:blipFill>
        <p:spPr>
          <a:xfrm>
            <a:off x="6655680" y="0"/>
            <a:ext cx="4581720" cy="6926400"/>
          </a:xfrm>
          <a:prstGeom prst="rect">
            <a:avLst/>
          </a:prstGeom>
          <a:ln w="0">
            <a:noFill/>
          </a:ln>
        </p:spPr>
      </p:pic>
      <p:sp>
        <p:nvSpPr>
          <p:cNvPr id="42" name="TextBox 3"/>
          <p:cNvSpPr/>
          <p:nvPr/>
        </p:nvSpPr>
        <p:spPr>
          <a:xfrm flipH="1">
            <a:off x="3047400" y="5273640"/>
            <a:ext cx="9143640" cy="5169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Бытовая помощь волонтеров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985" t="8206" r="23198" b="20750"/>
          <a:stretch/>
        </p:blipFill>
        <p:spPr>
          <a:xfrm>
            <a:off x="720000" y="0"/>
            <a:ext cx="10619640" cy="6857640"/>
          </a:xfrm>
          <a:prstGeom prst="rect">
            <a:avLst/>
          </a:prstGeom>
          <a:ln w="0">
            <a:noFill/>
          </a:ln>
        </p:spPr>
      </p:pic>
      <p:sp>
        <p:nvSpPr>
          <p:cNvPr id="44" name="TextBox 2"/>
          <p:cNvSpPr/>
          <p:nvPr/>
        </p:nvSpPr>
        <p:spPr>
          <a:xfrm flipH="1">
            <a:off x="2552040" y="5273640"/>
            <a:ext cx="9639000" cy="85212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Помощь социального работника маме участника СВО</a:t>
            </a:r>
            <a:endParaRPr b="0" lang="ru-RU" sz="28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Arial Black"/>
                <a:ea typeface="DejaVu Sans"/>
              </a:rPr>
              <a:t>Комплексный центр социального обслуживания № 5</a:t>
            </a:r>
            <a:endParaRPr b="0" lang="ru-RU" sz="2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71" descr=""/>
          <p:cNvPicPr/>
          <p:nvPr/>
        </p:nvPicPr>
        <p:blipFill>
          <a:blip r:embed="rId1"/>
          <a:stretch/>
        </p:blipFill>
        <p:spPr>
          <a:xfrm>
            <a:off x="984240" y="0"/>
            <a:ext cx="10279800" cy="6857280"/>
          </a:xfrm>
          <a:prstGeom prst="rect">
            <a:avLst/>
          </a:prstGeom>
          <a:ln w="0">
            <a:noFill/>
          </a:ln>
        </p:spPr>
      </p:pic>
      <p:sp>
        <p:nvSpPr>
          <p:cNvPr id="46" name="TextBox 2"/>
          <p:cNvSpPr/>
          <p:nvPr/>
        </p:nvSpPr>
        <p:spPr>
          <a:xfrm flipH="1">
            <a:off x="2228760" y="5577120"/>
            <a:ext cx="9962640" cy="9435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Путевки в оздоровительные лагеря для детей участников СВО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76" descr=""/>
          <p:cNvPicPr/>
          <p:nvPr/>
        </p:nvPicPr>
        <p:blipFill>
          <a:blip r:embed="rId1"/>
          <a:srcRect l="0" t="26761" r="8623" b="0"/>
          <a:stretch/>
        </p:blipFill>
        <p:spPr>
          <a:xfrm>
            <a:off x="543240" y="18000"/>
            <a:ext cx="10845720" cy="6839640"/>
          </a:xfrm>
          <a:prstGeom prst="rect">
            <a:avLst/>
          </a:prstGeom>
          <a:ln w="0">
            <a:noFill/>
          </a:ln>
        </p:spPr>
      </p:pic>
      <p:sp>
        <p:nvSpPr>
          <p:cNvPr id="48" name="TextBox 2"/>
          <p:cNvSpPr/>
          <p:nvPr/>
        </p:nvSpPr>
        <p:spPr>
          <a:xfrm flipH="1">
            <a:off x="2228760" y="5577120"/>
            <a:ext cx="9962640" cy="85212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  <a:ea typeface="DejaVu Sans"/>
              </a:rPr>
              <a:t>Групповые психологические тренинги</a:t>
            </a:r>
            <a:endParaRPr b="0" lang="ru-RU" sz="28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Arial Black"/>
                <a:ea typeface="DejaVu Sans"/>
              </a:rPr>
              <a:t>Семейный МФЦ «Мой семейный центр»</a:t>
            </a:r>
            <a:endParaRPr b="0" lang="ru-RU" sz="2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Application>Редактор_презентаций/2.2.0.0$Linux_X86_64 LibreOffice_project/4b957c311230c92895cc6602cdc574a9949ded0c</Application>
  <AppVersion>15.0000</AppVersion>
  <Words>41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2022-08-22T08:12:05Z</dcterms:created>
  <dc:creator>Семин Павел Сергеевич</dc:creator>
  <dc:description/>
  <dc:language>ru-RU</dc:language>
  <cp:lastModifiedBy>Шкамратова Виктория Владимировна</cp:lastModifiedBy>
  <cp:lastPrinted>2022-11-15T08:10:58Z</cp:lastPrinted>
  <dcterms:modified xsi:type="dcterms:W3CDTF">2023-06-30T06:56:51Z</dcterms:modified>
  <cp:revision>70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Широкоэкранный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</vt:i4>
  </property>
</Properties>
</file>