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59" r:id="rId3"/>
    <p:sldId id="260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506E8-6437-4C87-9444-6158F5A183BA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4C8BA-41D1-470F-8757-CBAFEC1B7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5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2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4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762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01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0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1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4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2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3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8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9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9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6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8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76F0-CAFE-45BF-9C45-E957B4ED50A1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5C7F90-731E-4108-B4D7-D98BD230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714102"/>
            <a:ext cx="5342711" cy="5342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845" y="322217"/>
            <a:ext cx="6530944" cy="387531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Как оптимизировать время при размещении заявок на проведение общественных обсуждений на региональном и муниципальном уровне?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6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95794"/>
            <a:ext cx="8596668" cy="1253026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ВНЕДРЕНИЯ ПРАКТИКИ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1554" y="792480"/>
            <a:ext cx="9222377" cy="572748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природных ресурсов и экологии Российской Федерации от 1 декабря 2020 года № 999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об уведомлении о проведении общественных обсуждений проекта Технического задания (в случае принятия заказчиком решения о подготовке проекта Технического задания) и (или) уведомлении о проведении общественных обсуждений предварительных материалов оценки воздействия на окружающую среду (или объекта экологической экспертизы, включая предварительные материалы оценки воздействия на окружающую среду) (далее – уведомление) и его размещении не позднее чем за 3 календарных дня до начала планируемого общественного обсуждения, исчисляемого с даты обеспечения доступности объекта общественных обсуждений для ознакомления общественности: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муниципальном уровне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официальном сайте органа местного самоуправления или в случае его отсутствия – в официальном периодическом издании уполномоченного органа власти (сайте официального периодического издания уполномоченного органа власти, зарегистрированном в качестве сетевого издания;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уровне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официальном сайте территориального органа Росприроднадзора и на официальном сайте органа исполнительной власти соответствующего субъекта Российской Федерации в области охраны окружающей среды (в случае его отсутствия – в официальном периодическом издании органа исполнительной власти субъекта Российской Федерации (сайте официального периодического издания уполномоченного органа власти, зарегистрированном в качестве сетевого издания (в случае проведения оценки воздействия планируемой (намечаемой) хозяйственной и иной деятельности, обосновывающая документация которой является объектом государственной экологической экспертизы федерального или регионального уровня);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федеральном уровне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официальном сайте Росприроднадзора (в случае проведения оценки воздействия планируемой (намечаемой) хозяйственной и иной деятельности, обосновывающая документация которой является объектом государственной экологической экспертизы федерального уровня);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заказчика (исполнителя)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его наличии.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56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15" y="131637"/>
            <a:ext cx="8596668" cy="145332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105989"/>
            <a:ext cx="8596668" cy="5312227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Данная практика с учетом разработки и внедрения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функционала</a:t>
            </a:r>
            <a:r>
              <a:rPr lang="ru-RU" sz="3200" dirty="0"/>
              <a:t> позволит размещать уведомления </a:t>
            </a:r>
            <a:r>
              <a:rPr lang="ru-RU" sz="3200" dirty="0"/>
              <a:t>о проведении общественных </a:t>
            </a:r>
            <a:r>
              <a:rPr lang="ru-RU" sz="3200" dirty="0" smtClean="0"/>
              <a:t>обсуждений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/>
              <a:t>на официальном сайте органа исполнительно власти соответствующего субъекта Российской Федерации в области охраны окружающей среды и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АВТОМАТИЧЕСКИ</a:t>
            </a:r>
            <a:r>
              <a:rPr lang="ru-RU" sz="3200" b="1" dirty="0" smtClean="0"/>
              <a:t> </a:t>
            </a:r>
            <a:r>
              <a:rPr lang="ru-RU" sz="3200" dirty="0"/>
              <a:t>на официальном сайте органа местного самоуправления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561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615" y="278674"/>
            <a:ext cx="3197979" cy="634717"/>
          </a:xfrm>
        </p:spPr>
        <p:txBody>
          <a:bodyPr>
            <a:no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3472" y="1480457"/>
            <a:ext cx="8699863" cy="4720045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обеспечение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размещения уведомлений о проведении общественных обсуждений на официальном сайте органа исполнительно власти соответствующего субъекта Российской Федерации в области охраны окружающей среды и </a:t>
            </a:r>
            <a:r>
              <a:rPr lang="ru-RU" sz="1800" b="1" dirty="0" smtClean="0">
                <a:solidFill>
                  <a:srgbClr val="C00000"/>
                </a:solidFill>
              </a:rPr>
              <a:t>АВТОМАТИЧЕСКИ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на официальном сайте органа местного самоуправления;</a:t>
            </a: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• 5 минут на обработку заявки на размещение уведомления;</a:t>
            </a: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• мгновенное дублирование уведомления на сайте органа исполнительно власти соответствующего субъекта Российской Федерации в области охраны окружающей среды и официальном сайте органа местного самоуправления;</a:t>
            </a: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• мгновенное подтверждение заявителю (юридическому лицу или индивидуальному предпринимателю).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8991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87" y="165052"/>
            <a:ext cx="4991776" cy="3971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143" y="348137"/>
            <a:ext cx="4280757" cy="3605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504" y="2865529"/>
            <a:ext cx="4810938" cy="37094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098" y="3029629"/>
            <a:ext cx="3941169" cy="36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8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719"/>
          <a:stretch/>
        </p:blipFill>
        <p:spPr>
          <a:xfrm>
            <a:off x="387559" y="243840"/>
            <a:ext cx="5133675" cy="4841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739" y="243840"/>
            <a:ext cx="5029042" cy="4841966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150570" y="5625738"/>
            <a:ext cx="5549293" cy="634717"/>
          </a:xfrm>
        </p:spPr>
        <p:txBody>
          <a:bodyPr>
            <a:no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8790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245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Грань</vt:lpstr>
      <vt:lpstr>Как оптимизировать время при размещении заявок на проведение общественных обсуждений на региональном и муниципальном уровне?</vt:lpstr>
      <vt:lpstr>НЕОБХОДИМОСТЬ ВНЕДРЕНИЯ ПРАКТИКИ </vt:lpstr>
      <vt:lpstr>ОПИСАНИЕ </vt:lpstr>
      <vt:lpstr>Результат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Размещение на региональном и автоматически на муниципальном уровне уведомлений о проведении общественных обсуждений материалов оценки воздействия на окружающую среду</dc:title>
  <dc:creator>admin</dc:creator>
  <cp:lastModifiedBy>user143</cp:lastModifiedBy>
  <cp:revision>9</cp:revision>
  <dcterms:created xsi:type="dcterms:W3CDTF">2023-06-19T13:00:02Z</dcterms:created>
  <dcterms:modified xsi:type="dcterms:W3CDTF">2023-07-19T08:39:39Z</dcterms:modified>
</cp:coreProperties>
</file>