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33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55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5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67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16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77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76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74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37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46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48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A7172-6EE9-4D14-AF3A-A1C15A35556A}" type="datetimeFigureOut">
              <a:rPr lang="ru-RU" smtClean="0"/>
              <a:t>16.02.2023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C740-1F40-469B-AFC9-3F87B2B676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51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452" y="975624"/>
            <a:ext cx="1498798" cy="7143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ea typeface="Calibri"/>
                <a:cs typeface="Times New Roman"/>
              </a:rPr>
              <a:t>Проведение переговоров с работодателями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43150" y="975624"/>
            <a:ext cx="2190750" cy="92392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ea typeface="Calibri"/>
                <a:cs typeface="Times New Roman"/>
              </a:rPr>
              <a:t>Определение необходимых (оптимальных) для работодателя мероприятий для подбора сотрудников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43450" y="975624"/>
            <a:ext cx="1838325" cy="7143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Составление дорожной карты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991350" y="975624"/>
            <a:ext cx="1838325" cy="7143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Составление плана мероприятий для освещения в  СМИ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9350" y="2475705"/>
            <a:ext cx="1981200" cy="6000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ea typeface="Calibri"/>
                <a:cs typeface="Times New Roman"/>
              </a:rPr>
              <a:t>Составление работодателем описания кандидата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19225" y="2432843"/>
            <a:ext cx="1838325" cy="68580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Запрос у работодателя портфолио и описания вакансий (кандидатов)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57625" y="3452124"/>
            <a:ext cx="1838325" cy="5619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Проведение обратного подбора для работодателя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62100" y="4309374"/>
            <a:ext cx="1838325" cy="5619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Формирование листка участников ярмарки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57625" y="4309374"/>
            <a:ext cx="1838325" cy="56197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Проведение ярмарки (открытого отбора)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05525" y="4310009"/>
            <a:ext cx="1838325" cy="69532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Подведение итогов ярмарки (открытого отбора)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857625" y="5614934"/>
            <a:ext cx="1838325" cy="695325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100" b="1">
                <a:effectLst/>
                <a:ea typeface="Calibri"/>
                <a:cs typeface="Times New Roman"/>
              </a:rPr>
              <a:t>Получение обратной связи от работодателя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000250" y="1332812"/>
            <a:ext cx="3429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33900" y="1332812"/>
            <a:ext cx="20955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581775" y="1332812"/>
            <a:ext cx="409575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stCxn id="7" idx="2"/>
            <a:endCxn id="9" idx="1"/>
          </p:cNvCxnSpPr>
          <p:nvPr/>
        </p:nvCxnSpPr>
        <p:spPr>
          <a:xfrm rot="5400000">
            <a:off x="4121997" y="-1012773"/>
            <a:ext cx="1085744" cy="6491288"/>
          </a:xfrm>
          <a:prstGeom prst="bentConnector4">
            <a:avLst>
              <a:gd name="adj1" fmla="val 34209"/>
              <a:gd name="adj2" fmla="val 103522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9" idx="3"/>
            <a:endCxn id="8" idx="1"/>
          </p:cNvCxnSpPr>
          <p:nvPr/>
        </p:nvCxnSpPr>
        <p:spPr>
          <a:xfrm>
            <a:off x="3257550" y="2775743"/>
            <a:ext cx="2971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11" idx="3"/>
            <a:endCxn id="12" idx="1"/>
          </p:cNvCxnSpPr>
          <p:nvPr/>
        </p:nvCxnSpPr>
        <p:spPr>
          <a:xfrm>
            <a:off x="3400425" y="4590362"/>
            <a:ext cx="4572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>
            <a:stCxn id="10" idx="1"/>
            <a:endCxn id="11" idx="1"/>
          </p:cNvCxnSpPr>
          <p:nvPr/>
        </p:nvCxnSpPr>
        <p:spPr>
          <a:xfrm rot="10800000" flipV="1">
            <a:off x="1562101" y="3733112"/>
            <a:ext cx="2295525" cy="857250"/>
          </a:xfrm>
          <a:prstGeom prst="bentConnector3">
            <a:avLst>
              <a:gd name="adj1" fmla="val 109959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2" idx="3"/>
          </p:cNvCxnSpPr>
          <p:nvPr/>
        </p:nvCxnSpPr>
        <p:spPr>
          <a:xfrm flipV="1">
            <a:off x="5695950" y="4590361"/>
            <a:ext cx="40957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3" idx="2"/>
            <a:endCxn id="14" idx="0"/>
          </p:cNvCxnSpPr>
          <p:nvPr/>
        </p:nvCxnSpPr>
        <p:spPr>
          <a:xfrm flipH="1">
            <a:off x="4776788" y="5005334"/>
            <a:ext cx="2247900" cy="609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451339" y="272534"/>
            <a:ext cx="4458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Блок-схема проведение открытого отбора</a:t>
            </a:r>
            <a:endParaRPr lang="ru-RU" b="1" dirty="0"/>
          </a:p>
        </p:txBody>
      </p:sp>
      <p:cxnSp>
        <p:nvCxnSpPr>
          <p:cNvPr id="59" name="Соединительная линия уступом 58"/>
          <p:cNvCxnSpPr>
            <a:stCxn id="8" idx="2"/>
            <a:endCxn id="10" idx="3"/>
          </p:cNvCxnSpPr>
          <p:nvPr/>
        </p:nvCxnSpPr>
        <p:spPr>
          <a:xfrm rot="5400000">
            <a:off x="6129284" y="2642446"/>
            <a:ext cx="657332" cy="1524000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973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ЦЗН г. Тулы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НачОтд_проектРабот</dc:creator>
  <cp:lastModifiedBy>НачОтд_проектРабот</cp:lastModifiedBy>
  <cp:revision>6</cp:revision>
  <dcterms:created xsi:type="dcterms:W3CDTF">2023-02-16T07:43:10Z</dcterms:created>
  <dcterms:modified xsi:type="dcterms:W3CDTF">2023-02-16T08:48:21Z</dcterms:modified>
</cp:coreProperties>
</file>