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  <p:sldMasterId id="2147483671" r:id="rId4"/>
    <p:sldMasterId id="2147483676" r:id="rId5"/>
  </p:sldMasterIdLst>
  <p:notesMasterIdLst>
    <p:notesMasterId r:id="rId23"/>
  </p:notesMasterIdLst>
  <p:sldIdLst>
    <p:sldId id="5942" r:id="rId6"/>
    <p:sldId id="5943" r:id="rId7"/>
    <p:sldId id="5944" r:id="rId8"/>
    <p:sldId id="5947" r:id="rId9"/>
    <p:sldId id="5945" r:id="rId10"/>
    <p:sldId id="5961" r:id="rId11"/>
    <p:sldId id="5948" r:id="rId12"/>
    <p:sldId id="5962" r:id="rId13"/>
    <p:sldId id="5949" r:id="rId14"/>
    <p:sldId id="5951" r:id="rId15"/>
    <p:sldId id="5955" r:id="rId16"/>
    <p:sldId id="5956" r:id="rId17"/>
    <p:sldId id="5957" r:id="rId18"/>
    <p:sldId id="5959" r:id="rId19"/>
    <p:sldId id="5963" r:id="rId20"/>
    <p:sldId id="5966" r:id="rId21"/>
    <p:sldId id="5965" r:id="rId22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талий Козлов" initials="ВК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87CD"/>
    <a:srgbClr val="065D8E"/>
    <a:srgbClr val="00AAE6"/>
    <a:srgbClr val="2E75B6"/>
    <a:srgbClr val="134A68"/>
    <a:srgbClr val="043F5F"/>
    <a:srgbClr val="087CBC"/>
    <a:srgbClr val="00A1DA"/>
    <a:srgbClr val="538234"/>
    <a:srgbClr val="C9A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94" autoAdjust="0"/>
    <p:restoredTop sz="95781" autoAdjust="0"/>
  </p:normalViewPr>
  <p:slideViewPr>
    <p:cSldViewPr snapToGrid="0">
      <p:cViewPr>
        <p:scale>
          <a:sx n="80" d="100"/>
          <a:sy n="80" d="100"/>
        </p:scale>
        <p:origin x="-1518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4948</c:v>
                </c:pt>
              </c:strCache>
            </c:strRef>
          </c:tx>
          <c:dPt>
            <c:idx val="0"/>
            <c:bubble3D val="0"/>
            <c:spPr>
              <a:solidFill>
                <a:srgbClr val="033F5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A5-43EE-928C-AA1E34B39C83}"/>
              </c:ext>
            </c:extLst>
          </c:dPt>
          <c:dPt>
            <c:idx val="1"/>
            <c:bubble3D val="0"/>
            <c:spPr>
              <a:solidFill>
                <a:srgbClr val="2F93C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A5-43EE-928C-AA1E34B39C8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14875</c:v>
                </c:pt>
                <c:pt idx="1">
                  <c:v>25112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CA5-43EE-928C-AA1E34B39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4949</c:v>
                </c:pt>
              </c:strCache>
            </c:strRef>
          </c:tx>
          <c:spPr>
            <a:solidFill>
              <a:srgbClr val="2F93CB"/>
            </a:solidFill>
          </c:spPr>
          <c:dPt>
            <c:idx val="0"/>
            <c:bubble3D val="0"/>
            <c:spPr>
              <a:solidFill>
                <a:srgbClr val="033F5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37-5241-ACF0-DE08FDDBA8BE}"/>
              </c:ext>
            </c:extLst>
          </c:dPt>
          <c:dPt>
            <c:idx val="1"/>
            <c:bubble3D val="0"/>
            <c:spPr>
              <a:solidFill>
                <a:srgbClr val="2F93C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37-5241-ACF0-DE08FDDBA8BE}"/>
              </c:ext>
            </c:extLst>
          </c:dPt>
          <c:dPt>
            <c:idx val="2"/>
            <c:bubble3D val="0"/>
            <c:spPr>
              <a:solidFill>
                <a:srgbClr val="2F93C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537-5241-ACF0-DE08FDDBA8BE}"/>
              </c:ext>
            </c:extLst>
          </c:dPt>
          <c:dPt>
            <c:idx val="3"/>
            <c:bubble3D val="0"/>
            <c:spPr>
              <a:solidFill>
                <a:srgbClr val="2F93C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537-5241-ACF0-DE08FDDBA8BE}"/>
              </c:ext>
            </c:extLst>
          </c:dPt>
          <c:dPt>
            <c:idx val="4"/>
            <c:bubble3D val="0"/>
            <c:spPr>
              <a:solidFill>
                <a:srgbClr val="2F93C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537-5241-ACF0-DE08FDDBA8BE}"/>
              </c:ext>
            </c:extLst>
          </c:dPt>
          <c:cat>
            <c:strRef>
              <c:f>Лист1!$A$2:$A$3</c:f>
              <c:strCache>
                <c:ptCount val="1"/>
                <c:pt idx="0">
                  <c:v>Кв. 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44</c:v>
                </c:pt>
                <c:pt idx="1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537-5241-ACF0-DE08FDDBA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33F5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00A-495E-A912-D93B410A1D1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00A-495E-A912-D93B410A1D1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CC3-4847-955A-B6F868E3FE6C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9430</c:v>
                </c:pt>
                <c:pt idx="1">
                  <c:v>62675</c:v>
                </c:pt>
                <c:pt idx="2">
                  <c:v>54217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0A-495E-A912-D93B410A1D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17750</c:v>
                </c:pt>
                <c:pt idx="1">
                  <c:v>146581</c:v>
                </c:pt>
                <c:pt idx="2">
                  <c:v>126843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EB-445F-B0C4-E9D46D358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9688192"/>
        <c:axId val="140393216"/>
      </c:barChart>
      <c:catAx>
        <c:axId val="199688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393216"/>
        <c:crosses val="autoZero"/>
        <c:auto val="1"/>
        <c:lblAlgn val="ctr"/>
        <c:lblOffset val="100"/>
        <c:noMultiLvlLbl val="0"/>
      </c:catAx>
      <c:valAx>
        <c:axId val="140393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96881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33F5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00A-495E-A912-D93B410A1D1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00A-495E-A912-D93B410A1D1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CC3-4847-955A-B6F868E3FE6C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1570</c:v>
                </c:pt>
                <c:pt idx="1">
                  <c:v>10433</c:v>
                </c:pt>
                <c:pt idx="2">
                  <c:v>9034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0A-495E-A912-D93B410A1D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150</c:v>
                </c:pt>
                <c:pt idx="1">
                  <c:v>572</c:v>
                </c:pt>
                <c:pt idx="2">
                  <c:v>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EB-445F-B0C4-E9D46D358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0045056"/>
        <c:axId val="200341120"/>
      </c:barChart>
      <c:catAx>
        <c:axId val="20004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341120"/>
        <c:crosses val="autoZero"/>
        <c:auto val="1"/>
        <c:lblAlgn val="ctr"/>
        <c:lblOffset val="100"/>
        <c:noMultiLvlLbl val="0"/>
      </c:catAx>
      <c:valAx>
        <c:axId val="200341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0450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D-264D-9A68-BE274A7611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DD-264D-9A68-BE274A7611F1}"/>
              </c:ext>
            </c:extLst>
          </c:dPt>
          <c:cat>
            <c:strRef>
              <c:f>Лист1!$A$2:$A$3</c:f>
              <c:strCache>
                <c:ptCount val="2"/>
                <c:pt idx="0">
                  <c:v>январь-июнь 2022</c:v>
                </c:pt>
                <c:pt idx="1">
                  <c:v>январь-июнь 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251699</c:v>
                </c:pt>
                <c:pt idx="1">
                  <c:v>152209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D-264D-9A68-BE274A761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box"/>
        <c:axId val="200474112"/>
        <c:axId val="200342272"/>
        <c:axId val="0"/>
      </c:bar3DChart>
      <c:catAx>
        <c:axId val="200474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rgbClr val="054A71"/>
                </a:solidFill>
              </a:defRPr>
            </a:pPr>
            <a:endParaRPr lang="ru-RU"/>
          </a:p>
        </c:txPr>
        <c:crossAx val="200342272"/>
        <c:crosses val="autoZero"/>
        <c:auto val="1"/>
        <c:lblAlgn val="ctr"/>
        <c:lblOffset val="100"/>
        <c:noMultiLvlLbl val="0"/>
      </c:catAx>
      <c:valAx>
        <c:axId val="200342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474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CDD-264D-9A68-BE274A7611F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CDD-264D-9A68-BE274A7611F1}"/>
              </c:ext>
            </c:extLst>
          </c:dPt>
          <c:cat>
            <c:strRef>
              <c:f>Лист1!$A$2:$A$3</c:f>
              <c:strCache>
                <c:ptCount val="2"/>
                <c:pt idx="0">
                  <c:v>январь-июнь 2022</c:v>
                </c:pt>
                <c:pt idx="1">
                  <c:v>январь-июнь 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2218038</c:v>
                </c:pt>
                <c:pt idx="1">
                  <c:v>3018609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D-264D-9A68-BE274A761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box"/>
        <c:axId val="202275840"/>
        <c:axId val="195286656"/>
        <c:axId val="0"/>
      </c:bar3DChart>
      <c:catAx>
        <c:axId val="20227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rgbClr val="054A71"/>
                </a:solidFill>
              </a:defRPr>
            </a:pPr>
            <a:endParaRPr lang="ru-RU"/>
          </a:p>
        </c:txPr>
        <c:crossAx val="195286656"/>
        <c:crosses val="autoZero"/>
        <c:auto val="1"/>
        <c:lblAlgn val="ctr"/>
        <c:lblOffset val="100"/>
        <c:noMultiLvlLbl val="0"/>
      </c:catAx>
      <c:valAx>
        <c:axId val="195286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2275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75F7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2D-AD47-9CF1-FA62AA7C353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2D-AD47-9CF1-FA62AA7C353A}"/>
              </c:ext>
            </c:extLst>
          </c:dPt>
          <c:cat>
            <c:strRef>
              <c:f>Лист1!$A$2:$A$3</c:f>
              <c:strCache>
                <c:ptCount val="2"/>
                <c:pt idx="0">
                  <c:v>январь-июнь 2022</c:v>
                </c:pt>
                <c:pt idx="1">
                  <c:v>январь-июнь 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320600</c:v>
                </c:pt>
                <c:pt idx="1">
                  <c:v>320600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2D-AD47-9CF1-FA62AA7C35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A20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январь-июнь 2022</c:v>
                </c:pt>
                <c:pt idx="1">
                  <c:v>январь-июнь 2023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105700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EF2-47D2-ABF4-1D4AD1476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box"/>
        <c:axId val="202181120"/>
        <c:axId val="195288384"/>
        <c:axId val="0"/>
      </c:bar3DChart>
      <c:catAx>
        <c:axId val="20218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rgbClr val="033F5F"/>
                </a:solidFill>
              </a:defRPr>
            </a:pPr>
            <a:endParaRPr lang="ru-RU"/>
          </a:p>
        </c:txPr>
        <c:crossAx val="195288384"/>
        <c:crosses val="autoZero"/>
        <c:auto val="1"/>
        <c:lblAlgn val="ctr"/>
        <c:lblOffset val="100"/>
        <c:noMultiLvlLbl val="0"/>
      </c:catAx>
      <c:valAx>
        <c:axId val="195288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218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2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12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4DA0C-1735-46EC-A1A5-36482D4C31FF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6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3CD5F-A5B9-412D-803D-F7D303CF9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3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69CF1-23A0-4193-87DD-15569C57E24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9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69CF1-23A0-4193-87DD-15569C57E24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5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69CF1-23A0-4193-87DD-15569C57E24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0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69CF1-23A0-4193-87DD-15569C57E24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6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69CF1-23A0-4193-87DD-15569C57E24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9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7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6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4168D6-66BC-4521-9B35-0F7A128B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pPr defTabSz="914400"/>
            <a:fld id="{E81A6576-B749-48EB-B98F-3E26831B76D5}" type="slidenum">
              <a:rPr lang="ru-RU" smtClean="0">
                <a:solidFill>
                  <a:srgbClr val="263238"/>
                </a:solidFill>
              </a:rPr>
              <a:pPr defTabSz="914400"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664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414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312A9A1-D908-4167-AAFE-F77D1BE4CE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228" y="193674"/>
            <a:ext cx="10515600" cy="517526"/>
          </a:xfrm>
        </p:spPr>
        <p:txBody>
          <a:bodyPr anchor="t"/>
          <a:lstStyle>
            <a:lvl1pPr>
              <a:defRPr lang="ru-RU" sz="3200" b="1" kern="1200" spc="-51" dirty="0">
                <a:solidFill>
                  <a:srgbClr val="043F5F"/>
                </a:solidFill>
                <a:latin typeface="Century Gothic"/>
                <a:ea typeface="+mj-ea"/>
                <a:cs typeface="Arial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800691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9977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0" name="Рисунок 75">
            <a:extLst>
              <a:ext uri="{FF2B5EF4-FFF2-40B4-BE49-F238E27FC236}">
                <a16:creationId xmlns:a16="http://schemas.microsoft.com/office/drawing/2014/main" xmlns="" id="{911197C2-2A94-4C1C-9725-B20A680F28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6650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1" name="Рисунок 75">
            <a:extLst>
              <a:ext uri="{FF2B5EF4-FFF2-40B4-BE49-F238E27FC236}">
                <a16:creationId xmlns:a16="http://schemas.microsoft.com/office/drawing/2014/main" xmlns="" id="{A66C46D1-2756-4566-8942-F354F275F1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24975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2497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740103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504" userDrawn="1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0832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5060093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414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4883D86-3190-47D2-B1C6-6CBC107585EB}"/>
              </a:ext>
            </a:extLst>
          </p:cNvPr>
          <p:cNvSpPr/>
          <p:nvPr userDrawn="1"/>
        </p:nvSpPr>
        <p:spPr>
          <a:xfrm>
            <a:off x="6041999" y="7307684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FFFFFF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FCCAB6-C91C-457B-BE72-6AC1E784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354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>
          <p15:clr>
            <a:srgbClr val="FBAE40"/>
          </p15:clr>
        </p15:guide>
        <p15:guide id="2" orient="horz" pos="414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0" name="Рисунок 75">
            <a:extLst>
              <a:ext uri="{FF2B5EF4-FFF2-40B4-BE49-F238E27FC236}">
                <a16:creationId xmlns:a16="http://schemas.microsoft.com/office/drawing/2014/main" xmlns="" id="{911197C2-2A94-4C1C-9725-B20A680F28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6650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1" name="Рисунок 75">
            <a:extLst>
              <a:ext uri="{FF2B5EF4-FFF2-40B4-BE49-F238E27FC236}">
                <a16:creationId xmlns:a16="http://schemas.microsoft.com/office/drawing/2014/main" xmlns="" id="{A66C46D1-2756-4566-8942-F354F275F1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24975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2497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3350902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504" userDrawn="1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0832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4691823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414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65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4883D86-3190-47D2-B1C6-6CBC107585EB}"/>
              </a:ext>
            </a:extLst>
          </p:cNvPr>
          <p:cNvSpPr/>
          <p:nvPr userDrawn="1"/>
        </p:nvSpPr>
        <p:spPr>
          <a:xfrm>
            <a:off x="6041999" y="7307684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FFFFFF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FCCAB6-C91C-457B-BE72-6AC1E784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945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>
          <p15:clr>
            <a:srgbClr val="FBAE40"/>
          </p15:clr>
        </p15:guide>
        <p15:guide id="2" orient="horz" pos="41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0" name="Рисунок 75">
            <a:extLst>
              <a:ext uri="{FF2B5EF4-FFF2-40B4-BE49-F238E27FC236}">
                <a16:creationId xmlns:a16="http://schemas.microsoft.com/office/drawing/2014/main" xmlns="" id="{911197C2-2A94-4C1C-9725-B20A680F28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6650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1" name="Рисунок 75">
            <a:extLst>
              <a:ext uri="{FF2B5EF4-FFF2-40B4-BE49-F238E27FC236}">
                <a16:creationId xmlns:a16="http://schemas.microsoft.com/office/drawing/2014/main" xmlns="" id="{A66C46D1-2756-4566-8942-F354F275F1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24975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2497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8942260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504" userDrawn="1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0832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045144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414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4883D86-3190-47D2-B1C6-6CBC107585EB}"/>
              </a:ext>
            </a:extLst>
          </p:cNvPr>
          <p:cNvSpPr/>
          <p:nvPr userDrawn="1"/>
        </p:nvSpPr>
        <p:spPr>
          <a:xfrm>
            <a:off x="6041999" y="7307684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FFFFFF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FCCAB6-C91C-457B-BE72-6AC1E784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590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>
          <p15:clr>
            <a:srgbClr val="FBAE40"/>
          </p15:clr>
        </p15:guide>
        <p15:guide id="2" orient="horz" pos="414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0" name="Рисунок 75">
            <a:extLst>
              <a:ext uri="{FF2B5EF4-FFF2-40B4-BE49-F238E27FC236}">
                <a16:creationId xmlns:a16="http://schemas.microsoft.com/office/drawing/2014/main" xmlns="" id="{911197C2-2A94-4C1C-9725-B20A680F28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6650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1" name="Рисунок 75">
            <a:extLst>
              <a:ext uri="{FF2B5EF4-FFF2-40B4-BE49-F238E27FC236}">
                <a16:creationId xmlns:a16="http://schemas.microsoft.com/office/drawing/2014/main" xmlns="" id="{A66C46D1-2756-4566-8942-F354F275F1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24975" y="817563"/>
            <a:ext cx="2867025" cy="293528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2497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913095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504" userDrawn="1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831D52-1CFF-48AB-9819-51B88F2437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75">
            <a:extLst>
              <a:ext uri="{FF2B5EF4-FFF2-40B4-BE49-F238E27FC236}">
                <a16:creationId xmlns:a16="http://schemas.microsoft.com/office/drawing/2014/main" xmlns="" id="{6F11FB49-7289-4CD5-B299-B973B119CE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817563"/>
            <a:ext cx="2867025" cy="29384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75">
            <a:extLst>
              <a:ext uri="{FF2B5EF4-FFF2-40B4-BE49-F238E27FC236}">
                <a16:creationId xmlns:a16="http://schemas.microsoft.com/office/drawing/2014/main" xmlns="" id="{431898FB-0666-47B3-8F5B-25EA94EF42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08325" y="817563"/>
            <a:ext cx="2867025" cy="293845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  <p:sp>
        <p:nvSpPr>
          <p:cNvPr id="12" name="Рисунок 75">
            <a:extLst>
              <a:ext uri="{FF2B5EF4-FFF2-40B4-BE49-F238E27FC236}">
                <a16:creationId xmlns:a16="http://schemas.microsoft.com/office/drawing/2014/main" xmlns="" id="{2206CF0B-0FA2-4298-B25D-6924A87CD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68750"/>
            <a:ext cx="2867025" cy="2889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75">
            <a:extLst>
              <a:ext uri="{FF2B5EF4-FFF2-40B4-BE49-F238E27FC236}">
                <a16:creationId xmlns:a16="http://schemas.microsoft.com/office/drawing/2014/main" xmlns="" id="{F7E50C0F-096C-4175-9394-D9957976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08325" y="3968697"/>
            <a:ext cx="2867025" cy="288612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5217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414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4883D86-3190-47D2-B1C6-6CBC107585EB}"/>
              </a:ext>
            </a:extLst>
          </p:cNvPr>
          <p:cNvSpPr/>
          <p:nvPr userDrawn="1"/>
        </p:nvSpPr>
        <p:spPr>
          <a:xfrm>
            <a:off x="6041999" y="7307684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FFFFFF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FCCAB6-C91C-457B-BE72-6AC1E784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837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12">
          <p15:clr>
            <a:srgbClr val="FBAE40"/>
          </p15:clr>
        </p15:guide>
        <p15:guide id="2" orient="horz" pos="414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7E45EC-FE12-46D9-9BEB-F163BBA809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0" y="47671"/>
            <a:ext cx="12192000" cy="72385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3C5979-9D61-40DA-B9A5-FE309F57127D}"/>
              </a:ext>
            </a:extLst>
          </p:cNvPr>
          <p:cNvCxnSpPr>
            <a:cxnSpLocks/>
          </p:cNvCxnSpPr>
          <p:nvPr userDrawn="1"/>
        </p:nvCxnSpPr>
        <p:spPr>
          <a:xfrm>
            <a:off x="0" y="805185"/>
            <a:ext cx="12192000" cy="0"/>
          </a:xfrm>
          <a:prstGeom prst="line">
            <a:avLst/>
          </a:prstGeom>
          <a:ln w="28575">
            <a:solidFill>
              <a:srgbClr val="8FC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4168D6-66BC-4521-9B35-0F7A128B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658070"/>
            <a:ext cx="1181100" cy="199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1A6576-B749-48EB-B98F-3E26831B76D5}" type="slidenum">
              <a:rPr lang="ru-RU" smtClean="0">
                <a:solidFill>
                  <a:srgbClr val="263238"/>
                </a:solidFill>
              </a:rPr>
              <a:pPr/>
              <a:t>‹#›</a:t>
            </a:fld>
            <a:endParaRPr lang="ru-RU" dirty="0">
              <a:solidFill>
                <a:srgbClr val="263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359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4">
          <p15:clr>
            <a:srgbClr val="FBAE40"/>
          </p15:clr>
        </p15:guide>
        <p15:guide id="2" orient="horz" pos="414">
          <p15:clr>
            <a:srgbClr val="FBAE40"/>
          </p15:clr>
        </p15:guide>
        <p15:guide id="3" pos="5904">
          <p15:clr>
            <a:srgbClr val="FBAE40"/>
          </p15:clr>
        </p15:guide>
        <p15:guide id="4" pos="748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5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2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9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9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3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0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F6D34-F9CE-4CFF-9B5A-107E510CF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7B0C-F2B0-490E-A0C1-20EF5CD12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4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2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68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5pPr>
      <a:lvl6pPr marL="60955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6pPr>
      <a:lvl7pPr marL="121911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7pPr>
      <a:lvl8pPr marL="18286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8pPr>
      <a:lvl9pPr marL="243821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09555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19110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828664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438218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8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5pPr>
      <a:lvl6pPr marL="60955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6pPr>
      <a:lvl7pPr marL="121911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7pPr>
      <a:lvl8pPr marL="18286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8pPr>
      <a:lvl9pPr marL="243821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09555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19110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828664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438218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37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5pPr>
      <a:lvl6pPr marL="60955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6pPr>
      <a:lvl7pPr marL="121911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7pPr>
      <a:lvl8pPr marL="18286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8pPr>
      <a:lvl9pPr marL="243821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09555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19110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828664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438218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2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1" r:id="rId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5pPr>
      <a:lvl6pPr marL="60955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6pPr>
      <a:lvl7pPr marL="121911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7pPr>
      <a:lvl8pPr marL="18286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8pPr>
      <a:lvl9pPr marL="243821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09555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19110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828664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438218" indent="0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Tx/>
        <a:buNone/>
        <a:defRPr sz="19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1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12" Type="http://schemas.microsoft.com/office/2007/relationships/hdphoto" Target="../media/hdphoto12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89.jpeg"/><Relationship Id="rId5" Type="http://schemas.openxmlformats.org/officeDocument/2006/relationships/image" Target="../media/image84.jpeg"/><Relationship Id="rId10" Type="http://schemas.microsoft.com/office/2007/relationships/hdphoto" Target="../media/hdphoto11.wdp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8.png"/><Relationship Id="rId21" Type="http://schemas.openxmlformats.org/officeDocument/2006/relationships/image" Target="../media/image32.png"/><Relationship Id="rId34" Type="http://schemas.openxmlformats.org/officeDocument/2006/relationships/image" Target="../media/image45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image" Target="../media/image17.png"/><Relationship Id="rId16" Type="http://schemas.microsoft.com/office/2007/relationships/hdphoto" Target="../media/hdphoto5.wdp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microsoft.com/office/2007/relationships/hdphoto" Target="../media/hdphoto4.wdp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jpeg"/><Relationship Id="rId8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svg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8.wdp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6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3C68F74-DDAF-4BD1-95A5-B3D7595A6307}"/>
              </a:ext>
            </a:extLst>
          </p:cNvPr>
          <p:cNvSpPr/>
          <p:nvPr/>
        </p:nvSpPr>
        <p:spPr>
          <a:xfrm>
            <a:off x="0" y="1714501"/>
            <a:ext cx="12192000" cy="5143500"/>
          </a:xfrm>
          <a:prstGeom prst="rect">
            <a:avLst/>
          </a:prstGeom>
          <a:solidFill>
            <a:srgbClr val="043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3260BE3-BCF9-4AFC-9EEB-C557E3BBFF0E}"/>
              </a:ext>
            </a:extLst>
          </p:cNvPr>
          <p:cNvSpPr/>
          <p:nvPr/>
        </p:nvSpPr>
        <p:spPr>
          <a:xfrm>
            <a:off x="515938" y="2779067"/>
            <a:ext cx="11431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МОБИЛЬНЫЕ КОМПЛЕКСЫ </a:t>
            </a:r>
          </a:p>
          <a:p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 «ИСКУССТВЕННЫМ ИНТЕЛЛЕКТОМ»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A070D3B-D877-44C7-B51D-2C73FE9F15B0}"/>
              </a:ext>
            </a:extLst>
          </p:cNvPr>
          <p:cNvSpPr/>
          <p:nvPr/>
        </p:nvSpPr>
        <p:spPr>
          <a:xfrm>
            <a:off x="515938" y="6135174"/>
            <a:ext cx="1782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КРАСНОГОРСК  2023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6D14A9C-8559-4512-843F-55A2D2F49878}"/>
              </a:ext>
            </a:extLst>
          </p:cNvPr>
          <p:cNvGrpSpPr/>
          <p:nvPr/>
        </p:nvGrpSpPr>
        <p:grpSpPr>
          <a:xfrm>
            <a:off x="4349331" y="213284"/>
            <a:ext cx="3493337" cy="1268896"/>
            <a:chOff x="4296881" y="323850"/>
            <a:chExt cx="3493337" cy="12688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994594C-F04B-4FC5-8731-FA1F0542289E}"/>
                </a:ext>
              </a:extLst>
            </p:cNvPr>
            <p:cNvSpPr txBox="1"/>
            <p:nvPr/>
          </p:nvSpPr>
          <p:spPr>
            <a:xfrm>
              <a:off x="5210188" y="627747"/>
              <a:ext cx="2580030" cy="76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ru-RU" sz="1400" b="1" dirty="0">
                  <a:solidFill>
                    <a:srgbClr val="043F5F"/>
                  </a:solidFill>
                  <a:latin typeface="Century Gothic" pitchFamily="34" charset="0"/>
                </a:rPr>
                <a:t>ГЛАВНОЕ УПРАВЛЕНИЕ</a:t>
              </a:r>
            </a:p>
            <a:p>
              <a:pPr>
                <a:spcAft>
                  <a:spcPts val="100"/>
                </a:spcAft>
              </a:pPr>
              <a:r>
                <a:rPr lang="ru-RU" sz="1400" b="1" dirty="0">
                  <a:solidFill>
                    <a:srgbClr val="043F5F"/>
                  </a:solidFill>
                  <a:latin typeface="Century Gothic" pitchFamily="34" charset="0"/>
                </a:rPr>
                <a:t>СОДЕРЖАНИЯ ТЕРРИТОРИЙ</a:t>
              </a:r>
            </a:p>
            <a:p>
              <a:pPr>
                <a:spcAft>
                  <a:spcPts val="100"/>
                </a:spcAft>
              </a:pPr>
              <a:r>
                <a:rPr lang="ru-RU" sz="1400" b="1" dirty="0">
                  <a:solidFill>
                    <a:srgbClr val="043F5F"/>
                  </a:solidFill>
                  <a:latin typeface="Century Gothic" pitchFamily="34" charset="0"/>
                </a:rPr>
                <a:t>МОСКОВСКОЙ ОБЛАСТИ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4088E677-0E1C-429B-8B61-BFDDB35CE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881" y="323850"/>
              <a:ext cx="913306" cy="1268896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C2D128-4C05-4B78-8C74-EA1F9FDEF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490" y="5772150"/>
            <a:ext cx="584659" cy="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6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4" descr="C:\Users\StepanovSeA\Downloads\1aed3771-341b-4158-8e8d-e2cbbfbb6a62.jpg">
            <a:extLst>
              <a:ext uri="{FF2B5EF4-FFF2-40B4-BE49-F238E27FC236}">
                <a16:creationId xmlns:a16="http://schemas.microsoft.com/office/drawing/2014/main" xmlns="" id="{F24DE858-F306-4C3C-A14F-DB0F361A3BA8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b="42195"/>
          <a:stretch/>
        </p:blipFill>
        <p:spPr bwMode="auto">
          <a:xfrm>
            <a:off x="6812785" y="942976"/>
            <a:ext cx="5374570" cy="46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StepanovSeA\Downloads\image_device_gust-1560121030590_id_347778.jpg">
            <a:extLst>
              <a:ext uri="{FF2B5EF4-FFF2-40B4-BE49-F238E27FC236}">
                <a16:creationId xmlns:a16="http://schemas.microsoft.com/office/drawing/2014/main" xmlns="" id="{A5CD29BA-3C67-4DC0-AAB0-744187E73AB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3"/>
          <a:stretch/>
        </p:blipFill>
        <p:spPr bwMode="auto">
          <a:xfrm>
            <a:off x="1" y="942976"/>
            <a:ext cx="6812784" cy="32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FBE1B3C1-4BFE-4890-9088-1A2DF37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144000"/>
            <a:ext cx="11219025" cy="805832"/>
          </a:xfrm>
        </p:spPr>
        <p:txBody>
          <a:bodyPr anchor="t">
            <a:noAutofit/>
          </a:bodyPr>
          <a:lstStyle/>
          <a:p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ПРИМЕРЫ ОТРАБОТКИ НАРУШЕНИЙ </a:t>
            </a:r>
            <a:b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</a:br>
            <a:r>
              <a:rPr lang="ru-RU" sz="2000" spc="-51" dirty="0">
                <a:solidFill>
                  <a:srgbClr val="043F5F"/>
                </a:solidFill>
                <a:latin typeface="Century Gothic"/>
                <a:cs typeface="Arial" charset="0"/>
              </a:rPr>
              <a:t>ВЫЯВЛЕННЫХ ИИ С ПОДТВЕРЖДЕНИЕМ В ОТРАСЛЕВОЙ СИСТЕМЕ</a:t>
            </a:r>
          </a:p>
        </p:txBody>
      </p:sp>
      <p:sp>
        <p:nvSpPr>
          <p:cNvPr id="104" name="Google Shape;991;p94">
            <a:extLst>
              <a:ext uri="{FF2B5EF4-FFF2-40B4-BE49-F238E27FC236}">
                <a16:creationId xmlns:a16="http://schemas.microsoft.com/office/drawing/2014/main" xmlns="" id="{446FCC59-508F-4BA5-A60F-B5632BE51092}"/>
              </a:ext>
            </a:extLst>
          </p:cNvPr>
          <p:cNvSpPr txBox="1"/>
          <p:nvPr/>
        </p:nvSpPr>
        <p:spPr>
          <a:xfrm>
            <a:off x="6864292" y="6180473"/>
            <a:ext cx="5327707" cy="39224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entury Gothic" pitchFamily="34" charset="0"/>
              </a:rPr>
              <a:t>ЦЕЛЬ ДОСТИГНУТА – ДЕФЕКТ УСТРАНЕН</a:t>
            </a:r>
          </a:p>
        </p:txBody>
      </p:sp>
      <p:pic>
        <p:nvPicPr>
          <p:cNvPr id="48" name="Picture 3" descr="C:\Users\StepanovSeA\Downloads\photo1683110296.jpeg">
            <a:extLst>
              <a:ext uri="{FF2B5EF4-FFF2-40B4-BE49-F238E27FC236}">
                <a16:creationId xmlns:a16="http://schemas.microsoft.com/office/drawing/2014/main" xmlns="" id="{8C686C78-44A7-4178-BE6A-295609DBD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1" b="50469"/>
          <a:stretch/>
        </p:blipFill>
        <p:spPr bwMode="auto">
          <a:xfrm>
            <a:off x="88958" y="4910592"/>
            <a:ext cx="6723826" cy="1466001"/>
          </a:xfrm>
          <a:prstGeom prst="rect">
            <a:avLst/>
          </a:prstGeom>
          <a:solidFill>
            <a:srgbClr val="065D8E"/>
          </a:solidFill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7C67BBAD-6E2E-41EB-8A51-88E89D0AA706}"/>
              </a:ext>
            </a:extLst>
          </p:cNvPr>
          <p:cNvSpPr/>
          <p:nvPr/>
        </p:nvSpPr>
        <p:spPr>
          <a:xfrm rot="5400000">
            <a:off x="3222632" y="953397"/>
            <a:ext cx="360000" cy="6820304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277841" y="4203628"/>
            <a:ext cx="5606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ИИ выявил дефект 27.04.2023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7456DBBE-587F-4474-B8AD-9E5DF0CCA784}"/>
              </a:ext>
            </a:extLst>
          </p:cNvPr>
          <p:cNvSpPr/>
          <p:nvPr/>
        </p:nvSpPr>
        <p:spPr>
          <a:xfrm>
            <a:off x="88958" y="4152900"/>
            <a:ext cx="377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3750CEB2-8FC9-4C5E-AFA6-F2BBBD2ED1DC}"/>
              </a:ext>
            </a:extLst>
          </p:cNvPr>
          <p:cNvSpPr/>
          <p:nvPr/>
        </p:nvSpPr>
        <p:spPr>
          <a:xfrm rot="5400000">
            <a:off x="3202937" y="3281363"/>
            <a:ext cx="360000" cy="6820304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03F08ED9-0887-452D-88BB-0C670D9785C2}"/>
              </a:ext>
            </a:extLst>
          </p:cNvPr>
          <p:cNvSpPr/>
          <p:nvPr/>
        </p:nvSpPr>
        <p:spPr>
          <a:xfrm>
            <a:off x="277841" y="6511515"/>
            <a:ext cx="5606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ДЕФЕКТА В СКПДИ 27.04.2023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C0CAEF00-D428-4BA6-8D5C-8102F5BD6B92}"/>
              </a:ext>
            </a:extLst>
          </p:cNvPr>
          <p:cNvSpPr/>
          <p:nvPr/>
        </p:nvSpPr>
        <p:spPr>
          <a:xfrm>
            <a:off x="88958" y="6460787"/>
            <a:ext cx="377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54B317DD-0D7B-44BC-9EE4-F76668F7E593}"/>
              </a:ext>
            </a:extLst>
          </p:cNvPr>
          <p:cNvSpPr/>
          <p:nvPr/>
        </p:nvSpPr>
        <p:spPr>
          <a:xfrm rot="5400000">
            <a:off x="9322393" y="2909415"/>
            <a:ext cx="360000" cy="5379217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26AD5F3E-8221-46EF-B4EE-139126CE4BE9}"/>
              </a:ext>
            </a:extLst>
          </p:cNvPr>
          <p:cNvSpPr/>
          <p:nvPr/>
        </p:nvSpPr>
        <p:spPr>
          <a:xfrm>
            <a:off x="7142132" y="5439104"/>
            <a:ext cx="5606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Дефект устранен 28.04.2023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C4E003EB-1473-4971-B1E0-FC36BFAC1D5C}"/>
              </a:ext>
            </a:extLst>
          </p:cNvPr>
          <p:cNvSpPr/>
          <p:nvPr/>
        </p:nvSpPr>
        <p:spPr>
          <a:xfrm>
            <a:off x="6953249" y="5388376"/>
            <a:ext cx="377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-7486" y="938032"/>
            <a:ext cx="12194840" cy="0"/>
          </a:xfrm>
          <a:prstGeom prst="line">
            <a:avLst/>
          </a:prstGeom>
          <a:ln w="28575">
            <a:solidFill>
              <a:srgbClr val="004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низ 1"/>
          <p:cNvSpPr/>
          <p:nvPr/>
        </p:nvSpPr>
        <p:spPr>
          <a:xfrm>
            <a:off x="9251156" y="5807536"/>
            <a:ext cx="553978" cy="274631"/>
          </a:xfrm>
          <a:prstGeom prst="downArrow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3173882" y="4569346"/>
            <a:ext cx="553978" cy="274631"/>
          </a:xfrm>
          <a:prstGeom prst="downArrow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8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D8E2C64C-E92C-4102-ADB5-F176E75B5E19}"/>
              </a:ext>
            </a:extLst>
          </p:cNvPr>
          <p:cNvSpPr/>
          <p:nvPr/>
        </p:nvSpPr>
        <p:spPr>
          <a:xfrm>
            <a:off x="3049570" y="5328318"/>
            <a:ext cx="3036901" cy="1537252"/>
          </a:xfrm>
          <a:prstGeom prst="rect">
            <a:avLst/>
          </a:prstGeom>
          <a:solidFill>
            <a:srgbClr val="043F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D8E2C64C-E92C-4102-ADB5-F176E75B5E19}"/>
              </a:ext>
            </a:extLst>
          </p:cNvPr>
          <p:cNvSpPr/>
          <p:nvPr/>
        </p:nvSpPr>
        <p:spPr>
          <a:xfrm>
            <a:off x="3049572" y="1086117"/>
            <a:ext cx="3036901" cy="2253919"/>
          </a:xfrm>
          <a:prstGeom prst="rect">
            <a:avLst/>
          </a:prstGeom>
          <a:solidFill>
            <a:srgbClr val="043F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D8E2C64C-E92C-4102-ADB5-F176E75B5E19}"/>
              </a:ext>
            </a:extLst>
          </p:cNvPr>
          <p:cNvSpPr/>
          <p:nvPr/>
        </p:nvSpPr>
        <p:spPr>
          <a:xfrm>
            <a:off x="-18535" y="1086118"/>
            <a:ext cx="3068107" cy="5779452"/>
          </a:xfrm>
          <a:prstGeom prst="rect">
            <a:avLst/>
          </a:prstGeom>
          <a:solidFill>
            <a:srgbClr val="043F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8E2C64C-E92C-4102-ADB5-F176E75B5E19}"/>
              </a:ext>
            </a:extLst>
          </p:cNvPr>
          <p:cNvSpPr/>
          <p:nvPr/>
        </p:nvSpPr>
        <p:spPr>
          <a:xfrm>
            <a:off x="6084000" y="1087200"/>
            <a:ext cx="6105009" cy="5779452"/>
          </a:xfrm>
          <a:prstGeom prst="rect">
            <a:avLst/>
          </a:prstGeom>
          <a:solidFill>
            <a:srgbClr val="043F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="" xmlns:a16="http://schemas.microsoft.com/office/drawing/2014/main" id="{7CE5799B-D522-4BDE-A6AB-B0419198A015}"/>
              </a:ext>
            </a:extLst>
          </p:cNvPr>
          <p:cNvSpPr txBox="1">
            <a:spLocks/>
          </p:cNvSpPr>
          <p:nvPr/>
        </p:nvSpPr>
        <p:spPr>
          <a:xfrm>
            <a:off x="298800" y="151200"/>
            <a:ext cx="11217600" cy="9349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51" dirty="0">
                <a:solidFill>
                  <a:srgbClr val="043F5F"/>
                </a:solidFill>
                <a:latin typeface="Century Gothic"/>
                <a:ea typeface="+mj-ea"/>
                <a:cs typeface="Arial" charset="0"/>
              </a:defRPr>
            </a:lvl1pPr>
          </a:lstStyle>
          <a:p>
            <a:r>
              <a:rPr lang="ru-RU" sz="3300" dirty="0"/>
              <a:t>РЕЙДЫ МОБИЛЬНЫХ КОМПЛЕКСОВ С ИИ (ЗАСАДА)</a:t>
            </a:r>
          </a:p>
          <a:p>
            <a:r>
              <a:rPr lang="ru-RU" sz="2100" b="0" dirty="0"/>
              <a:t>ПО ВЫЯВЛЕНИЮ НЕСАНКЦИОНИРОВАННЫХ СБРОСОВ С АВТОТРАНСПОРТНЫХ СРЕДСТВ</a:t>
            </a:r>
            <a:endParaRPr lang="ru-RU" sz="2200" b="0" dirty="0"/>
          </a:p>
        </p:txBody>
      </p:sp>
      <p:pic>
        <p:nvPicPr>
          <p:cNvPr id="2050" name="Picture 2" descr="C:\Users\StepanovSeA\Downloads\photo1689840030.jpe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5"/>
          <a:stretch/>
        </p:blipFill>
        <p:spPr bwMode="auto">
          <a:xfrm>
            <a:off x="6349542" y="1310595"/>
            <a:ext cx="2700000" cy="252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epanovSeA\Downloads\photo1689840339.jpe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5"/>
          <a:stretch/>
        </p:blipFill>
        <p:spPr bwMode="auto">
          <a:xfrm>
            <a:off x="9271617" y="1310595"/>
            <a:ext cx="2700000" cy="252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epanovSeA\Downloads\photo1689840384.jpe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/>
          <a:stretch/>
        </p:blipFill>
        <p:spPr bwMode="auto">
          <a:xfrm>
            <a:off x="9271617" y="4064217"/>
            <a:ext cx="2700000" cy="252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tepanovSeA\Downloads\photo1689840425.jpe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/>
          <a:stretch/>
        </p:blipFill>
        <p:spPr bwMode="auto">
          <a:xfrm>
            <a:off x="6349542" y="4068318"/>
            <a:ext cx="2700000" cy="252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A3F962D-43DD-0DC4-E2C9-CAF5FBAC18B6}"/>
              </a:ext>
            </a:extLst>
          </p:cNvPr>
          <p:cNvSpPr/>
          <p:nvPr/>
        </p:nvSpPr>
        <p:spPr>
          <a:xfrm>
            <a:off x="3000523" y="1202594"/>
            <a:ext cx="24220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ВЫЯВЛЕНО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2A3F962D-43DD-0DC4-E2C9-CAF5FBAC18B6}"/>
              </a:ext>
            </a:extLst>
          </p:cNvPr>
          <p:cNvSpPr/>
          <p:nvPr/>
        </p:nvSpPr>
        <p:spPr>
          <a:xfrm>
            <a:off x="3023611" y="1840098"/>
            <a:ext cx="2805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5" dirty="0" smtClean="0">
                <a:solidFill>
                  <a:srgbClr val="FFC000"/>
                </a:solidFill>
                <a:latin typeface="Gothic Uralic"/>
                <a:cs typeface="Gothic Uralic"/>
              </a:rPr>
              <a:t>199</a:t>
            </a: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НАРУШИТЕЛЕЙ 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2844" y="1202594"/>
            <a:ext cx="2805187" cy="5524032"/>
            <a:chOff x="244385" y="1238718"/>
            <a:chExt cx="2805187" cy="552403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7D4C9D9B-7F84-4C05-9290-3C8E43474EF0}"/>
                </a:ext>
              </a:extLst>
            </p:cNvPr>
            <p:cNvSpPr/>
            <p:nvPr/>
          </p:nvSpPr>
          <p:spPr>
            <a:xfrm>
              <a:off x="244385" y="1238718"/>
              <a:ext cx="2805187" cy="5524032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="" xmlns:a16="http://schemas.microsoft.com/office/drawing/2014/main" id="{5555A484-E735-4148-8591-87230017ADB1}"/>
                </a:ext>
              </a:extLst>
            </p:cNvPr>
            <p:cNvCxnSpPr>
              <a:cxnSpLocks/>
            </p:cNvCxnSpPr>
            <p:nvPr/>
          </p:nvCxnSpPr>
          <p:spPr>
            <a:xfrm>
              <a:off x="417415" y="2574375"/>
              <a:ext cx="2250701" cy="0"/>
            </a:xfrm>
            <a:prstGeom prst="lin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="" xmlns:a16="http://schemas.microsoft.com/office/drawing/2014/main" id="{2F39E8B4-44D0-4263-9EDC-CEFE6EDDE2A8}"/>
                </a:ext>
              </a:extLst>
            </p:cNvPr>
            <p:cNvCxnSpPr>
              <a:cxnSpLocks/>
            </p:cNvCxnSpPr>
            <p:nvPr/>
          </p:nvCxnSpPr>
          <p:spPr>
            <a:xfrm>
              <a:off x="342880" y="4064217"/>
              <a:ext cx="2250701" cy="0"/>
            </a:xfrm>
            <a:prstGeom prst="lin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651E6937-D784-4483-AA91-088362A12A3B}"/>
                </a:ext>
              </a:extLst>
            </p:cNvPr>
            <p:cNvSpPr/>
            <p:nvPr/>
          </p:nvSpPr>
          <p:spPr>
            <a:xfrm>
              <a:off x="295661" y="1306836"/>
              <a:ext cx="264969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22, </a:t>
              </a:r>
              <a:r>
                <a:rPr lang="ru-RU" sz="1600" u="sng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23, 24 </a:t>
              </a:r>
              <a:r>
                <a:rPr lang="ru-RU" sz="1600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ИЮЛЯ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МОНИТОРИНГ </a:t>
              </a:r>
              <a:r>
                <a:rPr lang="ru-RU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17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МЕСТ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ЗАФИКСИРОВАНО</a:t>
              </a:r>
            </a:p>
            <a:p>
              <a:r>
                <a:rPr lang="ru-RU" b="1" spc="5" dirty="0" smtClean="0">
                  <a:solidFill>
                    <a:srgbClr val="FFC000"/>
                  </a:solidFill>
                  <a:latin typeface="Gothic Uralic"/>
                </a:rPr>
                <a:t>16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НАРУШИТЕЛЕЙ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651E6937-D784-4483-AA91-088362A12A3B}"/>
                </a:ext>
              </a:extLst>
            </p:cNvPr>
            <p:cNvSpPr/>
            <p:nvPr/>
          </p:nvSpPr>
          <p:spPr>
            <a:xfrm>
              <a:off x="298800" y="2691822"/>
              <a:ext cx="264969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30, 31 ИЮЛЯ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МОНИТОРИНГ </a:t>
              </a:r>
              <a:r>
                <a:rPr lang="ru-RU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12</a:t>
              </a: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МЕСТ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ЗАФИКСИРОВАНО</a:t>
              </a:r>
            </a:p>
            <a:p>
              <a:r>
                <a:rPr lang="ru-RU" b="1" spc="5" dirty="0" smtClean="0">
                  <a:solidFill>
                    <a:srgbClr val="FFC000"/>
                  </a:solidFill>
                  <a:latin typeface="Gothic Uralic"/>
                  <a:cs typeface="Gothic Uralic"/>
                </a:rPr>
                <a:t>73 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НАРУШИТЕЛЯ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651E6937-D784-4483-AA91-088362A12A3B}"/>
                </a:ext>
              </a:extLst>
            </p:cNvPr>
            <p:cNvSpPr/>
            <p:nvPr/>
          </p:nvSpPr>
          <p:spPr>
            <a:xfrm>
              <a:off x="345739" y="4116999"/>
              <a:ext cx="260247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u="sng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6, 7 </a:t>
              </a:r>
              <a:r>
                <a:rPr lang="ru-RU" sz="1600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АВГУСТА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МОНИТОРИНГ </a:t>
              </a:r>
              <a:r>
                <a:rPr lang="ru-RU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12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МЕСТ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ЗАФИКСИРОВАНО</a:t>
              </a:r>
            </a:p>
            <a:p>
              <a:r>
                <a:rPr lang="ru-RU" sz="1600" b="1" spc="5" dirty="0" smtClean="0">
                  <a:solidFill>
                    <a:srgbClr val="FFC000"/>
                  </a:solidFill>
                  <a:latin typeface="Gothic Uralic"/>
                </a:rPr>
                <a:t>41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НАРУШИТЕЛЕЙ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2F39E8B4-44D0-4263-9EDC-CEFE6EDDE2A8}"/>
                </a:ext>
              </a:extLst>
            </p:cNvPr>
            <p:cNvCxnSpPr>
              <a:cxnSpLocks/>
            </p:cNvCxnSpPr>
            <p:nvPr/>
          </p:nvCxnSpPr>
          <p:spPr>
            <a:xfrm>
              <a:off x="342881" y="5328318"/>
              <a:ext cx="2250701" cy="0"/>
            </a:xfrm>
            <a:prstGeom prst="lin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651E6937-D784-4483-AA91-088362A12A3B}"/>
                </a:ext>
              </a:extLst>
            </p:cNvPr>
            <p:cNvSpPr/>
            <p:nvPr/>
          </p:nvSpPr>
          <p:spPr>
            <a:xfrm>
              <a:off x="295661" y="5460803"/>
              <a:ext cx="260247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u="sng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13. 14 </a:t>
              </a:r>
              <a:r>
                <a:rPr lang="ru-RU" sz="1600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АВГУСТА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МОНИТОРИНГ </a:t>
              </a:r>
              <a:r>
                <a:rPr lang="ru-RU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12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МЕСТ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ЗАФИКСИРОВАНО</a:t>
              </a:r>
            </a:p>
            <a:p>
              <a:r>
                <a:rPr lang="ru-RU" sz="1600" b="1" spc="5" dirty="0" smtClean="0">
                  <a:solidFill>
                    <a:srgbClr val="FFC000"/>
                  </a:solidFill>
                  <a:latin typeface="Gothic Uralic"/>
                  <a:cs typeface="Gothic Uralic"/>
                </a:rPr>
                <a:t>69</a:t>
              </a:r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НАРУШИТЕЛЕЙ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128022" y="3551740"/>
            <a:ext cx="2880000" cy="1522582"/>
            <a:chOff x="209379" y="5658996"/>
            <a:chExt cx="2880000" cy="1522582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EE4A74DA-0BD4-4957-A29A-8AD849DD13E7}"/>
                </a:ext>
              </a:extLst>
            </p:cNvPr>
            <p:cNvSpPr/>
            <p:nvPr/>
          </p:nvSpPr>
          <p:spPr>
            <a:xfrm rot="16200000">
              <a:off x="623379" y="5244997"/>
              <a:ext cx="360000" cy="1188000"/>
            </a:xfrm>
            <a:prstGeom prst="rect">
              <a:avLst/>
            </a:prstGeom>
            <a:solidFill>
              <a:srgbClr val="075E7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EE4A74DA-0BD4-4957-A29A-8AD849DD13E7}"/>
                </a:ext>
              </a:extLst>
            </p:cNvPr>
            <p:cNvSpPr/>
            <p:nvPr/>
          </p:nvSpPr>
          <p:spPr>
            <a:xfrm rot="16200000">
              <a:off x="1893206" y="5172996"/>
              <a:ext cx="360000" cy="1332000"/>
            </a:xfrm>
            <a:prstGeom prst="rect">
              <a:avLst/>
            </a:prstGeom>
            <a:solidFill>
              <a:srgbClr val="00456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4B305D98-0861-4E15-9821-3446D56B4B7A}"/>
                </a:ext>
              </a:extLst>
            </p:cNvPr>
            <p:cNvSpPr/>
            <p:nvPr/>
          </p:nvSpPr>
          <p:spPr>
            <a:xfrm>
              <a:off x="295977" y="5989018"/>
              <a:ext cx="102046" cy="102046"/>
            </a:xfrm>
            <a:prstGeom prst="ellipse">
              <a:avLst/>
            </a:prstGeom>
            <a:solidFill>
              <a:srgbClr val="075E7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xmlns="" id="{92E0B4AA-6E63-4415-86DB-35C4EE3871B2}"/>
                </a:ext>
              </a:extLst>
            </p:cNvPr>
            <p:cNvCxnSpPr>
              <a:cxnSpLocks/>
            </p:cNvCxnSpPr>
            <p:nvPr/>
          </p:nvCxnSpPr>
          <p:spPr>
            <a:xfrm>
              <a:off x="628695" y="6138869"/>
              <a:ext cx="0" cy="549261"/>
            </a:xfrm>
            <a:prstGeom prst="line">
              <a:avLst/>
            </a:prstGeom>
            <a:ln w="19050">
              <a:solidFill>
                <a:srgbClr val="075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xmlns="" id="{CF62A78D-F8E7-401D-A2FA-86E62DFA5F62}"/>
                </a:ext>
              </a:extLst>
            </p:cNvPr>
            <p:cNvCxnSpPr>
              <a:cxnSpLocks/>
            </p:cNvCxnSpPr>
            <p:nvPr/>
          </p:nvCxnSpPr>
          <p:spPr>
            <a:xfrm>
              <a:off x="344619" y="6425412"/>
              <a:ext cx="284076" cy="0"/>
            </a:xfrm>
            <a:prstGeom prst="line">
              <a:avLst/>
            </a:prstGeom>
            <a:ln w="12700">
              <a:solidFill>
                <a:srgbClr val="075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xmlns="" id="{1CFB4BE1-84D3-4A91-85B4-C77C699BF1F0}"/>
                </a:ext>
              </a:extLst>
            </p:cNvPr>
            <p:cNvCxnSpPr>
              <a:cxnSpLocks/>
            </p:cNvCxnSpPr>
            <p:nvPr/>
          </p:nvCxnSpPr>
          <p:spPr>
            <a:xfrm>
              <a:off x="344619" y="6040041"/>
              <a:ext cx="0" cy="373459"/>
            </a:xfrm>
            <a:prstGeom prst="line">
              <a:avLst/>
            </a:prstGeom>
            <a:ln w="12700">
              <a:solidFill>
                <a:srgbClr val="075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xmlns="" id="{4B305D98-0861-4E15-9821-3446D56B4B7A}"/>
                </a:ext>
              </a:extLst>
            </p:cNvPr>
            <p:cNvSpPr/>
            <p:nvPr/>
          </p:nvSpPr>
          <p:spPr>
            <a:xfrm>
              <a:off x="1210377" y="5989018"/>
              <a:ext cx="102046" cy="102046"/>
            </a:xfrm>
            <a:prstGeom prst="ellipse">
              <a:avLst/>
            </a:prstGeom>
            <a:solidFill>
              <a:srgbClr val="075E7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xmlns="" id="{92E0B4AA-6E63-4415-86DB-35C4EE3871B2}"/>
                </a:ext>
              </a:extLst>
            </p:cNvPr>
            <p:cNvCxnSpPr>
              <a:cxnSpLocks/>
            </p:cNvCxnSpPr>
            <p:nvPr/>
          </p:nvCxnSpPr>
          <p:spPr>
            <a:xfrm>
              <a:off x="1543095" y="6138869"/>
              <a:ext cx="0" cy="549261"/>
            </a:xfrm>
            <a:prstGeom prst="line">
              <a:avLst/>
            </a:prstGeom>
            <a:ln w="19050">
              <a:solidFill>
                <a:srgbClr val="004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1CFB4BE1-84D3-4A91-85B4-C77C699BF1F0}"/>
                </a:ext>
              </a:extLst>
            </p:cNvPr>
            <p:cNvCxnSpPr>
              <a:cxnSpLocks/>
            </p:cNvCxnSpPr>
            <p:nvPr/>
          </p:nvCxnSpPr>
          <p:spPr>
            <a:xfrm>
              <a:off x="1259019" y="6040041"/>
              <a:ext cx="0" cy="373459"/>
            </a:xfrm>
            <a:prstGeom prst="line">
              <a:avLst/>
            </a:prstGeom>
            <a:ln w="12700">
              <a:solidFill>
                <a:srgbClr val="004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CF62A78D-F8E7-401D-A2FA-86E62DFA5F62}"/>
                </a:ext>
              </a:extLst>
            </p:cNvPr>
            <p:cNvCxnSpPr>
              <a:cxnSpLocks/>
            </p:cNvCxnSpPr>
            <p:nvPr/>
          </p:nvCxnSpPr>
          <p:spPr>
            <a:xfrm>
              <a:off x="1259019" y="6425412"/>
              <a:ext cx="284076" cy="0"/>
            </a:xfrm>
            <a:prstGeom prst="line">
              <a:avLst/>
            </a:prstGeom>
            <a:ln w="12700">
              <a:solidFill>
                <a:srgbClr val="004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EE2F87F2-656C-4DC7-B9E2-DE28A0F389A6}"/>
                </a:ext>
              </a:extLst>
            </p:cNvPr>
            <p:cNvSpPr/>
            <p:nvPr/>
          </p:nvSpPr>
          <p:spPr>
            <a:xfrm>
              <a:off x="1543095" y="6258248"/>
              <a:ext cx="154628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 smtClean="0">
                  <a:solidFill>
                    <a:srgbClr val="044860"/>
                  </a:solidFill>
                  <a:latin typeface="Century Gothic" panose="020B0502020202020204" pitchFamily="34" charset="0"/>
                </a:rPr>
                <a:t>МОСКВА И</a:t>
              </a:r>
            </a:p>
            <a:p>
              <a:r>
                <a:rPr lang="ru-RU" b="1" kern="0" dirty="0" smtClean="0">
                  <a:solidFill>
                    <a:srgbClr val="044860"/>
                  </a:solidFill>
                  <a:latin typeface="Century Gothic" panose="020B0502020202020204" pitchFamily="34" charset="0"/>
                </a:rPr>
                <a:t>ИНЫЕ РЕГИОНЫ</a:t>
              </a:r>
              <a:endParaRPr lang="ru-RU" b="1" kern="0" dirty="0">
                <a:solidFill>
                  <a:srgbClr val="0448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30996D37-D4A5-0CC1-C663-607BBFAD8EFA}"/>
                </a:ext>
              </a:extLst>
            </p:cNvPr>
            <p:cNvSpPr/>
            <p:nvPr/>
          </p:nvSpPr>
          <p:spPr>
            <a:xfrm>
              <a:off x="286631" y="5702806"/>
              <a:ext cx="776005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kern="0" spc="-1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41%</a:t>
              </a:r>
              <a:endParaRPr lang="ru-RU" sz="16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30996D37-D4A5-0CC1-C663-607BBFAD8EFA}"/>
                </a:ext>
              </a:extLst>
            </p:cNvPr>
            <p:cNvSpPr/>
            <p:nvPr/>
          </p:nvSpPr>
          <p:spPr>
            <a:xfrm>
              <a:off x="1531880" y="5712444"/>
              <a:ext cx="776005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kern="0" spc="-1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59%</a:t>
              </a:r>
              <a:endParaRPr lang="ru-RU" sz="16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A3A7C2F6-0413-436B-88D0-1B76BBC4A017}"/>
                </a:ext>
              </a:extLst>
            </p:cNvPr>
            <p:cNvSpPr/>
            <p:nvPr/>
          </p:nvSpPr>
          <p:spPr>
            <a:xfrm>
              <a:off x="628695" y="6240746"/>
              <a:ext cx="7264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 smtClean="0">
                  <a:solidFill>
                    <a:srgbClr val="075F7D"/>
                  </a:solidFill>
                  <a:latin typeface="Century Gothic" panose="020B0502020202020204" pitchFamily="34" charset="0"/>
                </a:rPr>
                <a:t>МО</a:t>
              </a:r>
              <a:endParaRPr lang="ru-RU" b="1" kern="0" dirty="0">
                <a:solidFill>
                  <a:srgbClr val="075F7D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E2F87F2-656C-4DC7-B9E2-DE28A0F389A6}"/>
              </a:ext>
            </a:extLst>
          </p:cNvPr>
          <p:cNvSpPr/>
          <p:nvPr/>
        </p:nvSpPr>
        <p:spPr>
          <a:xfrm>
            <a:off x="3023611" y="5533734"/>
            <a:ext cx="2935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СУММА ШТРАФОВ</a:t>
            </a:r>
            <a:endParaRPr lang="ru-RU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2A3F962D-43DD-0DC4-E2C9-CAF5FBAC18B6}"/>
              </a:ext>
            </a:extLst>
          </p:cNvPr>
          <p:cNvSpPr/>
          <p:nvPr/>
        </p:nvSpPr>
        <p:spPr>
          <a:xfrm>
            <a:off x="3128021" y="6018740"/>
            <a:ext cx="2575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2,1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МЛН.РУБ.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968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Диаграмма 83">
            <a:extLst>
              <a:ext uri="{FF2B5EF4-FFF2-40B4-BE49-F238E27FC236}">
                <a16:creationId xmlns:a16="http://schemas.microsoft.com/office/drawing/2014/main" xmlns="" id="{5F1DFE6A-9C83-49DC-8C6C-9F9417B57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675461"/>
              </p:ext>
            </p:extLst>
          </p:nvPr>
        </p:nvGraphicFramePr>
        <p:xfrm>
          <a:off x="292723" y="822829"/>
          <a:ext cx="11872660" cy="4184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" name="Заголовок 1">
            <a:extLst>
              <a:ext uri="{FF2B5EF4-FFF2-40B4-BE49-F238E27FC236}">
                <a16:creationId xmlns:a16="http://schemas.microsoft.com/office/drawing/2014/main" xmlns="" id="{EF082A0A-C45E-4EBE-909B-F0720D8DB978}"/>
              </a:ext>
            </a:extLst>
          </p:cNvPr>
          <p:cNvSpPr txBox="1">
            <a:spLocks/>
          </p:cNvSpPr>
          <p:nvPr/>
        </p:nvSpPr>
        <p:spPr>
          <a:xfrm>
            <a:off x="252000" y="144000"/>
            <a:ext cx="11219025" cy="77151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ЭФФЕКТИВНОСТЬ </a:t>
            </a:r>
            <a:r>
              <a:rPr lang="ru-RU" sz="3200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МОБИЛЬНЫХ </a:t>
            </a:r>
            <a:endParaRPr lang="ru-RU" sz="3200" spc="-51" dirty="0">
              <a:solidFill>
                <a:srgbClr val="043F5F"/>
              </a:solidFill>
              <a:latin typeface="Century Gothic"/>
              <a:cs typeface="Arial" charset="0"/>
            </a:endParaRPr>
          </a:p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КОМПЛЕКСОВ</a:t>
            </a:r>
          </a:p>
          <a:p>
            <a:pPr algn="l"/>
            <a:r>
              <a:rPr lang="ru-RU" b="0" spc="-51" dirty="0">
                <a:solidFill>
                  <a:srgbClr val="043F5F"/>
                </a:solidFill>
                <a:latin typeface="Century Gothic"/>
                <a:cs typeface="Arial" charset="0"/>
              </a:rPr>
              <a:t>ЗА ПЕРВЫЕ 6 МЕСЯЦЕВ 2023 ГОДА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xmlns="" id="{47497602-42DB-4FE9-A751-8DF7159AAFB8}"/>
              </a:ext>
            </a:extLst>
          </p:cNvPr>
          <p:cNvSpPr/>
          <p:nvPr/>
        </p:nvSpPr>
        <p:spPr>
          <a:xfrm>
            <a:off x="335723" y="3144512"/>
            <a:ext cx="1846019" cy="6153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B05F846A-E72B-466D-BFE6-C7CB1C0E1859}"/>
              </a:ext>
            </a:extLst>
          </p:cNvPr>
          <p:cNvSpPr/>
          <p:nvPr/>
        </p:nvSpPr>
        <p:spPr>
          <a:xfrm>
            <a:off x="335723" y="1436833"/>
            <a:ext cx="1846019" cy="1637828"/>
          </a:xfrm>
          <a:prstGeom prst="rect">
            <a:avLst/>
          </a:prstGeom>
          <a:solidFill>
            <a:srgbClr val="033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1196DC95-2E63-413A-A0BF-C0675604CB44}"/>
              </a:ext>
            </a:extLst>
          </p:cNvPr>
          <p:cNvSpPr/>
          <p:nvPr/>
        </p:nvSpPr>
        <p:spPr>
          <a:xfrm>
            <a:off x="398671" y="1466187"/>
            <a:ext cx="187206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itchFamily="34" charset="0"/>
              </a:rPr>
              <a:t>6</a:t>
            </a:r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 МОБИЛЬНЫХ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КОМПЛЕКСОВ</a:t>
            </a:r>
          </a:p>
          <a:p>
            <a:endParaRPr lang="ru-RU" sz="14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7 ИНСПЕКТОРОВ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ГУСТ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ВЫЯВЛЕНИЕ ОБРАБОТКА</a:t>
            </a:r>
            <a:endParaRPr lang="ru-RU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72244" y="3165330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itchFamily="34" charset="0"/>
              </a:rPr>
              <a:t>256</a:t>
            </a:r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 ИНСПЕКТОРОВ 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ГУСТ</a:t>
            </a:r>
          </a:p>
        </p:txBody>
      </p:sp>
      <p:pic>
        <p:nvPicPr>
          <p:cNvPr id="19" name="Picture 77" descr="C:\Users\StepanovSeA\Desktop\66.jpg"/>
          <p:cNvPicPr>
            <a:picLocks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53" y="3571091"/>
            <a:ext cx="343792" cy="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1F3B96B3-6D70-4AEB-82EB-3BFD149B5490}"/>
              </a:ext>
            </a:extLst>
          </p:cNvPr>
          <p:cNvGrpSpPr/>
          <p:nvPr/>
        </p:nvGrpSpPr>
        <p:grpSpPr>
          <a:xfrm>
            <a:off x="1337111" y="3833433"/>
            <a:ext cx="656614" cy="429665"/>
            <a:chOff x="890663" y="2264459"/>
            <a:chExt cx="2645643" cy="1382187"/>
          </a:xfrm>
        </p:grpSpPr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xmlns="" id="{6AFFA6F2-54F0-431B-8F53-C81BB24C9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xmlns="" id="{3C5CE727-1ECC-466C-B2F6-179058317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xmlns="" id="{003F1C31-0A85-4F9E-9DCA-994A3D17F45E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A9F66DCC-5CDD-4EAE-8B55-4440ED708B19}"/>
              </a:ext>
            </a:extLst>
          </p:cNvPr>
          <p:cNvSpPr/>
          <p:nvPr/>
        </p:nvSpPr>
        <p:spPr>
          <a:xfrm>
            <a:off x="1012341" y="4184597"/>
            <a:ext cx="120649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004563"/>
                </a:solidFill>
                <a:latin typeface="Century Gothic" panose="020B0502020202020204" pitchFamily="34" charset="0"/>
                <a:ea typeface="DejaVu Sans"/>
              </a:rPr>
              <a:t>9 430</a:t>
            </a:r>
            <a:endParaRPr lang="ru-RU" sz="3200" b="1" kern="0" spc="-1" dirty="0">
              <a:solidFill>
                <a:srgbClr val="004563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8593475" y="3074661"/>
            <a:ext cx="158665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004563"/>
                </a:solidFill>
                <a:latin typeface="Century Gothic" panose="020B0502020202020204" pitchFamily="34" charset="0"/>
                <a:ea typeface="DejaVu Sans"/>
              </a:rPr>
              <a:t>19 980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7C5C4A89-C4EB-4860-A2DA-5A1F1089B4A9}"/>
              </a:ext>
            </a:extLst>
          </p:cNvPr>
          <p:cNvSpPr/>
          <p:nvPr/>
        </p:nvSpPr>
        <p:spPr>
          <a:xfrm>
            <a:off x="594461" y="4920392"/>
            <a:ext cx="350297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rgbClr val="004563"/>
                </a:solidFill>
                <a:latin typeface="Century Gothic" panose="020B0502020202020204" pitchFamily="34" charset="0"/>
              </a:rPr>
              <a:t>ОБЪЕКТОВ ПОСЕТИЛИ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D2377528-8103-4161-8D82-F0A0A57DA646}"/>
              </a:ext>
            </a:extLst>
          </p:cNvPr>
          <p:cNvSpPr/>
          <p:nvPr/>
        </p:nvSpPr>
        <p:spPr>
          <a:xfrm>
            <a:off x="4620172" y="4933467"/>
            <a:ext cx="324773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rgbClr val="004563"/>
                </a:solidFill>
                <a:latin typeface="Century Gothic" panose="020B0502020202020204" pitchFamily="34" charset="0"/>
              </a:rPr>
              <a:t>ДЕФЕКТОВ ВЫЯВИЛИ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9825013" y="1300492"/>
            <a:ext cx="184103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FFC000"/>
                </a:solidFill>
                <a:latin typeface="Century Gothic" panose="020B0502020202020204" pitchFamily="34" charset="0"/>
                <a:ea typeface="DejaVu Sans"/>
              </a:rPr>
              <a:t>126 843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059F72D0-AC93-4782-9EA3-151092BD073B}"/>
              </a:ext>
            </a:extLst>
          </p:cNvPr>
          <p:cNvSpPr/>
          <p:nvPr/>
        </p:nvSpPr>
        <p:spPr>
          <a:xfrm>
            <a:off x="2291644" y="3980868"/>
            <a:ext cx="14603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FFC000"/>
                </a:solidFill>
                <a:latin typeface="Century Gothic" panose="020B0502020202020204" pitchFamily="34" charset="0"/>
                <a:ea typeface="DejaVu Sans"/>
              </a:rPr>
              <a:t>19 980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D3C345C2-324B-4EDD-B918-D9A52E818612}"/>
              </a:ext>
            </a:extLst>
          </p:cNvPr>
          <p:cNvCxnSpPr>
            <a:cxnSpLocks/>
          </p:cNvCxnSpPr>
          <p:nvPr/>
        </p:nvCxnSpPr>
        <p:spPr>
          <a:xfrm>
            <a:off x="775504" y="4865294"/>
            <a:ext cx="3217762" cy="0"/>
          </a:xfrm>
          <a:prstGeom prst="line">
            <a:avLst/>
          </a:prstGeom>
          <a:ln w="19050">
            <a:solidFill>
              <a:srgbClr val="0330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93B598BD-4D57-4768-82AD-44660BC492E5}"/>
              </a:ext>
            </a:extLst>
          </p:cNvPr>
          <p:cNvSpPr/>
          <p:nvPr/>
        </p:nvSpPr>
        <p:spPr>
          <a:xfrm>
            <a:off x="8514874" y="4933467"/>
            <a:ext cx="32334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rgbClr val="004563"/>
                </a:solidFill>
                <a:latin typeface="Century Gothic" panose="020B0502020202020204" pitchFamily="34" charset="0"/>
              </a:rPr>
              <a:t>ДЕФЕКТОВ УСТРАНЕНО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4715794" y="2893469"/>
            <a:ext cx="165043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004563"/>
                </a:solidFill>
                <a:latin typeface="Century Gothic" panose="020B0502020202020204" pitchFamily="34" charset="0"/>
                <a:ea typeface="DejaVu Sans"/>
              </a:rPr>
              <a:t>62 675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6089055" y="850769"/>
            <a:ext cx="168479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FFC000"/>
                </a:solidFill>
                <a:latin typeface="Century Gothic" panose="020B0502020202020204" pitchFamily="34" charset="0"/>
                <a:ea typeface="DejaVu Sans"/>
              </a:rPr>
              <a:t>146 581</a:t>
            </a:r>
          </a:p>
        </p:txBody>
      </p:sp>
      <p:pic>
        <p:nvPicPr>
          <p:cNvPr id="95" name="Picture 77" descr="C:\Users\StepanovSeA\Desktop\66.jpg">
            <a:extLst>
              <a:ext uri="{FF2B5EF4-FFF2-40B4-BE49-F238E27FC236}">
                <a16:creationId xmlns:a16="http://schemas.microsoft.com/office/drawing/2014/main" xmlns="" id="{03572725-43BB-42E0-B3FD-C078647E5950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2" y="413203"/>
            <a:ext cx="343792" cy="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77" descr="C:\Users\StepanovSeA\Desktop\66.jpg">
            <a:extLst>
              <a:ext uri="{FF2B5EF4-FFF2-40B4-BE49-F238E27FC236}">
                <a16:creationId xmlns:a16="http://schemas.microsoft.com/office/drawing/2014/main" xmlns="" id="{C786F38D-8439-461C-98A9-CD2C9FEA6329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635" y="874617"/>
            <a:ext cx="343792" cy="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B35BC551-5F74-4AFA-8519-2784943A0D20}"/>
              </a:ext>
            </a:extLst>
          </p:cNvPr>
          <p:cNvGrpSpPr/>
          <p:nvPr/>
        </p:nvGrpSpPr>
        <p:grpSpPr>
          <a:xfrm>
            <a:off x="9121193" y="2706048"/>
            <a:ext cx="656614" cy="429665"/>
            <a:chOff x="890663" y="2264459"/>
            <a:chExt cx="2645643" cy="1382187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xmlns="" id="{E95FB5BE-3908-4A6C-9DF3-4DC360B58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>
              <a:extLst>
                <a:ext uri="{FF2B5EF4-FFF2-40B4-BE49-F238E27FC236}">
                  <a16:creationId xmlns:a16="http://schemas.microsoft.com/office/drawing/2014/main" xmlns="" id="{DC7B71D2-D494-493B-AA3D-7D5208D8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xmlns="" id="{E5EBC4B0-859E-449B-9C3F-5F809FC3B1C0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xmlns="" id="{4F24E51B-48CE-4EAE-8CDA-E5DFCCA7DEB1}"/>
              </a:ext>
            </a:extLst>
          </p:cNvPr>
          <p:cNvGrpSpPr/>
          <p:nvPr/>
        </p:nvGrpSpPr>
        <p:grpSpPr>
          <a:xfrm>
            <a:off x="5239092" y="2484619"/>
            <a:ext cx="656614" cy="429665"/>
            <a:chOff x="890663" y="2264459"/>
            <a:chExt cx="2645643" cy="1382187"/>
          </a:xfrm>
        </p:grpSpPr>
        <p:pic>
          <p:nvPicPr>
            <p:cNvPr id="113" name="Picture 2">
              <a:extLst>
                <a:ext uri="{FF2B5EF4-FFF2-40B4-BE49-F238E27FC236}">
                  <a16:creationId xmlns:a16="http://schemas.microsoft.com/office/drawing/2014/main" xmlns="" id="{6630D0FD-6EF6-40DC-BB23-360EAABF4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>
              <a:extLst>
                <a:ext uri="{FF2B5EF4-FFF2-40B4-BE49-F238E27FC236}">
                  <a16:creationId xmlns:a16="http://schemas.microsoft.com/office/drawing/2014/main" xmlns="" id="{E0292D14-EC92-402A-BBE1-3CA75140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xmlns="" id="{73641558-1B6A-4A90-B4DD-55A177899260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xmlns="" id="{6C146F4D-590A-4202-A958-351B51E55E16}"/>
              </a:ext>
            </a:extLst>
          </p:cNvPr>
          <p:cNvCxnSpPr>
            <a:cxnSpLocks/>
          </p:cNvCxnSpPr>
          <p:nvPr/>
        </p:nvCxnSpPr>
        <p:spPr>
          <a:xfrm>
            <a:off x="4620172" y="4865294"/>
            <a:ext cx="3217762" cy="0"/>
          </a:xfrm>
          <a:prstGeom prst="line">
            <a:avLst/>
          </a:prstGeom>
          <a:ln w="19050">
            <a:solidFill>
              <a:srgbClr val="0330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xmlns="" id="{AB9F8C6F-0602-4C8F-A599-5EF37BAF57B9}"/>
              </a:ext>
            </a:extLst>
          </p:cNvPr>
          <p:cNvCxnSpPr>
            <a:cxnSpLocks/>
          </p:cNvCxnSpPr>
          <p:nvPr/>
        </p:nvCxnSpPr>
        <p:spPr>
          <a:xfrm>
            <a:off x="8448287" y="4865294"/>
            <a:ext cx="3217762" cy="0"/>
          </a:xfrm>
          <a:prstGeom prst="line">
            <a:avLst/>
          </a:prstGeom>
          <a:ln w="19050">
            <a:solidFill>
              <a:srgbClr val="0330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65B788CC-7EE4-44C2-9771-65481A1B4B15}"/>
              </a:ext>
            </a:extLst>
          </p:cNvPr>
          <p:cNvGrpSpPr/>
          <p:nvPr/>
        </p:nvGrpSpPr>
        <p:grpSpPr>
          <a:xfrm>
            <a:off x="-516" y="5275310"/>
            <a:ext cx="12192000" cy="1590287"/>
            <a:chOff x="-516" y="5275310"/>
            <a:chExt cx="12192000" cy="1590287"/>
          </a:xfrm>
        </p:grpSpPr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3E8AEFD7-4B15-42A4-9863-AA877AF2A9E8}"/>
                </a:ext>
              </a:extLst>
            </p:cNvPr>
            <p:cNvSpPr/>
            <p:nvPr/>
          </p:nvSpPr>
          <p:spPr>
            <a:xfrm>
              <a:off x="-516" y="5275310"/>
              <a:ext cx="12192000" cy="1590287"/>
            </a:xfrm>
            <a:prstGeom prst="rect">
              <a:avLst/>
            </a:prstGeom>
            <a:solidFill>
              <a:srgbClr val="043F5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01948122-D721-4C77-9F2F-480D9DD8B48D}"/>
                </a:ext>
              </a:extLst>
            </p:cNvPr>
            <p:cNvSpPr/>
            <p:nvPr/>
          </p:nvSpPr>
          <p:spPr>
            <a:xfrm>
              <a:off x="300933" y="5563323"/>
              <a:ext cx="28268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ЭФФЕКТИВНОСТЬ ПОСЕЩЕНИЯ ОБЪЕКТОВ МОБИЛЬНЫМ КОМПЛЕКСОМ </a:t>
              </a:r>
            </a:p>
            <a:p>
              <a:pPr algn="ctr"/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В </a:t>
              </a:r>
              <a:r>
                <a:rPr lang="ru-RU" sz="1400" b="1" dirty="0">
                  <a:solidFill>
                    <a:srgbClr val="FFC000"/>
                  </a:solidFill>
                  <a:latin typeface="Century Gothic" pitchFamily="34" charset="0"/>
                </a:rPr>
                <a:t>20</a:t>
              </a:r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 РАЗ ВЫШЕ</a:t>
              </a: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xmlns="" id="{3CA24B1F-2B1A-4125-8319-E879C15280EE}"/>
                </a:ext>
              </a:extLst>
            </p:cNvPr>
            <p:cNvSpPr/>
            <p:nvPr/>
          </p:nvSpPr>
          <p:spPr>
            <a:xfrm>
              <a:off x="3275182" y="5678638"/>
              <a:ext cx="26522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МОБИЛЬНЫЙ КОМПЛЕКС В </a:t>
              </a:r>
              <a:r>
                <a:rPr lang="ru-RU" sz="1400" b="1" dirty="0">
                  <a:solidFill>
                    <a:srgbClr val="FFC000"/>
                  </a:solidFill>
                  <a:latin typeface="Century Gothic" pitchFamily="34" charset="0"/>
                </a:rPr>
                <a:t>18</a:t>
              </a:r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 РАЗ ЧАЩЕ ВЫЯВЛЯТ ДЕФЕКТЫ</a:t>
              </a:r>
            </a:p>
          </p:txBody>
        </p:sp>
        <p:sp>
          <p:nvSpPr>
            <p:cNvPr id="122" name="Google Shape;991;p94">
              <a:extLst>
                <a:ext uri="{FF2B5EF4-FFF2-40B4-BE49-F238E27FC236}">
                  <a16:creationId xmlns:a16="http://schemas.microsoft.com/office/drawing/2014/main" xmlns="" id="{563789EB-ABAA-408B-A191-F8D5A8AF8E35}"/>
                </a:ext>
              </a:extLst>
            </p:cNvPr>
            <p:cNvSpPr txBox="1"/>
            <p:nvPr/>
          </p:nvSpPr>
          <p:spPr>
            <a:xfrm>
              <a:off x="6391886" y="5588275"/>
              <a:ext cx="5528894" cy="1057039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spcFirstLastPara="1" wrap="square" lIns="83670" tIns="41824" rIns="83670" bIns="41824" anchor="t" anchorCtr="0">
              <a:spAutoFit/>
            </a:bodyPr>
            <a:lstStyle/>
            <a:p>
              <a:pPr marL="36000" lvl="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СОКРАЩЕНИЕ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 ВРЕМЕНИ РЕАГИРОВАНИЯ И УСТРАНЕНИЯ ПРОБЛЕМ</a:t>
              </a:r>
            </a:p>
            <a:p>
              <a:pPr marL="3600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ПОВЫШАЕТСЯ 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ВАЛИДНОСТЬ ИНСПЕКТИРОВАНИЯ ТЕРРИТОРИИ</a:t>
              </a:r>
            </a:p>
            <a:p>
              <a:pPr marL="3600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ОПТИМИЗАЦИЯ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 РАБОЧЕГО ВРЕМЕНИ НАДЗОРНОГО СОСТАВА</a:t>
              </a:r>
            </a:p>
            <a:p>
              <a:pPr marL="3600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УМЕНЬШЕНИЕ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 ЧЕЛОВЕЧЕСКОГО ФАКТОРА</a:t>
              </a: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xmlns="" id="{A1E317B9-023A-4B74-809F-BE7C85E84D49}"/>
                </a:ext>
              </a:extLst>
            </p:cNvPr>
            <p:cNvSpPr/>
            <p:nvPr/>
          </p:nvSpPr>
          <p:spPr>
            <a:xfrm>
              <a:off x="252000" y="5532442"/>
              <a:ext cx="2826866" cy="105310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xmlns="" id="{EDFF81C5-35B4-4190-A1AE-47C08F654B67}"/>
                </a:ext>
              </a:extLst>
            </p:cNvPr>
            <p:cNvSpPr/>
            <p:nvPr/>
          </p:nvSpPr>
          <p:spPr>
            <a:xfrm>
              <a:off x="3243657" y="5532442"/>
              <a:ext cx="2683793" cy="105310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xmlns="" id="{C2B6D2B4-AB7A-4DEE-95E0-3B5A969BDAD0}"/>
                </a:ext>
              </a:extLst>
            </p:cNvPr>
            <p:cNvSpPr/>
            <p:nvPr/>
          </p:nvSpPr>
          <p:spPr>
            <a:xfrm>
              <a:off x="6264552" y="5532443"/>
              <a:ext cx="5675448" cy="105310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6" name="Стрелка: вниз 59">
            <a:extLst>
              <a:ext uri="{FF2B5EF4-FFF2-40B4-BE49-F238E27FC236}">
                <a16:creationId xmlns:a16="http://schemas.microsoft.com/office/drawing/2014/main" xmlns="" id="{DC990168-5DFF-4338-A67C-CBEE0A601EE2}"/>
              </a:ext>
            </a:extLst>
          </p:cNvPr>
          <p:cNvSpPr/>
          <p:nvPr/>
        </p:nvSpPr>
        <p:spPr>
          <a:xfrm>
            <a:off x="5514711" y="5225804"/>
            <a:ext cx="1148688" cy="213343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812E8948-3AD1-454C-B0A5-863B39046749}"/>
              </a:ext>
            </a:extLst>
          </p:cNvPr>
          <p:cNvCxnSpPr>
            <a:cxnSpLocks/>
          </p:cNvCxnSpPr>
          <p:nvPr/>
        </p:nvCxnSpPr>
        <p:spPr>
          <a:xfrm>
            <a:off x="516865" y="2045425"/>
            <a:ext cx="147686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4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Диаграмма 83">
            <a:extLst>
              <a:ext uri="{FF2B5EF4-FFF2-40B4-BE49-F238E27FC236}">
                <a16:creationId xmlns:a16="http://schemas.microsoft.com/office/drawing/2014/main" xmlns="" id="{5F1DFE6A-9C83-49DC-8C6C-9F9417B57089}"/>
              </a:ext>
            </a:extLst>
          </p:cNvPr>
          <p:cNvGraphicFramePr/>
          <p:nvPr>
            <p:extLst/>
          </p:nvPr>
        </p:nvGraphicFramePr>
        <p:xfrm>
          <a:off x="292723" y="822829"/>
          <a:ext cx="11872660" cy="4184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" name="Заголовок 1">
            <a:extLst>
              <a:ext uri="{FF2B5EF4-FFF2-40B4-BE49-F238E27FC236}">
                <a16:creationId xmlns:a16="http://schemas.microsoft.com/office/drawing/2014/main" xmlns="" id="{EF082A0A-C45E-4EBE-909B-F0720D8DB978}"/>
              </a:ext>
            </a:extLst>
          </p:cNvPr>
          <p:cNvSpPr txBox="1">
            <a:spLocks/>
          </p:cNvSpPr>
          <p:nvPr/>
        </p:nvSpPr>
        <p:spPr>
          <a:xfrm>
            <a:off x="252000" y="144000"/>
            <a:ext cx="11219025" cy="77151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ЭФФЕКТИВНОСТЬ </a:t>
            </a:r>
          </a:p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МОБИЛЬНЫХ </a:t>
            </a:r>
          </a:p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КОМПЛЕКСОВ</a:t>
            </a:r>
          </a:p>
          <a:p>
            <a:pPr algn="l"/>
            <a:r>
              <a:rPr lang="ru-RU" b="0" spc="-51" dirty="0">
                <a:solidFill>
                  <a:srgbClr val="043F5F"/>
                </a:solidFill>
                <a:latin typeface="Century Gothic"/>
                <a:cs typeface="Arial" charset="0"/>
              </a:rPr>
              <a:t>ЗА ПЕРВЫЕ 6 МЕСЯЦЕВ 2023 ГОДА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xmlns="" id="{47497602-42DB-4FE9-A751-8DF7159AAFB8}"/>
              </a:ext>
            </a:extLst>
          </p:cNvPr>
          <p:cNvSpPr/>
          <p:nvPr/>
        </p:nvSpPr>
        <p:spPr>
          <a:xfrm>
            <a:off x="339412" y="2654422"/>
            <a:ext cx="1846018" cy="6153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B05F846A-E72B-466D-BFE6-C7CB1C0E1859}"/>
              </a:ext>
            </a:extLst>
          </p:cNvPr>
          <p:cNvSpPr/>
          <p:nvPr/>
        </p:nvSpPr>
        <p:spPr>
          <a:xfrm>
            <a:off x="339412" y="1918439"/>
            <a:ext cx="1846018" cy="615339"/>
          </a:xfrm>
          <a:prstGeom prst="rect">
            <a:avLst/>
          </a:prstGeom>
          <a:solidFill>
            <a:srgbClr val="033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1196DC95-2E63-413A-A0BF-C0675604CB44}"/>
              </a:ext>
            </a:extLst>
          </p:cNvPr>
          <p:cNvSpPr/>
          <p:nvPr/>
        </p:nvSpPr>
        <p:spPr>
          <a:xfrm>
            <a:off x="402360" y="1947793"/>
            <a:ext cx="1872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1 МОБИЛЬНЫЙ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КОМПЛЕКС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10723" y="2675240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1 ИНСПЕКТОР 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ГУСТ</a:t>
            </a:r>
          </a:p>
        </p:txBody>
      </p:sp>
      <p:pic>
        <p:nvPicPr>
          <p:cNvPr id="19" name="Picture 77" descr="C:\Users\StepanovSeA\Desktop\66.jpg"/>
          <p:cNvPicPr>
            <a:picLocks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53" y="3979151"/>
            <a:ext cx="343792" cy="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1F3B96B3-6D70-4AEB-82EB-3BFD149B5490}"/>
              </a:ext>
            </a:extLst>
          </p:cNvPr>
          <p:cNvGrpSpPr/>
          <p:nvPr/>
        </p:nvGrpSpPr>
        <p:grpSpPr>
          <a:xfrm>
            <a:off x="1337111" y="3592708"/>
            <a:ext cx="656614" cy="429665"/>
            <a:chOff x="890663" y="2264459"/>
            <a:chExt cx="2645643" cy="1382187"/>
          </a:xfrm>
        </p:grpSpPr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xmlns="" id="{6AFFA6F2-54F0-431B-8F53-C81BB24C9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xmlns="" id="{3C5CE727-1ECC-466C-B2F6-179058317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xmlns="" id="{003F1C31-0A85-4F9E-9DCA-994A3D17F45E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A9F66DCC-5CDD-4EAE-8B55-4440ED708B19}"/>
              </a:ext>
            </a:extLst>
          </p:cNvPr>
          <p:cNvSpPr/>
          <p:nvPr/>
        </p:nvSpPr>
        <p:spPr>
          <a:xfrm>
            <a:off x="1012341" y="3943872"/>
            <a:ext cx="1206498" cy="40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004563"/>
                </a:solidFill>
                <a:latin typeface="Century Gothic" panose="020B0502020202020204" pitchFamily="34" charset="0"/>
                <a:ea typeface="DejaVu Sans"/>
              </a:rPr>
              <a:t>1 572</a:t>
            </a:r>
            <a:endParaRPr lang="ru-RU" sz="3200" b="1" kern="0" spc="-1" dirty="0">
              <a:solidFill>
                <a:srgbClr val="004563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8839095" y="1520818"/>
            <a:ext cx="1206498" cy="40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004563"/>
                </a:solidFill>
                <a:latin typeface="Century Gothic" panose="020B0502020202020204" pitchFamily="34" charset="0"/>
                <a:ea typeface="DejaVu Sans"/>
              </a:rPr>
              <a:t>9 034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7C5C4A89-C4EB-4860-A2DA-5A1F1089B4A9}"/>
              </a:ext>
            </a:extLst>
          </p:cNvPr>
          <p:cNvSpPr/>
          <p:nvPr/>
        </p:nvSpPr>
        <p:spPr>
          <a:xfrm>
            <a:off x="594461" y="4920392"/>
            <a:ext cx="350297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rgbClr val="004563"/>
                </a:solidFill>
                <a:latin typeface="Century Gothic" panose="020B0502020202020204" pitchFamily="34" charset="0"/>
              </a:rPr>
              <a:t>ОБЪЕКТОВ ПОСЕТИЛИ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D2377528-8103-4161-8D82-F0A0A57DA646}"/>
              </a:ext>
            </a:extLst>
          </p:cNvPr>
          <p:cNvSpPr/>
          <p:nvPr/>
        </p:nvSpPr>
        <p:spPr>
          <a:xfrm>
            <a:off x="4620172" y="4933467"/>
            <a:ext cx="324773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rgbClr val="004563"/>
                </a:solidFill>
                <a:latin typeface="Century Gothic" panose="020B0502020202020204" pitchFamily="34" charset="0"/>
              </a:rPr>
              <a:t>ДЕФЕКТОВ ВЫЯВИЛИ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10239076" y="4249467"/>
            <a:ext cx="1177420" cy="40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FFC000"/>
                </a:solidFill>
                <a:latin typeface="Century Gothic" panose="020B0502020202020204" pitchFamily="34" charset="0"/>
                <a:ea typeface="DejaVu Sans"/>
              </a:rPr>
              <a:t>495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059F72D0-AC93-4782-9EA3-151092BD073B}"/>
              </a:ext>
            </a:extLst>
          </p:cNvPr>
          <p:cNvSpPr/>
          <p:nvPr/>
        </p:nvSpPr>
        <p:spPr>
          <a:xfrm>
            <a:off x="2418570" y="4388928"/>
            <a:ext cx="1206498" cy="40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FFC000"/>
                </a:solidFill>
                <a:latin typeface="Century Gothic" panose="020B0502020202020204" pitchFamily="34" charset="0"/>
                <a:ea typeface="DejaVu Sans"/>
              </a:rPr>
              <a:t>78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D3C345C2-324B-4EDD-B918-D9A52E818612}"/>
              </a:ext>
            </a:extLst>
          </p:cNvPr>
          <p:cNvCxnSpPr>
            <a:cxnSpLocks/>
          </p:cNvCxnSpPr>
          <p:nvPr/>
        </p:nvCxnSpPr>
        <p:spPr>
          <a:xfrm>
            <a:off x="775504" y="4865294"/>
            <a:ext cx="3217762" cy="0"/>
          </a:xfrm>
          <a:prstGeom prst="line">
            <a:avLst/>
          </a:prstGeom>
          <a:ln w="19050">
            <a:solidFill>
              <a:srgbClr val="0330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93B598BD-4D57-4768-82AD-44660BC492E5}"/>
              </a:ext>
            </a:extLst>
          </p:cNvPr>
          <p:cNvSpPr/>
          <p:nvPr/>
        </p:nvSpPr>
        <p:spPr>
          <a:xfrm>
            <a:off x="8514874" y="4933467"/>
            <a:ext cx="32334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rgbClr val="004563"/>
                </a:solidFill>
                <a:latin typeface="Century Gothic" panose="020B0502020202020204" pitchFamily="34" charset="0"/>
              </a:rPr>
              <a:t>ДЕФЕКТОВ УСТРАНЕНО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4715794" y="1063434"/>
            <a:ext cx="1650430" cy="40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004563"/>
                </a:solidFill>
                <a:latin typeface="Century Gothic" panose="020B0502020202020204" pitchFamily="34" charset="0"/>
                <a:ea typeface="DejaVu Sans"/>
              </a:rPr>
              <a:t>10 433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6460566" y="4218659"/>
            <a:ext cx="1069938" cy="40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spc="-1" dirty="0">
                <a:solidFill>
                  <a:srgbClr val="FFC000"/>
                </a:solidFill>
                <a:latin typeface="Century Gothic" panose="020B0502020202020204" pitchFamily="34" charset="0"/>
                <a:ea typeface="DejaVu Sans"/>
              </a:rPr>
              <a:t>572</a:t>
            </a:r>
          </a:p>
        </p:txBody>
      </p:sp>
      <p:pic>
        <p:nvPicPr>
          <p:cNvPr id="95" name="Picture 77" descr="C:\Users\StepanovSeA\Desktop\66.jpg">
            <a:extLst>
              <a:ext uri="{FF2B5EF4-FFF2-40B4-BE49-F238E27FC236}">
                <a16:creationId xmlns:a16="http://schemas.microsoft.com/office/drawing/2014/main" xmlns="" id="{03572725-43BB-42E0-B3FD-C078647E5950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2" y="3781093"/>
            <a:ext cx="343792" cy="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77" descr="C:\Users\StepanovSeA\Desktop\66.jpg">
            <a:extLst>
              <a:ext uri="{FF2B5EF4-FFF2-40B4-BE49-F238E27FC236}">
                <a16:creationId xmlns:a16="http://schemas.microsoft.com/office/drawing/2014/main" xmlns="" id="{C786F38D-8439-461C-98A9-CD2C9FEA6329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291" y="3823592"/>
            <a:ext cx="343792" cy="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B35BC551-5F74-4AFA-8519-2784943A0D20}"/>
              </a:ext>
            </a:extLst>
          </p:cNvPr>
          <p:cNvGrpSpPr/>
          <p:nvPr/>
        </p:nvGrpSpPr>
        <p:grpSpPr>
          <a:xfrm>
            <a:off x="9121193" y="1152205"/>
            <a:ext cx="656614" cy="429665"/>
            <a:chOff x="890663" y="2264459"/>
            <a:chExt cx="2645643" cy="1382187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xmlns="" id="{E95FB5BE-3908-4A6C-9DF3-4DC360B58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>
              <a:extLst>
                <a:ext uri="{FF2B5EF4-FFF2-40B4-BE49-F238E27FC236}">
                  <a16:creationId xmlns:a16="http://schemas.microsoft.com/office/drawing/2014/main" xmlns="" id="{DC7B71D2-D494-493B-AA3D-7D5208D8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xmlns="" id="{E5EBC4B0-859E-449B-9C3F-5F809FC3B1C0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xmlns="" id="{4F24E51B-48CE-4EAE-8CDA-E5DFCCA7DEB1}"/>
              </a:ext>
            </a:extLst>
          </p:cNvPr>
          <p:cNvGrpSpPr/>
          <p:nvPr/>
        </p:nvGrpSpPr>
        <p:grpSpPr>
          <a:xfrm>
            <a:off x="5239092" y="654584"/>
            <a:ext cx="656614" cy="429665"/>
            <a:chOff x="890663" y="2264459"/>
            <a:chExt cx="2645643" cy="1382187"/>
          </a:xfrm>
        </p:grpSpPr>
        <p:pic>
          <p:nvPicPr>
            <p:cNvPr id="113" name="Picture 2">
              <a:extLst>
                <a:ext uri="{FF2B5EF4-FFF2-40B4-BE49-F238E27FC236}">
                  <a16:creationId xmlns:a16="http://schemas.microsoft.com/office/drawing/2014/main" xmlns="" id="{6630D0FD-6EF6-40DC-BB23-360EAABF4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>
              <a:extLst>
                <a:ext uri="{FF2B5EF4-FFF2-40B4-BE49-F238E27FC236}">
                  <a16:creationId xmlns:a16="http://schemas.microsoft.com/office/drawing/2014/main" xmlns="" id="{E0292D14-EC92-402A-BBE1-3CA75140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xmlns="" id="{73641558-1B6A-4A90-B4DD-55A177899260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xmlns="" id="{6C146F4D-590A-4202-A958-351B51E55E16}"/>
              </a:ext>
            </a:extLst>
          </p:cNvPr>
          <p:cNvCxnSpPr>
            <a:cxnSpLocks/>
          </p:cNvCxnSpPr>
          <p:nvPr/>
        </p:nvCxnSpPr>
        <p:spPr>
          <a:xfrm>
            <a:off x="4620172" y="4865294"/>
            <a:ext cx="3217762" cy="0"/>
          </a:xfrm>
          <a:prstGeom prst="line">
            <a:avLst/>
          </a:prstGeom>
          <a:ln w="19050">
            <a:solidFill>
              <a:srgbClr val="0330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xmlns="" id="{AB9F8C6F-0602-4C8F-A599-5EF37BAF57B9}"/>
              </a:ext>
            </a:extLst>
          </p:cNvPr>
          <p:cNvCxnSpPr>
            <a:cxnSpLocks/>
          </p:cNvCxnSpPr>
          <p:nvPr/>
        </p:nvCxnSpPr>
        <p:spPr>
          <a:xfrm>
            <a:off x="8448287" y="4865294"/>
            <a:ext cx="3217762" cy="0"/>
          </a:xfrm>
          <a:prstGeom prst="line">
            <a:avLst/>
          </a:prstGeom>
          <a:ln w="19050">
            <a:solidFill>
              <a:srgbClr val="0330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65B788CC-7EE4-44C2-9771-65481A1B4B15}"/>
              </a:ext>
            </a:extLst>
          </p:cNvPr>
          <p:cNvGrpSpPr/>
          <p:nvPr/>
        </p:nvGrpSpPr>
        <p:grpSpPr>
          <a:xfrm>
            <a:off x="-516" y="5275310"/>
            <a:ext cx="12192000" cy="1590287"/>
            <a:chOff x="-516" y="5275310"/>
            <a:chExt cx="12192000" cy="1590287"/>
          </a:xfrm>
        </p:grpSpPr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3E8AEFD7-4B15-42A4-9863-AA877AF2A9E8}"/>
                </a:ext>
              </a:extLst>
            </p:cNvPr>
            <p:cNvSpPr/>
            <p:nvPr/>
          </p:nvSpPr>
          <p:spPr>
            <a:xfrm>
              <a:off x="-516" y="5275310"/>
              <a:ext cx="12192000" cy="1590287"/>
            </a:xfrm>
            <a:prstGeom prst="rect">
              <a:avLst/>
            </a:prstGeom>
            <a:solidFill>
              <a:srgbClr val="043F5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01948122-D721-4C77-9F2F-480D9DD8B48D}"/>
                </a:ext>
              </a:extLst>
            </p:cNvPr>
            <p:cNvSpPr/>
            <p:nvPr/>
          </p:nvSpPr>
          <p:spPr>
            <a:xfrm>
              <a:off x="300933" y="5563323"/>
              <a:ext cx="28268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ЭФФЕКТИВНОСТЬ ПОСЕЩЕНИЯ ОБЪЕКТОВ МОБИЛЬНЫМ КОМПЛЕКСОМ </a:t>
              </a:r>
            </a:p>
            <a:p>
              <a:pPr algn="ctr"/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В </a:t>
              </a:r>
              <a:r>
                <a:rPr lang="ru-RU" sz="1400" b="1" dirty="0">
                  <a:solidFill>
                    <a:srgbClr val="FFC000"/>
                  </a:solidFill>
                  <a:latin typeface="Century Gothic" pitchFamily="34" charset="0"/>
                </a:rPr>
                <a:t>20</a:t>
              </a:r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 РАЗ ВЫШЕ</a:t>
              </a: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xmlns="" id="{3CA24B1F-2B1A-4125-8319-E879C15280EE}"/>
                </a:ext>
              </a:extLst>
            </p:cNvPr>
            <p:cNvSpPr/>
            <p:nvPr/>
          </p:nvSpPr>
          <p:spPr>
            <a:xfrm>
              <a:off x="3275182" y="5678638"/>
              <a:ext cx="26522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МОБИЛЬНЫЙ КОМПЛЕКС В </a:t>
              </a:r>
              <a:r>
                <a:rPr lang="ru-RU" sz="1400" b="1" dirty="0">
                  <a:solidFill>
                    <a:srgbClr val="FFC000"/>
                  </a:solidFill>
                  <a:latin typeface="Century Gothic" pitchFamily="34" charset="0"/>
                </a:rPr>
                <a:t>18</a:t>
              </a:r>
              <a:r>
                <a:rPr lang="ru-RU" sz="1400" dirty="0">
                  <a:solidFill>
                    <a:schemeClr val="bg1"/>
                  </a:solidFill>
                  <a:latin typeface="Century Gothic" pitchFamily="34" charset="0"/>
                </a:rPr>
                <a:t> РАЗ ЧАЩЕ ВЫЯВЛЯТ ДЕФЕКТЫ</a:t>
              </a:r>
            </a:p>
          </p:txBody>
        </p:sp>
        <p:sp>
          <p:nvSpPr>
            <p:cNvPr id="122" name="Google Shape;991;p94">
              <a:extLst>
                <a:ext uri="{FF2B5EF4-FFF2-40B4-BE49-F238E27FC236}">
                  <a16:creationId xmlns:a16="http://schemas.microsoft.com/office/drawing/2014/main" xmlns="" id="{563789EB-ABAA-408B-A191-F8D5A8AF8E35}"/>
                </a:ext>
              </a:extLst>
            </p:cNvPr>
            <p:cNvSpPr txBox="1"/>
            <p:nvPr/>
          </p:nvSpPr>
          <p:spPr>
            <a:xfrm>
              <a:off x="6391886" y="5588275"/>
              <a:ext cx="5528894" cy="1057039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spcFirstLastPara="1" wrap="square" lIns="83670" tIns="41824" rIns="83670" bIns="41824" anchor="t" anchorCtr="0">
              <a:spAutoFit/>
            </a:bodyPr>
            <a:lstStyle/>
            <a:p>
              <a:pPr marL="36000" lvl="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СОКРАЩЕНИЕ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 ВРЕМЕНИ РЕАГИРОВАНИЯ И УСТРАНЕНИЯ ПРОБЛЕМ</a:t>
              </a:r>
            </a:p>
            <a:p>
              <a:pPr marL="3600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ПОВЫШАЕТСЯ 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ВАЛИДНОСТЬ ИНСПЕКТИРОВАНИЯ ТЕРРИТОРИИ</a:t>
              </a:r>
            </a:p>
            <a:p>
              <a:pPr marL="3600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ОПТИМИЗАЦИЯ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 РАБОЧЕГО ВРЕМЕНИ НАДЗОРНОГО СОСТАВА</a:t>
              </a:r>
            </a:p>
            <a:p>
              <a:pPr marL="36000" indent="-252000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SzPct val="200000"/>
                <a:buFontTx/>
                <a:buChar char="-"/>
                <a:defRPr/>
              </a:pPr>
              <a:r>
                <a:rPr lang="ru-RU" sz="12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УМЕНЬШЕНИЕ</a:t>
              </a:r>
              <a:r>
                <a:rPr lang="ru-RU" sz="1200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 ЧЕЛОВЕЧЕСКОГО ФАКТОРА</a:t>
              </a: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xmlns="" id="{A1E317B9-023A-4B74-809F-BE7C85E84D49}"/>
                </a:ext>
              </a:extLst>
            </p:cNvPr>
            <p:cNvSpPr/>
            <p:nvPr/>
          </p:nvSpPr>
          <p:spPr>
            <a:xfrm>
              <a:off x="252000" y="5532442"/>
              <a:ext cx="2826866" cy="105310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xmlns="" id="{EDFF81C5-35B4-4190-A1AE-47C08F654B67}"/>
                </a:ext>
              </a:extLst>
            </p:cNvPr>
            <p:cNvSpPr/>
            <p:nvPr/>
          </p:nvSpPr>
          <p:spPr>
            <a:xfrm>
              <a:off x="3243657" y="5532442"/>
              <a:ext cx="2683793" cy="105310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xmlns="" id="{C2B6D2B4-AB7A-4DEE-95E0-3B5A969BDAD0}"/>
                </a:ext>
              </a:extLst>
            </p:cNvPr>
            <p:cNvSpPr/>
            <p:nvPr/>
          </p:nvSpPr>
          <p:spPr>
            <a:xfrm>
              <a:off x="6264552" y="5532443"/>
              <a:ext cx="5675448" cy="105310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6" name="Стрелка: вниз 59">
            <a:extLst>
              <a:ext uri="{FF2B5EF4-FFF2-40B4-BE49-F238E27FC236}">
                <a16:creationId xmlns:a16="http://schemas.microsoft.com/office/drawing/2014/main" xmlns="" id="{DC990168-5DFF-4338-A67C-CBEE0A601EE2}"/>
              </a:ext>
            </a:extLst>
          </p:cNvPr>
          <p:cNvSpPr/>
          <p:nvPr/>
        </p:nvSpPr>
        <p:spPr>
          <a:xfrm>
            <a:off x="5514711" y="5225804"/>
            <a:ext cx="1148688" cy="213343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240354364"/>
              </p:ext>
            </p:extLst>
          </p:nvPr>
        </p:nvGraphicFramePr>
        <p:xfrm>
          <a:off x="3803264" y="3025769"/>
          <a:ext cx="4819875" cy="288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632225942"/>
              </p:ext>
            </p:extLst>
          </p:nvPr>
        </p:nvGraphicFramePr>
        <p:xfrm>
          <a:off x="52081" y="2677276"/>
          <a:ext cx="4112511" cy="323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2A9CF827-2B61-4099-9C10-296267A05ED4}"/>
              </a:ext>
            </a:extLst>
          </p:cNvPr>
          <p:cNvSpPr/>
          <p:nvPr/>
        </p:nvSpPr>
        <p:spPr>
          <a:xfrm>
            <a:off x="-1" y="6010649"/>
            <a:ext cx="12192001" cy="847350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2EDB8B57-6BE6-4418-B942-870BB384C994}"/>
              </a:ext>
            </a:extLst>
          </p:cNvPr>
          <p:cNvSpPr/>
          <p:nvPr/>
        </p:nvSpPr>
        <p:spPr>
          <a:xfrm>
            <a:off x="1" y="1039212"/>
            <a:ext cx="4068000" cy="720000"/>
          </a:xfrm>
          <a:prstGeom prst="rect">
            <a:avLst/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05F846A-E72B-466D-BFE6-C7CB1C0E1859}"/>
              </a:ext>
            </a:extLst>
          </p:cNvPr>
          <p:cNvSpPr/>
          <p:nvPr/>
        </p:nvSpPr>
        <p:spPr>
          <a:xfrm>
            <a:off x="4045432" y="1039212"/>
            <a:ext cx="4068000" cy="720000"/>
          </a:xfrm>
          <a:prstGeom prst="rect">
            <a:avLst/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8113431" y="1039212"/>
            <a:ext cx="4078569" cy="720000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1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9601654" y="1737168"/>
            <a:ext cx="1102122" cy="294707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5606851" y="1740526"/>
            <a:ext cx="1102122" cy="294707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1482940" y="1710063"/>
            <a:ext cx="1102122" cy="294707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28D80BCB-EB69-4C17-8C21-7A887C3AE4A9}"/>
              </a:ext>
            </a:extLst>
          </p:cNvPr>
          <p:cNvSpPr/>
          <p:nvPr/>
        </p:nvSpPr>
        <p:spPr>
          <a:xfrm>
            <a:off x="4154083" y="1232348"/>
            <a:ext cx="207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ОБРАЩЕНИЯ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ШТ.</a:t>
            </a: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74453237"/>
              </p:ext>
            </p:extLst>
          </p:nvPr>
        </p:nvGraphicFramePr>
        <p:xfrm>
          <a:off x="7949564" y="2386829"/>
          <a:ext cx="4200497" cy="351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Google Shape;991;p94">
            <a:extLst>
              <a:ext uri="{FF2B5EF4-FFF2-40B4-BE49-F238E27FC236}">
                <a16:creationId xmlns:a16="http://schemas.microsoft.com/office/drawing/2014/main" xmlns="" id="{446FCC59-508F-4BA5-A60F-B5632BE51092}"/>
              </a:ext>
            </a:extLst>
          </p:cNvPr>
          <p:cNvSpPr txBox="1"/>
          <p:nvPr/>
        </p:nvSpPr>
        <p:spPr>
          <a:xfrm>
            <a:off x="-41938" y="6218236"/>
            <a:ext cx="12192000" cy="39224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УМЕНЬШЕНИЕ КОЛИЧЕСТВА ОБРАЩЕНИЙ «ДОБРОДЕЛ» И ДЕФЕКТОВ СКПДИ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EF082A0A-C45E-4EBE-909B-F0720D8DB978}"/>
              </a:ext>
            </a:extLst>
          </p:cNvPr>
          <p:cNvSpPr txBox="1">
            <a:spLocks/>
          </p:cNvSpPr>
          <p:nvPr/>
        </p:nvSpPr>
        <p:spPr>
          <a:xfrm>
            <a:off x="252000" y="144000"/>
            <a:ext cx="11219025" cy="107414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ТЕРРИТОРИЯ СТАНОВИТСЯ ЧИЩЕ</a:t>
            </a:r>
          </a:p>
          <a:p>
            <a:pPr algn="l"/>
            <a:r>
              <a:rPr lang="ru-RU" b="0" spc="-51" dirty="0">
                <a:solidFill>
                  <a:srgbClr val="043F5F"/>
                </a:solidFill>
                <a:latin typeface="Century Gothic"/>
                <a:cs typeface="Arial" charset="0"/>
              </a:rPr>
              <a:t>СРАВНЕНИЕ 2022 И 2023 ГОДОВ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AF3474E-4F38-6FCA-8CF9-611263D9B617}"/>
              </a:ext>
            </a:extLst>
          </p:cNvPr>
          <p:cNvSpPr txBox="1"/>
          <p:nvPr/>
        </p:nvSpPr>
        <p:spPr>
          <a:xfrm>
            <a:off x="6411244" y="2190691"/>
            <a:ext cx="1909497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538234"/>
                </a:solidFill>
                <a:latin typeface="Century Gothic" panose="020B0502020202020204" pitchFamily="34" charset="0"/>
              </a:rPr>
              <a:t>40</a:t>
            </a:r>
            <a:r>
              <a:rPr lang="ru-RU" sz="3200" b="1" dirty="0">
                <a:solidFill>
                  <a:srgbClr val="53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ru-RU" sz="4000" b="1" dirty="0">
                <a:solidFill>
                  <a:srgbClr val="043F5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28D80BCB-EB69-4C17-8C21-7A887C3AE4A9}"/>
              </a:ext>
            </a:extLst>
          </p:cNvPr>
          <p:cNvSpPr/>
          <p:nvPr/>
        </p:nvSpPr>
        <p:spPr>
          <a:xfrm>
            <a:off x="6172172" y="2086891"/>
            <a:ext cx="1452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43F5F"/>
                </a:solidFill>
                <a:latin typeface="Century Gothic" panose="020B0502020202020204" pitchFamily="34" charset="0"/>
              </a:rPr>
              <a:t>СНИЖЕНИЕ</a:t>
            </a:r>
          </a:p>
          <a:p>
            <a:r>
              <a:rPr lang="ru-RU" b="1" dirty="0">
                <a:solidFill>
                  <a:srgbClr val="043F5F"/>
                </a:solidFill>
                <a:latin typeface="Century Gothic" panose="020B0502020202020204" pitchFamily="34" charset="0"/>
              </a:rPr>
              <a:t>НА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4712824" y="4130471"/>
            <a:ext cx="114868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251,7</a:t>
            </a:r>
            <a:r>
              <a:rPr lang="ru-RU" sz="20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тыс.</a:t>
            </a:r>
            <a:endParaRPr lang="ru-RU" sz="20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6096000" y="4369232"/>
            <a:ext cx="1242349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152,2</a:t>
            </a:r>
            <a:r>
              <a:rPr lang="ru-RU" sz="20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тыс.</a:t>
            </a:r>
            <a:endParaRPr lang="ru-RU" sz="20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8553113" y="3911699"/>
            <a:ext cx="1206891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426,3</a:t>
            </a:r>
            <a:r>
              <a:rPr lang="ru-RU" sz="20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тыс.</a:t>
            </a:r>
            <a:endParaRPr lang="ru-RU" sz="20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9907577" y="4073357"/>
            <a:ext cx="1293939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320,6</a:t>
            </a:r>
            <a:r>
              <a:rPr lang="ru-RU" sz="20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тыс.</a:t>
            </a:r>
            <a:endParaRPr lang="ru-RU" sz="20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28D80BCB-EB69-4C17-8C21-7A887C3AE4A9}"/>
              </a:ext>
            </a:extLst>
          </p:cNvPr>
          <p:cNvSpPr/>
          <p:nvPr/>
        </p:nvSpPr>
        <p:spPr>
          <a:xfrm>
            <a:off x="8238068" y="123234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ВЫЯВЛЕНИЕ ДЕФЕКТОВ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ШТ.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AF3474E-4F38-6FCA-8CF9-611263D9B617}"/>
              </a:ext>
            </a:extLst>
          </p:cNvPr>
          <p:cNvSpPr txBox="1"/>
          <p:nvPr/>
        </p:nvSpPr>
        <p:spPr>
          <a:xfrm>
            <a:off x="10464825" y="2170821"/>
            <a:ext cx="1909497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538234"/>
                </a:solidFill>
                <a:latin typeface="Century Gothic" panose="020B0502020202020204" pitchFamily="34" charset="0"/>
              </a:rPr>
              <a:t>25</a:t>
            </a:r>
            <a:r>
              <a:rPr lang="ru-RU" sz="3200" b="1" dirty="0">
                <a:solidFill>
                  <a:srgbClr val="53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ru-RU" sz="4000" b="1" dirty="0">
                <a:solidFill>
                  <a:srgbClr val="043F5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8D80BCB-EB69-4C17-8C21-7A887C3AE4A9}"/>
              </a:ext>
            </a:extLst>
          </p:cNvPr>
          <p:cNvSpPr/>
          <p:nvPr/>
        </p:nvSpPr>
        <p:spPr>
          <a:xfrm>
            <a:off x="10053651" y="2078252"/>
            <a:ext cx="1452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43F5F"/>
                </a:solidFill>
                <a:latin typeface="Century Gothic" panose="020B0502020202020204" pitchFamily="34" charset="0"/>
              </a:rPr>
              <a:t>СНИЖЕНИЕ</a:t>
            </a:r>
          </a:p>
          <a:p>
            <a:r>
              <a:rPr lang="ru-RU" b="1" dirty="0">
                <a:solidFill>
                  <a:srgbClr val="043F5F"/>
                </a:solidFill>
                <a:latin typeface="Century Gothic" panose="020B0502020202020204" pitchFamily="34" charset="0"/>
              </a:rPr>
              <a:t>НА </a:t>
            </a:r>
          </a:p>
        </p:txBody>
      </p:sp>
      <p:sp>
        <p:nvSpPr>
          <p:cNvPr id="50" name="Стрелка: вниз 59">
            <a:extLst>
              <a:ext uri="{FF2B5EF4-FFF2-40B4-BE49-F238E27FC236}">
                <a16:creationId xmlns:a16="http://schemas.microsoft.com/office/drawing/2014/main" xmlns="" id="{E97E1E53-58BF-480B-8231-358CE907F799}"/>
              </a:ext>
            </a:extLst>
          </p:cNvPr>
          <p:cNvSpPr/>
          <p:nvPr/>
        </p:nvSpPr>
        <p:spPr>
          <a:xfrm>
            <a:off x="5479718" y="5916269"/>
            <a:ext cx="1148688" cy="263275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5D4460DF-6D9C-6BD0-D993-7FFAEAC61628}"/>
              </a:ext>
            </a:extLst>
          </p:cNvPr>
          <p:cNvSpPr/>
          <p:nvPr/>
        </p:nvSpPr>
        <p:spPr>
          <a:xfrm>
            <a:off x="4171312" y="1756098"/>
            <a:ext cx="2110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kern="0" dirty="0">
                <a:solidFill>
                  <a:srgbClr val="033F5F"/>
                </a:solidFill>
                <a:latin typeface="Century Gothic" panose="020B0502020202020204" pitchFamily="34" charset="0"/>
              </a:rPr>
              <a:t>ВИДЯТ ЖИТЕЛИ</a:t>
            </a:r>
            <a:endParaRPr lang="ru-RU" sz="1200" b="1" kern="0" dirty="0">
              <a:solidFill>
                <a:srgbClr val="033F5F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D4460DF-6D9C-6BD0-D993-7FFAEAC61628}"/>
              </a:ext>
            </a:extLst>
          </p:cNvPr>
          <p:cNvSpPr/>
          <p:nvPr/>
        </p:nvSpPr>
        <p:spPr>
          <a:xfrm>
            <a:off x="8247610" y="1759212"/>
            <a:ext cx="2110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kern="0" dirty="0">
                <a:solidFill>
                  <a:srgbClr val="033F5F"/>
                </a:solidFill>
                <a:latin typeface="Century Gothic" panose="020B0502020202020204" pitchFamily="34" charset="0"/>
              </a:rPr>
              <a:t>ВИДИТ ГУСТ</a:t>
            </a:r>
            <a:endParaRPr lang="ru-RU" sz="1200" b="1" kern="0" dirty="0">
              <a:solidFill>
                <a:srgbClr val="033F5F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28D80BCB-EB69-4C17-8C21-7A887C3AE4A9}"/>
              </a:ext>
            </a:extLst>
          </p:cNvPr>
          <p:cNvSpPr/>
          <p:nvPr/>
        </p:nvSpPr>
        <p:spPr>
          <a:xfrm>
            <a:off x="246573" y="1243816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ПОЛЬЗОВАТЕЛИ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ЧЕЛ.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AF3474E-4F38-6FCA-8CF9-611263D9B617}"/>
              </a:ext>
            </a:extLst>
          </p:cNvPr>
          <p:cNvSpPr txBox="1"/>
          <p:nvPr/>
        </p:nvSpPr>
        <p:spPr>
          <a:xfrm>
            <a:off x="659028" y="2170821"/>
            <a:ext cx="1909497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27</a:t>
            </a:r>
            <a:r>
              <a:rPr lang="ru-RU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ru-RU" sz="4000" b="1" dirty="0">
                <a:solidFill>
                  <a:srgbClr val="043F5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8D80BCB-EB69-4C17-8C21-7A887C3AE4A9}"/>
              </a:ext>
            </a:extLst>
          </p:cNvPr>
          <p:cNvSpPr/>
          <p:nvPr/>
        </p:nvSpPr>
        <p:spPr>
          <a:xfrm>
            <a:off x="348417" y="2067021"/>
            <a:ext cx="1604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43F5F"/>
                </a:solidFill>
                <a:latin typeface="Century Gothic" panose="020B0502020202020204" pitchFamily="34" charset="0"/>
              </a:rPr>
              <a:t>УВЕЛИЧЕНИЕ</a:t>
            </a:r>
          </a:p>
          <a:p>
            <a:r>
              <a:rPr lang="ru-RU" b="1" dirty="0">
                <a:solidFill>
                  <a:srgbClr val="043F5F"/>
                </a:solidFill>
                <a:latin typeface="Century Gothic" panose="020B0502020202020204" pitchFamily="34" charset="0"/>
              </a:rPr>
              <a:t>НА 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B142C58-F073-46A7-9793-C3792A8C32E4}"/>
              </a:ext>
            </a:extLst>
          </p:cNvPr>
          <p:cNvSpPr/>
          <p:nvPr/>
        </p:nvSpPr>
        <p:spPr>
          <a:xfrm>
            <a:off x="736085" y="4217591"/>
            <a:ext cx="107316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2,21</a:t>
            </a:r>
            <a:r>
              <a:rPr lang="ru-RU" sz="20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млн.</a:t>
            </a:r>
            <a:endParaRPr lang="ru-RU" sz="20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AAB730C7-4589-47D2-8852-1257B384B952}"/>
              </a:ext>
            </a:extLst>
          </p:cNvPr>
          <p:cNvSpPr/>
          <p:nvPr/>
        </p:nvSpPr>
        <p:spPr>
          <a:xfrm>
            <a:off x="2033740" y="4081028"/>
            <a:ext cx="109666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3,01</a:t>
            </a:r>
            <a:r>
              <a:rPr lang="ru-RU" sz="20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млн.</a:t>
            </a:r>
            <a:endParaRPr lang="ru-RU" sz="20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6718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EDB8B57-6BE6-4418-B942-870BB384C994}"/>
              </a:ext>
            </a:extLst>
          </p:cNvPr>
          <p:cNvSpPr/>
          <p:nvPr/>
        </p:nvSpPr>
        <p:spPr>
          <a:xfrm>
            <a:off x="3771699" y="3678287"/>
            <a:ext cx="8420100" cy="2522106"/>
          </a:xfrm>
          <a:prstGeom prst="rect">
            <a:avLst/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3771900" y="1507875"/>
            <a:ext cx="8420100" cy="2170412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2059955" y="1507875"/>
            <a:ext cx="1856273" cy="2170412"/>
          </a:xfrm>
          <a:prstGeom prst="homePlate">
            <a:avLst>
              <a:gd name="adj" fmla="val 0"/>
            </a:avLst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2073215" y="3678288"/>
            <a:ext cx="1842816" cy="2520000"/>
          </a:xfrm>
          <a:prstGeom prst="homePlate">
            <a:avLst>
              <a:gd name="adj" fmla="val 0"/>
            </a:avLst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9" name="Picture 77" descr="C:\Users\StepanovSeA\Desktop\66.jpg"/>
          <p:cNvPicPr>
            <a:picLocks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9" y="3986716"/>
            <a:ext cx="1694731" cy="181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563694" y="1670860"/>
            <a:ext cx="8028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ЭФФЕКТИВНЕЕ КОНТРОЛЬ 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ЗА СОДЕРЖАНИЕМ ТЕРРИТОРИЙ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63694" y="2051537"/>
            <a:ext cx="8021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БЫСТРОЕ ВЫЯВЛЕНИЕ И УСТРАНЕНИЕ ДЕФЕКТОВ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, ВЫЯВЛЯЕМЫХ </a:t>
            </a:r>
          </a:p>
          <a:p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   ПРИ  ДВИЖЕНИИ ПО ДОРОГАМ И ВНУТРИДВОРОВЫМ ПРОЕЗДАМ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563694" y="3812988"/>
            <a:ext cx="9433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- ЭФФЕКТИВНЕЕ ИСПОЛЬЗУЕТСЯ ВРЕМЯ </a:t>
            </a:r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ДЛЯ КОНТРОЛЯ СОДЕРЖАНИЯ</a:t>
            </a:r>
          </a:p>
          <a:p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   ДИП,  ФОП И ДР. МЕСТ ГДЕ ЗАПРЕЩЕН ПРОЕЗД АВТОТРАНСПОРТНЫХ СРЕДСТВ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571467" y="4397763"/>
            <a:ext cx="7374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ПРОВЕРКА КАЧЕСТВА </a:t>
            </a:r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УСТРАНЕНИЯ ДЕФЕКТОВ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571668" y="2755982"/>
            <a:ext cx="8028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СНИЖЕНИЕ КОНТАКТОВ 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С ПРОВЕРЯЕМЫМИ ЛИЦАМИ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563895" y="3204358"/>
            <a:ext cx="8028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УВЕЛИЧЕНИЕ РАДИУСА МОНИТОРИНГА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71467" y="4753622"/>
            <a:ext cx="8649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ПРОВЕРКА ФАКТА ВЫПОЛНЕНИЯ ЦИКЛИЧНЫХ РАБОТ </a:t>
            </a:r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ПО СОДЕРЖАНИЮ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71668" y="5126224"/>
            <a:ext cx="8649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ОССИГ КОНТРОЛЬ ПЕРЕМЕЩЕНИЯ, ПАК «НАРОДНЫЙ ИНСПЕТКОР» </a:t>
            </a:r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(МОДЕРАЦИЯ) 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0D3C8C9C-3CF3-4405-B2E7-47479FF6342B}"/>
              </a:ext>
            </a:extLst>
          </p:cNvPr>
          <p:cNvGrpSpPr/>
          <p:nvPr/>
        </p:nvGrpSpPr>
        <p:grpSpPr>
          <a:xfrm>
            <a:off x="210609" y="2051537"/>
            <a:ext cx="1856271" cy="967073"/>
            <a:chOff x="890663" y="2264459"/>
            <a:chExt cx="2645643" cy="1382187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xmlns="" id="{F138B747-3FF8-4124-9CE3-3AB06B7B5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xmlns="" id="{1B3900DE-D248-4F14-9CBA-3BBFF8D11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xmlns="" id="{F8BC6357-D8DD-4909-BED2-45A73F5C0334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Стрелка: вниз 39">
            <a:extLst>
              <a:ext uri="{FF2B5EF4-FFF2-40B4-BE49-F238E27FC236}">
                <a16:creationId xmlns:a16="http://schemas.microsoft.com/office/drawing/2014/main" xmlns="" id="{6792C12E-10A2-4B05-9E5A-B617E373532B}"/>
              </a:ext>
            </a:extLst>
          </p:cNvPr>
          <p:cNvSpPr/>
          <p:nvPr/>
        </p:nvSpPr>
        <p:spPr>
          <a:xfrm rot="16200000">
            <a:off x="1106645" y="2444402"/>
            <a:ext cx="2187757" cy="280013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xmlns="" id="{567330EF-C19F-4AB5-9931-53C1744CA598}"/>
              </a:ext>
            </a:extLst>
          </p:cNvPr>
          <p:cNvSpPr/>
          <p:nvPr/>
        </p:nvSpPr>
        <p:spPr>
          <a:xfrm rot="16200000">
            <a:off x="938215" y="4806953"/>
            <a:ext cx="2537344" cy="280013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FBE1B3C1-4BFE-4890-9088-1A2DF37B873A}"/>
              </a:ext>
            </a:extLst>
          </p:cNvPr>
          <p:cNvSpPr txBox="1">
            <a:spLocks/>
          </p:cNvSpPr>
          <p:nvPr/>
        </p:nvSpPr>
        <p:spPr>
          <a:xfrm>
            <a:off x="309600" y="151200"/>
            <a:ext cx="11219025" cy="105319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ВНЕДРЕНИЕ МОБИЛЬНЫХ КОМПЛЕКСОВ</a:t>
            </a:r>
            <a:b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</a:br>
            <a:r>
              <a:rPr lang="ru-RU" sz="2000" spc="-51" dirty="0">
                <a:solidFill>
                  <a:srgbClr val="043F5F"/>
                </a:solidFill>
                <a:latin typeface="Century Gothic"/>
                <a:cs typeface="Arial" charset="0"/>
              </a:rPr>
              <a:t>УВЕЛИЧЕНИЕ КОЛИЧЕСТВА ВЫЯВЛЕННЫХ НАРУШЕНИЙ, </a:t>
            </a:r>
          </a:p>
          <a:p>
            <a:r>
              <a:rPr lang="ru-RU" sz="2000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ОПТИМИЗАЦИЯ РАБОЧЕГО ВРЕМЕНИ ИНСПЕКТОРСКОГО СОСТАВА</a:t>
            </a:r>
            <a:endParaRPr lang="ru-RU" sz="2000" spc="-51" dirty="0">
              <a:solidFill>
                <a:srgbClr val="043F5F"/>
              </a:solidFill>
              <a:latin typeface="Century Gothic"/>
              <a:cs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63694" y="5460766"/>
            <a:ext cx="86499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- ВЫНЕСЕНИЕ ПОСТАНОВЛЕНИЙ ОБ АПН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71668" y="5799320"/>
            <a:ext cx="86499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- ВЗЫСКАНИЕ НЕОПЛАЧЕННЫХ ШТРАФОВ, ВЗАИМОДЕЙСТВИЕ С ФССП</a:t>
            </a:r>
          </a:p>
        </p:txBody>
      </p:sp>
    </p:spTree>
    <p:extLst>
      <p:ext uri="{BB962C8B-B14F-4D97-AF65-F5344CB8AC3E}">
        <p14:creationId xmlns:p14="http://schemas.microsoft.com/office/powerpoint/2010/main" val="36062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epanovSeA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89" y="1466933"/>
            <a:ext cx="933450" cy="9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00B494F-CF76-431C-9928-D03DFA175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1610" r="6725" b="5749"/>
          <a:stretch/>
        </p:blipFill>
        <p:spPr>
          <a:xfrm>
            <a:off x="4939133" y="2874395"/>
            <a:ext cx="7203716" cy="4033151"/>
          </a:xfrm>
          <a:prstGeom prst="rect">
            <a:avLst/>
          </a:prstGeom>
        </p:spPr>
      </p:pic>
      <p:sp>
        <p:nvSpPr>
          <p:cNvPr id="34" name="Пятиугольник 57">
            <a:extLst>
              <a:ext uri="{FF2B5EF4-FFF2-40B4-BE49-F238E27FC236}">
                <a16:creationId xmlns:a16="http://schemas.microsoft.com/office/drawing/2014/main" xmlns="" id="{23E9AE62-5F7A-4E48-B219-FB9A6325ECC7}"/>
              </a:ext>
            </a:extLst>
          </p:cNvPr>
          <p:cNvSpPr/>
          <p:nvPr/>
        </p:nvSpPr>
        <p:spPr>
          <a:xfrm>
            <a:off x="-4" y="4095028"/>
            <a:ext cx="4492316" cy="1380372"/>
          </a:xfrm>
          <a:prstGeom prst="homePlate">
            <a:avLst>
              <a:gd name="adj" fmla="val 28485"/>
            </a:avLst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ятиугольник 58">
            <a:extLst>
              <a:ext uri="{FF2B5EF4-FFF2-40B4-BE49-F238E27FC236}">
                <a16:creationId xmlns:a16="http://schemas.microsoft.com/office/drawing/2014/main" xmlns="" id="{2833262C-78C2-4C08-AB4E-1D96E7EF0D40}"/>
              </a:ext>
            </a:extLst>
          </p:cNvPr>
          <p:cNvSpPr/>
          <p:nvPr/>
        </p:nvSpPr>
        <p:spPr>
          <a:xfrm>
            <a:off x="-5" y="2734656"/>
            <a:ext cx="5346555" cy="1380372"/>
          </a:xfrm>
          <a:prstGeom prst="homePlate">
            <a:avLst>
              <a:gd name="adj" fmla="val 29631"/>
            </a:avLst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ятиугольник 58">
            <a:extLst>
              <a:ext uri="{FF2B5EF4-FFF2-40B4-BE49-F238E27FC236}">
                <a16:creationId xmlns:a16="http://schemas.microsoft.com/office/drawing/2014/main" xmlns="" id="{F119F0F7-8502-4B13-833D-28D65D428713}"/>
              </a:ext>
            </a:extLst>
          </p:cNvPr>
          <p:cNvSpPr/>
          <p:nvPr/>
        </p:nvSpPr>
        <p:spPr>
          <a:xfrm>
            <a:off x="-4" y="5469312"/>
            <a:ext cx="3722702" cy="1388690"/>
          </a:xfrm>
          <a:prstGeom prst="homePlate">
            <a:avLst>
              <a:gd name="adj" fmla="val 29631"/>
            </a:avLst>
          </a:prstGeom>
          <a:solidFill>
            <a:srgbClr val="5BA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Пятиугольник 57"/>
          <p:cNvSpPr/>
          <p:nvPr/>
        </p:nvSpPr>
        <p:spPr>
          <a:xfrm>
            <a:off x="-5" y="1378344"/>
            <a:ext cx="6044246" cy="1380372"/>
          </a:xfrm>
          <a:prstGeom prst="homePlate">
            <a:avLst>
              <a:gd name="adj" fmla="val 28485"/>
            </a:avLst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9" name="Пятиугольник 58"/>
          <p:cNvSpPr/>
          <p:nvPr/>
        </p:nvSpPr>
        <p:spPr>
          <a:xfrm>
            <a:off x="-5" y="1"/>
            <a:ext cx="6858066" cy="1380372"/>
          </a:xfrm>
          <a:prstGeom prst="homePlate">
            <a:avLst>
              <a:gd name="adj" fmla="val 29631"/>
            </a:avLst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C:\Users\StepanovSeA\Desktop\vladimir1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11468" r="24700" b="13025"/>
          <a:stretch/>
        </p:blipFill>
        <p:spPr bwMode="auto">
          <a:xfrm>
            <a:off x="7798967" y="191331"/>
            <a:ext cx="885163" cy="9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panovSeA\Desktop\Сним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5" y="1710347"/>
            <a:ext cx="684582" cy="7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epanovSeA\Desktop\gerb_tuly_kraska_b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97" y="335400"/>
            <a:ext cx="586007" cy="6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epanovSeA\Desktop\Снимок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27" y="4387118"/>
            <a:ext cx="779373" cy="7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tepanovSeA\Desktop\25a9d8aa6d29326aead1208eb23d299e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37" y="3043520"/>
            <a:ext cx="795432" cy="7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tepanovSeA\Desktop\Снимок.JPG"/>
          <p:cNvPicPr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34" y="1733095"/>
            <a:ext cx="843821" cy="6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StepanovSeA\Desktop\Снимок.JPG"/>
          <p:cNvPicPr>
            <a:picLocks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05" y="5810763"/>
            <a:ext cx="591906" cy="5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278541" y="222734"/>
            <a:ext cx="529675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КОМПЛЕКСОВ</a:t>
            </a:r>
          </a:p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ПРИВЕДЕНИЕ В СООТВЕТСТВИЕ НОРМАТИВНО-ПРАВОВОЙ БАЗЫ</a:t>
            </a:r>
          </a:p>
        </p:txBody>
      </p:sp>
      <p:sp>
        <p:nvSpPr>
          <p:cNvPr id="15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7229750" y="2382650"/>
            <a:ext cx="569217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УФА</a:t>
            </a:r>
          </a:p>
        </p:txBody>
      </p:sp>
      <p:sp>
        <p:nvSpPr>
          <p:cNvPr id="19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7038419" y="976404"/>
            <a:ext cx="563362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ТУЛА</a:t>
            </a:r>
          </a:p>
        </p:txBody>
      </p:sp>
      <p:sp>
        <p:nvSpPr>
          <p:cNvPr id="22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4579147" y="5058063"/>
            <a:ext cx="771425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ТАМБОВ</a:t>
            </a:r>
          </a:p>
        </p:txBody>
      </p:sp>
      <p:sp>
        <p:nvSpPr>
          <p:cNvPr id="23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5386333" y="3731043"/>
            <a:ext cx="884670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САХАЛИН</a:t>
            </a:r>
          </a:p>
        </p:txBody>
      </p:sp>
      <p:sp>
        <p:nvSpPr>
          <p:cNvPr id="26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6144195" y="2382650"/>
            <a:ext cx="985900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ТАТАРСТАН</a:t>
            </a:r>
          </a:p>
        </p:txBody>
      </p:sp>
      <p:sp>
        <p:nvSpPr>
          <p:cNvPr id="28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3650325" y="6417696"/>
            <a:ext cx="1397503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САНКТ-ПЕТЕРБУРГ</a:t>
            </a:r>
          </a:p>
        </p:txBody>
      </p:sp>
      <p:sp>
        <p:nvSpPr>
          <p:cNvPr id="13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7734434" y="967916"/>
            <a:ext cx="1014228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1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ВЛАДИМИР</a:t>
            </a:r>
          </a:p>
        </p:txBody>
      </p:sp>
      <p:sp>
        <p:nvSpPr>
          <p:cNvPr id="5" name="Google Shape;991;p94">
            <a:extLst>
              <a:ext uri="{FF2B5EF4-FFF2-40B4-BE49-F238E27FC236}">
                <a16:creationId xmlns:a16="http://schemas.microsoft.com/office/drawing/2014/main" xmlns="" id="{16E324EA-3942-A0DF-3FAA-6E96E178B27D}"/>
              </a:ext>
            </a:extLst>
          </p:cNvPr>
          <p:cNvSpPr txBox="1"/>
          <p:nvPr/>
        </p:nvSpPr>
        <p:spPr>
          <a:xfrm>
            <a:off x="8029472" y="114877"/>
            <a:ext cx="3985636" cy="8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r" defTabSz="1219110">
              <a:defRPr/>
            </a:pPr>
            <a:r>
              <a:rPr lang="ru-RU" sz="3200" b="1" spc="-51" dirty="0">
                <a:solidFill>
                  <a:srgbClr val="043F5F"/>
                </a:solidFill>
                <a:latin typeface="Century Gothic"/>
                <a:ea typeface="+mj-ea"/>
                <a:cs typeface="Arial" charset="0"/>
                <a:sym typeface="Century Gothic"/>
              </a:rPr>
              <a:t>ОПЫТ ГУСТ </a:t>
            </a:r>
          </a:p>
          <a:p>
            <a:pPr algn="r" defTabSz="1219110">
              <a:defRPr/>
            </a:pPr>
            <a:r>
              <a:rPr lang="ru-RU" sz="2000" spc="-51" dirty="0">
                <a:solidFill>
                  <a:srgbClr val="043F5F"/>
                </a:solidFill>
                <a:latin typeface="Century Gothic"/>
                <a:ea typeface="+mj-ea"/>
                <a:cs typeface="Arial" charset="0"/>
                <a:sym typeface="Century Gothic"/>
              </a:rPr>
              <a:t>ПО ВНЕДРЕНИЮ 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BC46176-B8CC-F339-B987-03E187C40326}"/>
              </a:ext>
            </a:extLst>
          </p:cNvPr>
          <p:cNvSpPr txBox="1">
            <a:spLocks/>
          </p:cNvSpPr>
          <p:nvPr/>
        </p:nvSpPr>
        <p:spPr>
          <a:xfrm>
            <a:off x="7856337" y="3230584"/>
            <a:ext cx="3813646" cy="7500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n w="38100">
                  <a:solidFill>
                    <a:schemeClr val="bg1"/>
                  </a:solidFill>
                </a:ln>
                <a:solidFill>
                  <a:srgbClr val="2F93CB"/>
                </a:solidFill>
                <a:latin typeface="Century Gothic" pitchFamily="34" charset="0"/>
                <a:ea typeface="+mn-ea"/>
                <a:cs typeface="+mn-cs"/>
              </a:rPr>
              <a:t>МАСШТАБИРОВАНИЕ НА ТЕРРИТОРИИ РФ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299946" y="1613732"/>
            <a:ext cx="491245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КОМПЛЕКСОВ</a:t>
            </a:r>
          </a:p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ИНТЕГРИРОВАНИЕ В СОБСТВЕННУЮ СИСТЕМУ (АНАЛОГ СКПДИ)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349580" y="2976894"/>
            <a:ext cx="440021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КОМПЛЕКСОВ</a:t>
            </a:r>
          </a:p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ДОРОЖНОЙ ИНФРАСТРУКТУРЫ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278541" y="4181199"/>
            <a:ext cx="4068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СОБСТВЕННОЙ СИСТЕМЫ (АНАЛОГ СКПДИ) НА БАЗЕ ДЕЙСТВУЮЩИХ КОМПЛЕКСОВ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299946" y="5559066"/>
            <a:ext cx="315312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С ПОМОЩЬЮ СТАЦИОНАРНЫХ КАМЕР</a:t>
            </a:r>
          </a:p>
          <a:p>
            <a:pPr lvl="0">
              <a:spcAft>
                <a:spcPts val="60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ПРЕДОТВРАЩЕНИЕ СБРОСА МУСОРА НА КП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4A8BE9-5416-4835-8E5E-335727D04FC5}"/>
              </a:ext>
            </a:extLst>
          </p:cNvPr>
          <p:cNvSpPr/>
          <p:nvPr/>
        </p:nvSpPr>
        <p:spPr>
          <a:xfrm>
            <a:off x="299946" y="4931760"/>
            <a:ext cx="3696395" cy="437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 НАСТОЯЩЕЕ ВРЕМЯ ПРОИЗВОДИТСЯ</a:t>
            </a:r>
          </a:p>
          <a:p>
            <a:pPr lvl="0">
              <a:defRPr/>
            </a:pPr>
            <a:r>
              <a:rPr lang="ru-RU" sz="11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МОНИТОРИНГ)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3D53CDEF-E54E-44A9-B4C0-08D231F4C43A}"/>
              </a:ext>
            </a:extLst>
          </p:cNvPr>
          <p:cNvSpPr txBox="1">
            <a:spLocks/>
          </p:cNvSpPr>
          <p:nvPr/>
        </p:nvSpPr>
        <p:spPr>
          <a:xfrm>
            <a:off x="7856337" y="3230584"/>
            <a:ext cx="3813646" cy="7500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2F93CB"/>
                </a:solidFill>
                <a:latin typeface="Century Gothic" pitchFamily="34" charset="0"/>
                <a:ea typeface="+mn-ea"/>
                <a:cs typeface="+mn-cs"/>
              </a:rPr>
              <a:t>МАСШТАБИРОВАНИЕ НА ТЕРРИТОРИИ РФ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24480959-1DEF-4C10-AC1B-2F8C63FBF3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92" y="999561"/>
            <a:ext cx="1040616" cy="1445774"/>
          </a:xfrm>
          <a:prstGeom prst="rect">
            <a:avLst/>
          </a:prstGeom>
        </p:spPr>
      </p:pic>
      <p:sp>
        <p:nvSpPr>
          <p:cNvPr id="36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7798967" y="2376290"/>
            <a:ext cx="1289095" cy="25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 defTabSz="1219110">
              <a:defRPr/>
            </a:pPr>
            <a:r>
              <a:rPr lang="ru-RU" sz="1100" dirty="0" smtClean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ЯРОСЛАВЛЬ</a:t>
            </a:r>
            <a:endParaRPr lang="ru-RU" sz="1100" dirty="0">
              <a:solidFill>
                <a:srgbClr val="043F5F"/>
              </a:solidFill>
              <a:latin typeface="Century Gothic" pitchFamily="34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199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FFAB6A5-5076-4E1A-8827-F0E1713A8EF3}"/>
              </a:ext>
            </a:extLst>
          </p:cNvPr>
          <p:cNvSpPr/>
          <p:nvPr/>
        </p:nvSpPr>
        <p:spPr>
          <a:xfrm>
            <a:off x="0" y="0"/>
            <a:ext cx="12192000" cy="6857995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0958FF3-D10B-4F5A-90B4-4F53DD228813}"/>
              </a:ext>
            </a:extLst>
          </p:cNvPr>
          <p:cNvSpPr txBox="1">
            <a:spLocks/>
          </p:cNvSpPr>
          <p:nvPr/>
        </p:nvSpPr>
        <p:spPr>
          <a:xfrm>
            <a:off x="0" y="2893315"/>
            <a:ext cx="12192000" cy="1768529"/>
          </a:xfr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СПАСИБО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ЗА ВНИМАНИЕ!</a:t>
            </a:r>
            <a:endParaRPr kumimoji="0" lang="ru-RU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FC4BAD0-4CCD-4ADD-97FA-D3CDAD524E2C}"/>
              </a:ext>
            </a:extLst>
          </p:cNvPr>
          <p:cNvGrpSpPr/>
          <p:nvPr/>
        </p:nvGrpSpPr>
        <p:grpSpPr>
          <a:xfrm>
            <a:off x="4349331" y="365684"/>
            <a:ext cx="3493337" cy="1268896"/>
            <a:chOff x="4296881" y="323850"/>
            <a:chExt cx="3493337" cy="12688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BE49BD-5B14-49FA-880A-4B7A965212F2}"/>
                </a:ext>
              </a:extLst>
            </p:cNvPr>
            <p:cNvSpPr txBox="1"/>
            <p:nvPr/>
          </p:nvSpPr>
          <p:spPr>
            <a:xfrm>
              <a:off x="5210188" y="627747"/>
              <a:ext cx="2580030" cy="76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entury Gothic" pitchFamily="34" charset="0"/>
                </a:rPr>
                <a:t>ГЛАВНОЕ УПРАВЛЕНИЕ</a:t>
              </a:r>
            </a:p>
            <a:p>
              <a:pPr>
                <a:spcAft>
                  <a:spcPts val="1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entury Gothic" pitchFamily="34" charset="0"/>
                </a:rPr>
                <a:t>СОДЕРЖАНИЯ ТЕРРИТОРИЙ</a:t>
              </a:r>
            </a:p>
            <a:p>
              <a:pPr>
                <a:spcAft>
                  <a:spcPts val="1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entury Gothic" pitchFamily="34" charset="0"/>
                </a:rPr>
                <a:t>МОСКОВСКОЙ ОБЛАСТИ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89D8B782-069E-4A25-9BCB-3D8714DD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881" y="323850"/>
              <a:ext cx="913306" cy="1268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13981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0" y="4879572"/>
            <a:ext cx="12192000" cy="1978428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2A9CF827-2B61-4099-9C10-296267A05ED4}"/>
              </a:ext>
            </a:extLst>
          </p:cNvPr>
          <p:cNvSpPr/>
          <p:nvPr/>
        </p:nvSpPr>
        <p:spPr>
          <a:xfrm>
            <a:off x="309600" y="5058376"/>
            <a:ext cx="5564075" cy="162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Century Gothic" pitchFamily="34" charset="0"/>
              </a:rPr>
              <a:t>В СООТВЕТСТВИИ С ПП РФ ОТ 10.03.2022 №336 «ОБ ОСОБЕННОСТЯХ ОРГАНИЗАЦИИ И ОСУЩЕСТВЛЕНИЯ ГОСУДАРСТВЕННОГО КОНТРОЛЯ (НАДЗОРА), МУНИЦИПАЛЬНОГО КОНТРОЛЯ» </a:t>
            </a:r>
          </a:p>
          <a:p>
            <a:pPr algn="ctr"/>
            <a:r>
              <a:rPr lang="ru-RU" b="1" u="sng" dirty="0">
                <a:solidFill>
                  <a:prstClr val="white"/>
                </a:solidFill>
                <a:latin typeface="Century Gothic" pitchFamily="34" charset="0"/>
              </a:rPr>
              <a:t>ВВЕДЕНЫ ОГРАНИЧЕНИЯ КОНТРОЛЬНО-НАДЗОРНОЙ ДЕЯТЕЛЬНОСТИ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2A9CF827-2B61-4099-9C10-296267A05ED4}"/>
              </a:ext>
            </a:extLst>
          </p:cNvPr>
          <p:cNvSpPr/>
          <p:nvPr/>
        </p:nvSpPr>
        <p:spPr>
          <a:xfrm>
            <a:off x="6623833" y="5112650"/>
            <a:ext cx="5442065" cy="1570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Century Gothic" pitchFamily="34" charset="0"/>
              </a:rPr>
              <a:t>ГУСТ МО ИЗМЕНИЛ ПОДХОД К ВЫЯВЛЕНИЮ И КОНТРОЛЮ УСТРАНЕНИЯ ДЕФЕКТОВ СОДЕРЖАНИЯ</a:t>
            </a:r>
          </a:p>
        </p:txBody>
      </p:sp>
      <p:sp>
        <p:nvSpPr>
          <p:cNvPr id="107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4615900" y="4879571"/>
            <a:ext cx="2899212" cy="332147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1468413" y="1223714"/>
            <a:ext cx="1637113" cy="1025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43F5F"/>
                </a:solidFill>
                <a:latin typeface="Century Gothic" pitchFamily="34" charset="0"/>
              </a:rPr>
              <a:t>14 835</a:t>
            </a:r>
          </a:p>
        </p:txBody>
      </p:sp>
      <p:sp>
        <p:nvSpPr>
          <p:cNvPr id="55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1468413" y="1926969"/>
            <a:ext cx="1972978" cy="7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ДВОРОВЫХ </a:t>
            </a:r>
          </a:p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ТЕРРИТОРИЙ</a:t>
            </a:r>
            <a:endParaRPr lang="ru-RU" sz="1600" dirty="0">
              <a:solidFill>
                <a:srgbClr val="043F5F"/>
              </a:solidFill>
              <a:latin typeface="Century Gothic" pitchFamily="34" charset="0"/>
            </a:endParaRP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xmlns="" id="{A868BCB9-59D2-46EE-8A84-AAC41A00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51" y="1401127"/>
            <a:ext cx="862849" cy="99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20F9AEA6-36B5-4CA4-A4FA-2B38CD29642F}"/>
              </a:ext>
            </a:extLst>
          </p:cNvPr>
          <p:cNvSpPr/>
          <p:nvPr/>
        </p:nvSpPr>
        <p:spPr>
          <a:xfrm>
            <a:off x="5525821" y="1223714"/>
            <a:ext cx="1373854" cy="1025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43F5F"/>
                </a:solidFill>
                <a:latin typeface="Century Gothic" pitchFamily="34" charset="0"/>
              </a:rPr>
              <a:t>4 841</a:t>
            </a:r>
          </a:p>
        </p:txBody>
      </p:sp>
      <p:sp>
        <p:nvSpPr>
          <p:cNvPr id="71" name="Google Shape;991;p94">
            <a:extLst>
              <a:ext uri="{FF2B5EF4-FFF2-40B4-BE49-F238E27FC236}">
                <a16:creationId xmlns:a16="http://schemas.microsoft.com/office/drawing/2014/main" xmlns="" id="{17352C43-9B80-418F-A5A3-98E01DC2C0F0}"/>
              </a:ext>
            </a:extLst>
          </p:cNvPr>
          <p:cNvSpPr txBox="1"/>
          <p:nvPr/>
        </p:nvSpPr>
        <p:spPr>
          <a:xfrm>
            <a:off x="5525821" y="1926969"/>
            <a:ext cx="1972978" cy="7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ОБЩЕСТВЕННЫХ ТЕРРИТОРИЙ</a:t>
            </a:r>
            <a:endParaRPr lang="ru-RU" sz="1600" dirty="0">
              <a:solidFill>
                <a:srgbClr val="043F5F"/>
              </a:solidFill>
              <a:latin typeface="Century Gothic" pitchFamily="34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05D7BA93-4ACE-4A05-AC3B-4878D5460034}"/>
              </a:ext>
            </a:extLst>
          </p:cNvPr>
          <p:cNvSpPr/>
          <p:nvPr/>
        </p:nvSpPr>
        <p:spPr>
          <a:xfrm>
            <a:off x="9611780" y="1223714"/>
            <a:ext cx="2251930" cy="1025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43F5F"/>
                </a:solidFill>
                <a:latin typeface="Century Gothic" pitchFamily="34" charset="0"/>
              </a:rPr>
              <a:t>43 000 </a:t>
            </a:r>
            <a:r>
              <a:rPr lang="ru-RU" sz="2800" b="1" dirty="0">
                <a:solidFill>
                  <a:srgbClr val="043F5F"/>
                </a:solidFill>
                <a:latin typeface="Century Gothic" pitchFamily="34" charset="0"/>
              </a:rPr>
              <a:t>км</a:t>
            </a:r>
            <a:endParaRPr lang="ru-RU" sz="3600" b="1" dirty="0">
              <a:solidFill>
                <a:srgbClr val="043F5F"/>
              </a:solidFill>
              <a:latin typeface="Century Gothic" pitchFamily="34" charset="0"/>
            </a:endParaRPr>
          </a:p>
        </p:txBody>
      </p:sp>
      <p:sp>
        <p:nvSpPr>
          <p:cNvPr id="75" name="Google Shape;991;p94">
            <a:extLst>
              <a:ext uri="{FF2B5EF4-FFF2-40B4-BE49-F238E27FC236}">
                <a16:creationId xmlns:a16="http://schemas.microsoft.com/office/drawing/2014/main" xmlns="" id="{24E827E3-70F9-4066-AD8B-1EEF373A8D83}"/>
              </a:ext>
            </a:extLst>
          </p:cNvPr>
          <p:cNvSpPr txBox="1"/>
          <p:nvPr/>
        </p:nvSpPr>
        <p:spPr>
          <a:xfrm>
            <a:off x="9611780" y="1926969"/>
            <a:ext cx="1972979" cy="7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ДОРОГ </a:t>
            </a:r>
          </a:p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И ПРОЕЗДОВ</a:t>
            </a:r>
            <a:endParaRPr lang="ru-RU" sz="1600" dirty="0">
              <a:solidFill>
                <a:srgbClr val="043F5F"/>
              </a:solidFill>
              <a:latin typeface="Century Gothic" pitchFamily="34" charset="0"/>
            </a:endParaRPr>
          </a:p>
        </p:txBody>
      </p:sp>
      <p:pic>
        <p:nvPicPr>
          <p:cNvPr id="51" name="Picture 4">
            <a:extLst>
              <a:ext uri="{FF2B5EF4-FFF2-40B4-BE49-F238E27FC236}">
                <a16:creationId xmlns:a16="http://schemas.microsoft.com/office/drawing/2014/main" xmlns="" id="{CC95ADF8-5275-48AC-9DA2-FB33ACF2A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 b="18514"/>
          <a:stretch/>
        </p:blipFill>
        <p:spPr bwMode="auto">
          <a:xfrm>
            <a:off x="8439191" y="1283064"/>
            <a:ext cx="1172589" cy="13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B82686-227A-4947-90CA-1A7AF5DF5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7" y="1371359"/>
            <a:ext cx="832620" cy="1025961"/>
          </a:xfrm>
          <a:prstGeom prst="rect">
            <a:avLst/>
          </a:prstGeom>
        </p:spPr>
      </p:pic>
      <p:pic>
        <p:nvPicPr>
          <p:cNvPr id="57" name="Picture 2" descr="C:\Users\StepanovSeA\Desktop\kids-playground-design-vector-11195185.jpg"/>
          <p:cNvPicPr>
            <a:picLocks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 bwMode="auto">
          <a:xfrm>
            <a:off x="591128" y="3071973"/>
            <a:ext cx="1259781" cy="12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StepanovSeA\Desktop\Снимок1.JPG"/>
          <p:cNvPicPr>
            <a:picLocks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39" y="3715860"/>
            <a:ext cx="436500" cy="5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2419076" y="3023898"/>
            <a:ext cx="1637113" cy="1025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43F5F"/>
                </a:solidFill>
                <a:latin typeface="Century Gothic" pitchFamily="34" charset="0"/>
              </a:rPr>
              <a:t>15 549</a:t>
            </a:r>
          </a:p>
        </p:txBody>
      </p:sp>
      <p:sp>
        <p:nvSpPr>
          <p:cNvPr id="64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2437929" y="3716016"/>
            <a:ext cx="4355941" cy="7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ДЕТСКИХ ИГРОВЫХ И ФИЗКУЛЬТУРНО-ОЗДОРОВИТЕЛЬНЫХ ПЛОЩАДОК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0F9AEA6-36B5-4CA4-A4FA-2B38CD29642F}"/>
              </a:ext>
            </a:extLst>
          </p:cNvPr>
          <p:cNvSpPr/>
          <p:nvPr/>
        </p:nvSpPr>
        <p:spPr>
          <a:xfrm>
            <a:off x="9110662" y="3042212"/>
            <a:ext cx="1637113" cy="1025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43F5F"/>
                </a:solidFill>
                <a:latin typeface="Century Gothic" pitchFamily="34" charset="0"/>
              </a:rPr>
              <a:t>20 342</a:t>
            </a:r>
          </a:p>
        </p:txBody>
      </p:sp>
      <p:sp>
        <p:nvSpPr>
          <p:cNvPr id="61" name="Google Shape;991;p94">
            <a:extLst>
              <a:ext uri="{FF2B5EF4-FFF2-40B4-BE49-F238E27FC236}">
                <a16:creationId xmlns:a16="http://schemas.microsoft.com/office/drawing/2014/main" xmlns="" id="{17352C43-9B80-418F-A5A3-98E01DC2C0F0}"/>
              </a:ext>
            </a:extLst>
          </p:cNvPr>
          <p:cNvSpPr txBox="1"/>
          <p:nvPr/>
        </p:nvSpPr>
        <p:spPr>
          <a:xfrm>
            <a:off x="9110662" y="3734330"/>
            <a:ext cx="1972978" cy="7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КОНТЕЙНЕРНЫХ</a:t>
            </a:r>
          </a:p>
          <a:p>
            <a:pPr defTabSz="1219110">
              <a:defRPr/>
            </a:pPr>
            <a:r>
              <a:rPr lang="ru-RU" sz="1600" dirty="0">
                <a:solidFill>
                  <a:srgbClr val="043F5F"/>
                </a:solidFill>
                <a:latin typeface="Century Gothic" pitchFamily="34" charset="0"/>
                <a:sym typeface="Century Gothic"/>
              </a:rPr>
              <a:t>ПЛОЩАДОК</a:t>
            </a:r>
            <a:endParaRPr lang="ru-RU" sz="1600" dirty="0">
              <a:solidFill>
                <a:srgbClr val="043F5F"/>
              </a:solidFill>
              <a:latin typeface="Century Gothic" pitchFamily="34" charset="0"/>
            </a:endParaRPr>
          </a:p>
        </p:txBody>
      </p:sp>
      <p:pic>
        <p:nvPicPr>
          <p:cNvPr id="1032" name="Picture 8" descr="C:\Users\StepanovSeA\Desktop\d688f260f280263343b1354c144d9f30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37" y="3222614"/>
            <a:ext cx="1644055" cy="13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FBE1B3C1-4BFE-4890-9088-1A2DF37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00" y="151200"/>
            <a:ext cx="11219025" cy="934918"/>
          </a:xfrm>
        </p:spPr>
        <p:txBody>
          <a:bodyPr anchor="t">
            <a:noAutofit/>
          </a:bodyPr>
          <a:lstStyle/>
          <a:p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ОБЪЕКТЫ НАДЗОРА И ЦЕЛИ ВНЕДРЕНИЯ </a:t>
            </a:r>
            <a:b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</a:br>
            <a:r>
              <a:rPr lang="ru-RU" sz="2000" spc="-51" dirty="0">
                <a:solidFill>
                  <a:srgbClr val="043F5F"/>
                </a:solidFill>
                <a:latin typeface="Century Gothic"/>
                <a:cs typeface="Arial" charset="0"/>
              </a:rPr>
              <a:t>НА ТЕРРИТОРИИ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848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0" y="5958569"/>
            <a:ext cx="12204001" cy="900000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0" y="1020949"/>
            <a:ext cx="12204001" cy="634898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0" name="Picture 4" descr="C:\Users\StepanovSeA\Downloads\photo1686902905.jpe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01" y="2008012"/>
            <a:ext cx="3240000" cy="3240000"/>
          </a:xfrm>
          <a:prstGeom prst="ellipse">
            <a:avLst/>
          </a:prstGeom>
          <a:noFill/>
          <a:ln w="57150">
            <a:solidFill>
              <a:srgbClr val="054A7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A3D19CF7-9416-76D8-2255-3AF84620C94B}"/>
              </a:ext>
            </a:extLst>
          </p:cNvPr>
          <p:cNvSpPr/>
          <p:nvPr/>
        </p:nvSpPr>
        <p:spPr>
          <a:xfrm>
            <a:off x="10079318" y="4315807"/>
            <a:ext cx="1080000" cy="1078680"/>
          </a:xfrm>
          <a:prstGeom prst="ellipse">
            <a:avLst/>
          </a:prstGeom>
          <a:blipFill>
            <a:blip r:embed="rId3"/>
            <a:srcRect/>
            <a:stretch>
              <a:fillRect l="-21000" r="-21000"/>
            </a:stretch>
          </a:blipFill>
          <a:ln w="38100">
            <a:solidFill>
              <a:schemeClr val="accent4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2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6108001" y="1142449"/>
            <a:ext cx="6083998" cy="33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 defTabSz="1219110"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sym typeface="Century Gothic"/>
              </a:rPr>
              <a:t>МОБИЛЬНЫЕ КОМПЛЕКСЫ С ИИ</a:t>
            </a:r>
            <a:endParaRPr lang="ru-RU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7FCA7851-D18C-43F9-9642-BB73CFBE2834}"/>
              </a:ext>
            </a:extLst>
          </p:cNvPr>
          <p:cNvSpPr/>
          <p:nvPr/>
        </p:nvSpPr>
        <p:spPr>
          <a:xfrm>
            <a:off x="6494045" y="5451432"/>
            <a:ext cx="5512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kern="0" dirty="0">
                <a:solidFill>
                  <a:srgbClr val="054A7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АВТОМАТИЧЕСКАЯ ФИКСАЦИЕЙ НАРУШЕНИЙ</a:t>
            </a:r>
          </a:p>
        </p:txBody>
      </p:sp>
      <p:sp>
        <p:nvSpPr>
          <p:cNvPr id="109" name="Google Shape;991;p94">
            <a:extLst>
              <a:ext uri="{FF2B5EF4-FFF2-40B4-BE49-F238E27FC236}">
                <a16:creationId xmlns:a16="http://schemas.microsoft.com/office/drawing/2014/main" xmlns="" id="{6B4A56E2-364D-4721-8FAC-31193CAEA1B6}"/>
              </a:ext>
            </a:extLst>
          </p:cNvPr>
          <p:cNvSpPr txBox="1"/>
          <p:nvPr/>
        </p:nvSpPr>
        <p:spPr>
          <a:xfrm>
            <a:off x="904875" y="6146947"/>
            <a:ext cx="10772774" cy="515352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ВОЗМОЖНОСТЬ ПРИВЛЕЧЕНИЯ </a:t>
            </a: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НАРУШИТЕЛЕЙ </a:t>
            </a:r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К АДМИНИСТРАТИВНОЙ ОТВЕТСТВЕННОСТИ</a:t>
            </a:r>
          </a:p>
          <a:p>
            <a:pPr lvl="0" algn="ctr"/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 В УПРОЩЕННОМ ПОРЯДКЕ</a:t>
            </a:r>
          </a:p>
        </p:txBody>
      </p:sp>
      <p:sp>
        <p:nvSpPr>
          <p:cNvPr id="25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5539435" y="5957997"/>
            <a:ext cx="759354" cy="188949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8592940" y="1545141"/>
            <a:ext cx="1102122" cy="294707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5D8E"/>
          </a:solidFill>
          <a:ln>
            <a:solidFill>
              <a:srgbClr val="065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FBE1B3C1-4BFE-4890-9088-1A2DF37B873A}"/>
              </a:ext>
            </a:extLst>
          </p:cNvPr>
          <p:cNvSpPr txBox="1">
            <a:spLocks/>
          </p:cNvSpPr>
          <p:nvPr/>
        </p:nvSpPr>
        <p:spPr>
          <a:xfrm>
            <a:off x="309600" y="151200"/>
            <a:ext cx="11219025" cy="934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МОНИТОРИНГ </a:t>
            </a:r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СОСТОЯНИЯ </a:t>
            </a:r>
            <a: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ТЕРРИТОРИЙ</a:t>
            </a:r>
            <a:b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</a:br>
            <a:r>
              <a:rPr lang="ru-RU" sz="2000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С ПОМОЩЬЮ МОБИЛЬНОГО КОМПЛЕКСА</a:t>
            </a:r>
            <a:endParaRPr lang="ru-RU" sz="2000" spc="-51" dirty="0">
              <a:solidFill>
                <a:srgbClr val="043F5F"/>
              </a:solidFill>
              <a:latin typeface="Century Gothic"/>
              <a:cs typeface="Arial" charset="0"/>
            </a:endParaRPr>
          </a:p>
        </p:txBody>
      </p:sp>
      <p:pic>
        <p:nvPicPr>
          <p:cNvPr id="21" name="Picture 11" descr="C:\Users\StepanovSeA\Desktop\Снимок.JPG"/>
          <p:cNvPicPr>
            <a:picLocks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318" y="1712792"/>
            <a:ext cx="919326" cy="9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2582666" y="1565438"/>
            <a:ext cx="1102122" cy="294707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5D8E"/>
          </a:solidFill>
          <a:ln>
            <a:solidFill>
              <a:srgbClr val="065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7C67BBAD-6E2E-41EB-8A51-88E89D0AA706}"/>
              </a:ext>
            </a:extLst>
          </p:cNvPr>
          <p:cNvSpPr/>
          <p:nvPr/>
        </p:nvSpPr>
        <p:spPr>
          <a:xfrm rot="5400000">
            <a:off x="2628277" y="217381"/>
            <a:ext cx="820325" cy="4657669"/>
          </a:xfrm>
          <a:prstGeom prst="rect">
            <a:avLst/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A4775F94-CCFC-4F39-B157-990900F15B54}"/>
              </a:ext>
            </a:extLst>
          </p:cNvPr>
          <p:cNvSpPr/>
          <p:nvPr/>
        </p:nvSpPr>
        <p:spPr>
          <a:xfrm>
            <a:off x="2582666" y="2359433"/>
            <a:ext cx="2831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ТЕПЛОВАЯ КАРТА ЦУР</a:t>
            </a:r>
            <a:endParaRPr lang="ru-RU" sz="1600" kern="0" dirty="0">
              <a:solidFill>
                <a:schemeClr val="bg1"/>
              </a:solidFill>
              <a:latin typeface="Century Gothic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Стрелка: вниз 56">
            <a:extLst>
              <a:ext uri="{FF2B5EF4-FFF2-40B4-BE49-F238E27FC236}">
                <a16:creationId xmlns="" xmlns:a16="http://schemas.microsoft.com/office/drawing/2014/main" id="{9CDDFE6D-12D8-4B13-961A-267307DF63E3}"/>
              </a:ext>
            </a:extLst>
          </p:cNvPr>
          <p:cNvSpPr/>
          <p:nvPr/>
        </p:nvSpPr>
        <p:spPr>
          <a:xfrm rot="16200000">
            <a:off x="5043192" y="2466217"/>
            <a:ext cx="820325" cy="172160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10" descr="C:\Users\StepanovSeA\Desktop\Снимо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67" y="2264058"/>
            <a:ext cx="640818" cy="564315"/>
          </a:xfrm>
          <a:prstGeom prst="ellipse">
            <a:avLst/>
          </a:prstGeom>
          <a:ln w="0" cap="rnd">
            <a:solidFill>
              <a:srgbClr val="2E75B6">
                <a:alpha val="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192C70C7-1308-40B8-9B74-A649CC82835C}"/>
              </a:ext>
            </a:extLst>
          </p:cNvPr>
          <p:cNvSpPr/>
          <p:nvPr/>
        </p:nvSpPr>
        <p:spPr>
          <a:xfrm rot="5400000">
            <a:off x="2628277" y="1620276"/>
            <a:ext cx="820325" cy="4657669"/>
          </a:xfrm>
          <a:prstGeom prst="rect">
            <a:avLst/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81CE9C18-781D-434E-B6AE-9BF0F1953B10}"/>
              </a:ext>
            </a:extLst>
          </p:cNvPr>
          <p:cNvSpPr/>
          <p:nvPr/>
        </p:nvSpPr>
        <p:spPr>
          <a:xfrm>
            <a:off x="2582666" y="3711399"/>
            <a:ext cx="2104227" cy="38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СКПДИ</a:t>
            </a:r>
            <a:endParaRPr lang="ru-RU" sz="1600" kern="0" dirty="0">
              <a:solidFill>
                <a:schemeClr val="bg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Стрелка: вниз 59">
            <a:extLst>
              <a:ext uri="{FF2B5EF4-FFF2-40B4-BE49-F238E27FC236}">
                <a16:creationId xmlns="" xmlns:a16="http://schemas.microsoft.com/office/drawing/2014/main" id="{E97E1E53-58BF-480B-8231-358CE907F799}"/>
              </a:ext>
            </a:extLst>
          </p:cNvPr>
          <p:cNvSpPr/>
          <p:nvPr/>
        </p:nvSpPr>
        <p:spPr>
          <a:xfrm rot="16200000">
            <a:off x="5043192" y="3863030"/>
            <a:ext cx="820325" cy="172160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6" descr="C:\Users\StepanovSeA\Desktop\Снимо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75" y="3650837"/>
            <a:ext cx="558976" cy="5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9213AA53-1A7A-4EE8-839A-C07CCBA602CC}"/>
              </a:ext>
            </a:extLst>
          </p:cNvPr>
          <p:cNvSpPr/>
          <p:nvPr/>
        </p:nvSpPr>
        <p:spPr>
          <a:xfrm rot="5400000">
            <a:off x="2628277" y="3020211"/>
            <a:ext cx="820325" cy="4657669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Стрелка: вниз 98">
            <a:extLst>
              <a:ext uri="{FF2B5EF4-FFF2-40B4-BE49-F238E27FC236}">
                <a16:creationId xmlns="" xmlns:a16="http://schemas.microsoft.com/office/drawing/2014/main" id="{EBD36B07-5BDB-4889-8D25-96598CE10D94}"/>
              </a:ext>
            </a:extLst>
          </p:cNvPr>
          <p:cNvSpPr/>
          <p:nvPr/>
        </p:nvSpPr>
        <p:spPr>
          <a:xfrm rot="16200000">
            <a:off x="5043192" y="5262603"/>
            <a:ext cx="820325" cy="172160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808C74D-DEF7-4DC7-B6F0-AE1F523DAF63}"/>
              </a:ext>
            </a:extLst>
          </p:cNvPr>
          <p:cNvSpPr/>
          <p:nvPr/>
        </p:nvSpPr>
        <p:spPr>
          <a:xfrm>
            <a:off x="2582666" y="5155819"/>
            <a:ext cx="1846784" cy="38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ЧАТ-БОТ ТКО</a:t>
            </a:r>
            <a:endParaRPr lang="ru-RU" sz="1600" kern="0" dirty="0">
              <a:solidFill>
                <a:schemeClr val="bg1"/>
              </a:solidFill>
              <a:latin typeface="Century Gothic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Picture 7" descr="C:\Users\StepanovSeA\Desktop\Снимо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75" y="5099425"/>
            <a:ext cx="1029006" cy="4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Google Shape;991;p94">
            <a:extLst>
              <a:ext uri="{FF2B5EF4-FFF2-40B4-BE49-F238E27FC236}">
                <a16:creationId xmlns:a16="http://schemas.microsoft.com/office/drawing/2014/main" xmlns="" id="{576C91BC-D318-4A42-A839-79D69A99686C}"/>
              </a:ext>
            </a:extLst>
          </p:cNvPr>
          <p:cNvSpPr txBox="1"/>
          <p:nvPr/>
        </p:nvSpPr>
        <p:spPr>
          <a:xfrm>
            <a:off x="91728" y="1173055"/>
            <a:ext cx="6083998" cy="33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 defTabSz="1219110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  <a:sym typeface="Century Gothic"/>
              </a:rPr>
              <a:t>ФОРМИРОВАНИЕ МАРШРУТА</a:t>
            </a:r>
            <a:endParaRPr lang="ru-RU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StepanovSeA\Downloads\photo1686657837 (1).jpeg">
            <a:extLst>
              <a:ext uri="{FF2B5EF4-FFF2-40B4-BE49-F238E27FC236}">
                <a16:creationId xmlns="" xmlns:a16="http://schemas.microsoft.com/office/drawing/2014/main" id="{452D547F-D2A7-4CD0-B419-64AC69C38FFA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17404"/>
          <a:stretch/>
        </p:blipFill>
        <p:spPr bwMode="auto">
          <a:xfrm>
            <a:off x="8870388" y="4011704"/>
            <a:ext cx="3327400" cy="28462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Заголовок 1">
            <a:extLst>
              <a:ext uri="{FF2B5EF4-FFF2-40B4-BE49-F238E27FC236}">
                <a16:creationId xmlns="" xmlns:a16="http://schemas.microsoft.com/office/drawing/2014/main" id="{FBE1B3C1-4BFE-4890-9088-1A2DF37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155494"/>
            <a:ext cx="11596686" cy="854156"/>
          </a:xfrm>
        </p:spPr>
        <p:txBody>
          <a:bodyPr anchor="t">
            <a:noAutofit/>
          </a:bodyPr>
          <a:lstStyle/>
          <a:p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ЭТАПЫ </a:t>
            </a:r>
            <a: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ВНЕДРЕНИЯ</a:t>
            </a:r>
            <a:r>
              <a:rPr lang="ru-RU" sz="28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/>
            </a:r>
            <a:br>
              <a:rPr lang="ru-RU" sz="2800" b="1" spc="-51" dirty="0">
                <a:solidFill>
                  <a:srgbClr val="043F5F"/>
                </a:solidFill>
                <a:latin typeface="Century Gothic"/>
                <a:cs typeface="Arial" charset="0"/>
              </a:rPr>
            </a:br>
            <a:r>
              <a:rPr lang="ru-RU" sz="2000" spc="-51" dirty="0">
                <a:solidFill>
                  <a:srgbClr val="043F5F"/>
                </a:solidFill>
                <a:latin typeface="Century Gothic"/>
                <a:cs typeface="Arial" charset="0"/>
              </a:rPr>
              <a:t>МОБИЛЬНЫХ </a:t>
            </a:r>
            <a:r>
              <a:rPr lang="ru-RU" sz="2000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КОМПЛЕКСОВ</a:t>
            </a:r>
            <a:endParaRPr lang="ru-RU" sz="2800" spc="-51" dirty="0">
              <a:solidFill>
                <a:srgbClr val="043F5F"/>
              </a:solidFill>
              <a:latin typeface="Century Gothic"/>
              <a:cs typeface="Arial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2A9CF827-2B61-4099-9C10-296267A05ED4}"/>
              </a:ext>
            </a:extLst>
          </p:cNvPr>
          <p:cNvSpPr/>
          <p:nvPr/>
        </p:nvSpPr>
        <p:spPr>
          <a:xfrm>
            <a:off x="408119" y="5486399"/>
            <a:ext cx="8608881" cy="1371600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28FF7C72-23B3-49DB-B5DD-ECC8C2893C45}"/>
              </a:ext>
            </a:extLst>
          </p:cNvPr>
          <p:cNvSpPr/>
          <p:nvPr/>
        </p:nvSpPr>
        <p:spPr>
          <a:xfrm>
            <a:off x="1341837" y="4114799"/>
            <a:ext cx="7675163" cy="1371600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B05F846A-E72B-466D-BFE6-C7CB1C0E1859}"/>
              </a:ext>
            </a:extLst>
          </p:cNvPr>
          <p:cNvSpPr/>
          <p:nvPr/>
        </p:nvSpPr>
        <p:spPr>
          <a:xfrm>
            <a:off x="2350253" y="2743200"/>
            <a:ext cx="6666747" cy="1371600"/>
          </a:xfrm>
          <a:prstGeom prst="rect">
            <a:avLst/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Google Shape;991;p94">
            <a:extLst>
              <a:ext uri="{FF2B5EF4-FFF2-40B4-BE49-F238E27FC236}">
                <a16:creationId xmlns="" xmlns:a16="http://schemas.microsoft.com/office/drawing/2014/main" id="{342D1675-6069-4220-BD92-4FC435C01A87}"/>
              </a:ext>
            </a:extLst>
          </p:cNvPr>
          <p:cNvSpPr txBox="1"/>
          <p:nvPr/>
        </p:nvSpPr>
        <p:spPr>
          <a:xfrm>
            <a:off x="2518322" y="3055048"/>
            <a:ext cx="4257755" cy="76157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r>
              <a:rPr lang="ru-RU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ПРАКТИЧЕСКОЕ</a:t>
            </a:r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2200" dirty="0" smtClean="0">
                <a:solidFill>
                  <a:schemeClr val="bg1"/>
                </a:solidFill>
                <a:latin typeface="Century Gothic" pitchFamily="34" charset="0"/>
              </a:rPr>
              <a:t>ПРИМЕНЕНИЕ</a:t>
            </a:r>
            <a:endParaRPr lang="ru-RU" sz="22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2EDB8B57-6BE6-4418-B942-870BB384C994}"/>
              </a:ext>
            </a:extLst>
          </p:cNvPr>
          <p:cNvSpPr/>
          <p:nvPr/>
        </p:nvSpPr>
        <p:spPr>
          <a:xfrm>
            <a:off x="3358668" y="1371600"/>
            <a:ext cx="5658332" cy="1371600"/>
          </a:xfrm>
          <a:prstGeom prst="rect">
            <a:avLst/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Google Shape;991;p94">
            <a:extLst>
              <a:ext uri="{FF2B5EF4-FFF2-40B4-BE49-F238E27FC236}">
                <a16:creationId xmlns="" xmlns:a16="http://schemas.microsoft.com/office/drawing/2014/main" id="{84548A91-DF59-40A4-B78B-F02AF2C6BCAD}"/>
              </a:ext>
            </a:extLst>
          </p:cNvPr>
          <p:cNvSpPr txBox="1"/>
          <p:nvPr/>
        </p:nvSpPr>
        <p:spPr>
          <a:xfrm rot="16200000">
            <a:off x="-463569" y="6022353"/>
            <a:ext cx="1371600" cy="299694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54A71"/>
                </a:solidFill>
                <a:latin typeface="Century Gothic" panose="020B0502020202020204" pitchFamily="34" charset="0"/>
              </a:rPr>
              <a:t>I </a:t>
            </a:r>
            <a:r>
              <a:rPr lang="ru-RU" sz="2000" b="1" dirty="0">
                <a:solidFill>
                  <a:srgbClr val="054A7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sp>
        <p:nvSpPr>
          <p:cNvPr id="64" name="Google Shape;991;p94">
            <a:extLst>
              <a:ext uri="{FF2B5EF4-FFF2-40B4-BE49-F238E27FC236}">
                <a16:creationId xmlns="" xmlns:a16="http://schemas.microsoft.com/office/drawing/2014/main" id="{1999951F-B4D0-4042-86D5-57795581498A}"/>
              </a:ext>
            </a:extLst>
          </p:cNvPr>
          <p:cNvSpPr txBox="1"/>
          <p:nvPr/>
        </p:nvSpPr>
        <p:spPr>
          <a:xfrm rot="16200000">
            <a:off x="468055" y="4661318"/>
            <a:ext cx="1361783" cy="288380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65D8E"/>
                </a:solidFill>
                <a:latin typeface="Century Gothic" panose="020B0502020202020204" pitchFamily="34" charset="0"/>
              </a:rPr>
              <a:t>II </a:t>
            </a:r>
            <a:r>
              <a:rPr lang="ru-RU" sz="2000" b="1" dirty="0">
                <a:solidFill>
                  <a:srgbClr val="065D8E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sp>
        <p:nvSpPr>
          <p:cNvPr id="66" name="Google Shape;991;p94">
            <a:extLst>
              <a:ext uri="{FF2B5EF4-FFF2-40B4-BE49-F238E27FC236}">
                <a16:creationId xmlns="" xmlns:a16="http://schemas.microsoft.com/office/drawing/2014/main" id="{03B64CD5-F1A0-4E76-A366-C7B93A1D8910}"/>
              </a:ext>
            </a:extLst>
          </p:cNvPr>
          <p:cNvSpPr txBox="1"/>
          <p:nvPr/>
        </p:nvSpPr>
        <p:spPr>
          <a:xfrm rot="16200000">
            <a:off x="1471562" y="3284809"/>
            <a:ext cx="1371599" cy="288380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672B1"/>
                </a:solidFill>
                <a:latin typeface="Century Gothic" panose="020B0502020202020204" pitchFamily="34" charset="0"/>
              </a:rPr>
              <a:t>III </a:t>
            </a:r>
            <a:r>
              <a:rPr lang="ru-RU" sz="2000" b="1" dirty="0">
                <a:solidFill>
                  <a:srgbClr val="0672B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sp>
        <p:nvSpPr>
          <p:cNvPr id="69" name="Google Shape;991;p94">
            <a:extLst>
              <a:ext uri="{FF2B5EF4-FFF2-40B4-BE49-F238E27FC236}">
                <a16:creationId xmlns="" xmlns:a16="http://schemas.microsoft.com/office/drawing/2014/main" id="{56F6EFDC-F2A3-4120-81C8-CB7956959718}"/>
              </a:ext>
            </a:extLst>
          </p:cNvPr>
          <p:cNvSpPr txBox="1"/>
          <p:nvPr/>
        </p:nvSpPr>
        <p:spPr>
          <a:xfrm rot="16200000">
            <a:off x="2473142" y="1920045"/>
            <a:ext cx="1385270" cy="288380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2F93CB"/>
                </a:solidFill>
                <a:latin typeface="Century Gothic" panose="020B0502020202020204" pitchFamily="34" charset="0"/>
              </a:rPr>
              <a:t>IV </a:t>
            </a:r>
            <a:r>
              <a:rPr lang="ru-RU" sz="2000" b="1" dirty="0">
                <a:solidFill>
                  <a:srgbClr val="2F93CB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pic>
        <p:nvPicPr>
          <p:cNvPr id="21" name="Picture 2" descr="C:\Users\StepanovSeA\Downloads\photo1686662168.jpe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545" r="23079" b="545"/>
          <a:stretch/>
        </p:blipFill>
        <p:spPr bwMode="auto">
          <a:xfrm>
            <a:off x="9017000" y="1371599"/>
            <a:ext cx="3175000" cy="275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C8AC97E-0F08-4D1E-881E-A2B30E70D960}"/>
              </a:ext>
            </a:extLst>
          </p:cNvPr>
          <p:cNvSpPr txBox="1"/>
          <p:nvPr/>
        </p:nvSpPr>
        <p:spPr>
          <a:xfrm>
            <a:off x="6985523" y="6449514"/>
            <a:ext cx="2020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С СЕНТЯБРЯ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DD0D71F-95C3-4157-9F04-5988C446F184}"/>
              </a:ext>
            </a:extLst>
          </p:cNvPr>
          <p:cNvSpPr txBox="1"/>
          <p:nvPr/>
        </p:nvSpPr>
        <p:spPr>
          <a:xfrm>
            <a:off x="5655962" y="5087222"/>
            <a:ext cx="335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С СЕНТЯБРЯ ПО НОЯБРЬ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B969D15-07CA-42C9-8BAD-9CF8ABB05F57}"/>
              </a:ext>
            </a:extLst>
          </p:cNvPr>
          <p:cNvSpPr txBox="1"/>
          <p:nvPr/>
        </p:nvSpPr>
        <p:spPr>
          <a:xfrm>
            <a:off x="6484188" y="3712980"/>
            <a:ext cx="2532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С ЯНВАРЯ 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2023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ПО Н.В.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7EABDA2-B5EF-48E3-AD96-9C96ED6F06B0}"/>
              </a:ext>
            </a:extLst>
          </p:cNvPr>
          <p:cNvSpPr txBox="1"/>
          <p:nvPr/>
        </p:nvSpPr>
        <p:spPr>
          <a:xfrm>
            <a:off x="7205104" y="2331709"/>
            <a:ext cx="1811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СЕНТЯБРЬ 2023</a:t>
            </a:r>
          </a:p>
        </p:txBody>
      </p:sp>
      <p:sp>
        <p:nvSpPr>
          <p:cNvPr id="27" name="Google Shape;991;p94">
            <a:extLst>
              <a:ext uri="{FF2B5EF4-FFF2-40B4-BE49-F238E27FC236}">
                <a16:creationId xmlns:a16="http://schemas.microsoft.com/office/drawing/2014/main" xmlns="" id="{446FCC59-508F-4BA5-A60F-B5632BE51092}"/>
              </a:ext>
            </a:extLst>
          </p:cNvPr>
          <p:cNvSpPr txBox="1"/>
          <p:nvPr/>
        </p:nvSpPr>
        <p:spPr>
          <a:xfrm>
            <a:off x="408119" y="5791412"/>
            <a:ext cx="5564960" cy="76157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ВНЕДРЕНИЕ И ОБОРУДОВАНИЕ</a:t>
            </a:r>
          </a:p>
          <a:p>
            <a:pPr lvl="0"/>
            <a:r>
              <a:rPr lang="ru-RU" sz="2200" b="1" dirty="0">
                <a:solidFill>
                  <a:srgbClr val="FFC000"/>
                </a:solidFill>
                <a:latin typeface="Century Gothic" pitchFamily="34" charset="0"/>
              </a:rPr>
              <a:t>6</a:t>
            </a:r>
            <a:r>
              <a:rPr lang="ru-RU" sz="2200" dirty="0">
                <a:solidFill>
                  <a:srgbClr val="FFC000"/>
                </a:solidFill>
                <a:latin typeface="Century Gothic" pitchFamily="34" charset="0"/>
              </a:rPr>
              <a:t> КОМПЛЕКСОВ </a:t>
            </a:r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НА АВТОМОБИЛЯХ</a:t>
            </a:r>
          </a:p>
        </p:txBody>
      </p:sp>
      <p:sp>
        <p:nvSpPr>
          <p:cNvPr id="28" name="Google Shape;991;p94">
            <a:extLst>
              <a:ext uri="{FF2B5EF4-FFF2-40B4-BE49-F238E27FC236}">
                <a16:creationId xmlns:a16="http://schemas.microsoft.com/office/drawing/2014/main" xmlns="" id="{0065824C-00D9-4ECF-BCB4-1CE36C5B0306}"/>
              </a:ext>
            </a:extLst>
          </p:cNvPr>
          <p:cNvSpPr txBox="1"/>
          <p:nvPr/>
        </p:nvSpPr>
        <p:spPr>
          <a:xfrm>
            <a:off x="1341837" y="4381926"/>
            <a:ext cx="5135450" cy="76157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ОБУЧЕНИЕ </a:t>
            </a:r>
            <a:r>
              <a:rPr lang="ru-RU" sz="2200" b="1" dirty="0">
                <a:solidFill>
                  <a:srgbClr val="FFC000"/>
                </a:solidFill>
                <a:latin typeface="Century Gothic" pitchFamily="34" charset="0"/>
              </a:rPr>
              <a:t>ИИ</a:t>
            </a:r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 ВЫЯВЛЕНИЮ ДЕФЕКТОВ СОДЕРЖАНИЯ</a:t>
            </a:r>
          </a:p>
        </p:txBody>
      </p:sp>
      <p:sp>
        <p:nvSpPr>
          <p:cNvPr id="29" name="Google Shape;991;p94">
            <a:extLst>
              <a:ext uri="{FF2B5EF4-FFF2-40B4-BE49-F238E27FC236}">
                <a16:creationId xmlns:a16="http://schemas.microsoft.com/office/drawing/2014/main" xmlns="" id="{A869DB2E-F7F2-4506-9433-0A9560F8982B}"/>
              </a:ext>
            </a:extLst>
          </p:cNvPr>
          <p:cNvSpPr txBox="1"/>
          <p:nvPr/>
        </p:nvSpPr>
        <p:spPr>
          <a:xfrm>
            <a:off x="3358668" y="1676613"/>
            <a:ext cx="5490263" cy="76157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ВНЕДРЕНИЕ ДОПОЛНИТЕЛЬНЫХ </a:t>
            </a:r>
            <a:br>
              <a:rPr lang="ru-RU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rgbClr val="FFC000"/>
                </a:solidFill>
                <a:latin typeface="Century Gothic" pitchFamily="34" charset="0"/>
              </a:rPr>
              <a:t>6</a:t>
            </a:r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200" dirty="0">
                <a:solidFill>
                  <a:srgbClr val="FFC000"/>
                </a:solidFill>
                <a:latin typeface="Century Gothic" pitchFamily="34" charset="0"/>
              </a:rPr>
              <a:t>КОМПЛЕКСОВ</a:t>
            </a:r>
            <a:r>
              <a:rPr lang="ru-RU" sz="2200" dirty="0">
                <a:solidFill>
                  <a:schemeClr val="bg1"/>
                </a:solidFill>
                <a:latin typeface="Century Gothic" pitchFamily="34" charset="0"/>
              </a:rPr>
              <a:t> НА АВТОМОБИЛЯХ</a:t>
            </a:r>
          </a:p>
        </p:txBody>
      </p:sp>
    </p:spTree>
    <p:extLst>
      <p:ext uri="{BB962C8B-B14F-4D97-AF65-F5344CB8AC3E}">
        <p14:creationId xmlns:p14="http://schemas.microsoft.com/office/powerpoint/2010/main" val="358178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xmlns="" id="{34B8417C-8F9D-4592-9524-9A7594A2FAE4}"/>
              </a:ext>
            </a:extLst>
          </p:cNvPr>
          <p:cNvSpPr/>
          <p:nvPr/>
        </p:nvSpPr>
        <p:spPr>
          <a:xfrm>
            <a:off x="0" y="3104246"/>
            <a:ext cx="12191999" cy="3753754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олилиния 4">
            <a:extLst>
              <a:ext uri="{FF2B5EF4-FFF2-40B4-BE49-F238E27FC236}">
                <a16:creationId xmlns:a16="http://schemas.microsoft.com/office/drawing/2014/main" xmlns="" id="{6EFD5EA1-E422-4967-A707-42BDD0181665}"/>
              </a:ext>
            </a:extLst>
          </p:cNvPr>
          <p:cNvSpPr/>
          <p:nvPr/>
        </p:nvSpPr>
        <p:spPr>
          <a:xfrm>
            <a:off x="4869317" y="1474576"/>
            <a:ext cx="7203440" cy="3328246"/>
          </a:xfrm>
          <a:custGeom>
            <a:avLst/>
            <a:gdLst>
              <a:gd name="connsiteX0" fmla="*/ 0 w 6187440"/>
              <a:gd name="connsiteY0" fmla="*/ 640080 h 3208020"/>
              <a:gd name="connsiteX1" fmla="*/ 2141220 w 6187440"/>
              <a:gd name="connsiteY1" fmla="*/ 1813560 h 3208020"/>
              <a:gd name="connsiteX2" fmla="*/ 2628900 w 6187440"/>
              <a:gd name="connsiteY2" fmla="*/ 2255520 h 3208020"/>
              <a:gd name="connsiteX3" fmla="*/ 2232660 w 6187440"/>
              <a:gd name="connsiteY3" fmla="*/ 2438400 h 3208020"/>
              <a:gd name="connsiteX4" fmla="*/ 3764280 w 6187440"/>
              <a:gd name="connsiteY4" fmla="*/ 3208020 h 3208020"/>
              <a:gd name="connsiteX5" fmla="*/ 6187440 w 6187440"/>
              <a:gd name="connsiteY5" fmla="*/ 1943100 h 3208020"/>
              <a:gd name="connsiteX6" fmla="*/ 4869180 w 6187440"/>
              <a:gd name="connsiteY6" fmla="*/ 1226820 h 3208020"/>
              <a:gd name="connsiteX7" fmla="*/ 5798820 w 6187440"/>
              <a:gd name="connsiteY7" fmla="*/ 739140 h 3208020"/>
              <a:gd name="connsiteX8" fmla="*/ 4724400 w 6187440"/>
              <a:gd name="connsiteY8" fmla="*/ 228600 h 3208020"/>
              <a:gd name="connsiteX9" fmla="*/ 3680460 w 6187440"/>
              <a:gd name="connsiteY9" fmla="*/ 624840 h 3208020"/>
              <a:gd name="connsiteX10" fmla="*/ 2415540 w 6187440"/>
              <a:gd name="connsiteY10" fmla="*/ 0 h 3208020"/>
              <a:gd name="connsiteX11" fmla="*/ 1996440 w 6187440"/>
              <a:gd name="connsiteY11" fmla="*/ 182880 h 3208020"/>
              <a:gd name="connsiteX12" fmla="*/ 1996440 w 6187440"/>
              <a:gd name="connsiteY12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7203440 w 7203440"/>
              <a:gd name="connsiteY5" fmla="*/ 2518833 h 3208020"/>
              <a:gd name="connsiteX6" fmla="*/ 4869180 w 7203440"/>
              <a:gd name="connsiteY6" fmla="*/ 1226820 h 3208020"/>
              <a:gd name="connsiteX7" fmla="*/ 5798820 w 7203440"/>
              <a:gd name="connsiteY7" fmla="*/ 739140 h 3208020"/>
              <a:gd name="connsiteX8" fmla="*/ 4724400 w 7203440"/>
              <a:gd name="connsiteY8" fmla="*/ 228600 h 3208020"/>
              <a:gd name="connsiteX9" fmla="*/ 3680460 w 7203440"/>
              <a:gd name="connsiteY9" fmla="*/ 624840 h 3208020"/>
              <a:gd name="connsiteX10" fmla="*/ 2415540 w 7203440"/>
              <a:gd name="connsiteY10" fmla="*/ 0 h 3208020"/>
              <a:gd name="connsiteX11" fmla="*/ 1996440 w 7203440"/>
              <a:gd name="connsiteY11" fmla="*/ 182880 h 3208020"/>
              <a:gd name="connsiteX12" fmla="*/ 1996440 w 7203440"/>
              <a:gd name="connsiteY12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5620883 w 7203440"/>
              <a:gd name="connsiteY5" fmla="*/ 2837180 h 3208020"/>
              <a:gd name="connsiteX6" fmla="*/ 7203440 w 7203440"/>
              <a:gd name="connsiteY6" fmla="*/ 2518833 h 3208020"/>
              <a:gd name="connsiteX7" fmla="*/ 4869180 w 7203440"/>
              <a:gd name="connsiteY7" fmla="*/ 1226820 h 3208020"/>
              <a:gd name="connsiteX8" fmla="*/ 5798820 w 7203440"/>
              <a:gd name="connsiteY8" fmla="*/ 739140 h 3208020"/>
              <a:gd name="connsiteX9" fmla="*/ 4724400 w 7203440"/>
              <a:gd name="connsiteY9" fmla="*/ 228600 h 3208020"/>
              <a:gd name="connsiteX10" fmla="*/ 3680460 w 7203440"/>
              <a:gd name="connsiteY10" fmla="*/ 624840 h 3208020"/>
              <a:gd name="connsiteX11" fmla="*/ 2415540 w 7203440"/>
              <a:gd name="connsiteY11" fmla="*/ 0 h 3208020"/>
              <a:gd name="connsiteX12" fmla="*/ 1996440 w 7203440"/>
              <a:gd name="connsiteY12" fmla="*/ 182880 h 3208020"/>
              <a:gd name="connsiteX13" fmla="*/ 1996440 w 7203440"/>
              <a:gd name="connsiteY13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5781750 w 7203440"/>
              <a:gd name="connsiteY5" fmla="*/ 3108113 h 3208020"/>
              <a:gd name="connsiteX6" fmla="*/ 7203440 w 7203440"/>
              <a:gd name="connsiteY6" fmla="*/ 2518833 h 3208020"/>
              <a:gd name="connsiteX7" fmla="*/ 4869180 w 7203440"/>
              <a:gd name="connsiteY7" fmla="*/ 1226820 h 3208020"/>
              <a:gd name="connsiteX8" fmla="*/ 5798820 w 7203440"/>
              <a:gd name="connsiteY8" fmla="*/ 739140 h 3208020"/>
              <a:gd name="connsiteX9" fmla="*/ 4724400 w 7203440"/>
              <a:gd name="connsiteY9" fmla="*/ 228600 h 3208020"/>
              <a:gd name="connsiteX10" fmla="*/ 3680460 w 7203440"/>
              <a:gd name="connsiteY10" fmla="*/ 624840 h 3208020"/>
              <a:gd name="connsiteX11" fmla="*/ 2415540 w 7203440"/>
              <a:gd name="connsiteY11" fmla="*/ 0 h 3208020"/>
              <a:gd name="connsiteX12" fmla="*/ 1996440 w 7203440"/>
              <a:gd name="connsiteY12" fmla="*/ 182880 h 3208020"/>
              <a:gd name="connsiteX13" fmla="*/ 1996440 w 7203440"/>
              <a:gd name="connsiteY13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6078083 w 7203440"/>
              <a:gd name="connsiteY5" fmla="*/ 3158913 h 3208020"/>
              <a:gd name="connsiteX6" fmla="*/ 7203440 w 7203440"/>
              <a:gd name="connsiteY6" fmla="*/ 2518833 h 3208020"/>
              <a:gd name="connsiteX7" fmla="*/ 4869180 w 7203440"/>
              <a:gd name="connsiteY7" fmla="*/ 1226820 h 3208020"/>
              <a:gd name="connsiteX8" fmla="*/ 5798820 w 7203440"/>
              <a:gd name="connsiteY8" fmla="*/ 739140 h 3208020"/>
              <a:gd name="connsiteX9" fmla="*/ 4724400 w 7203440"/>
              <a:gd name="connsiteY9" fmla="*/ 228600 h 3208020"/>
              <a:gd name="connsiteX10" fmla="*/ 3680460 w 7203440"/>
              <a:gd name="connsiteY10" fmla="*/ 624840 h 3208020"/>
              <a:gd name="connsiteX11" fmla="*/ 2415540 w 7203440"/>
              <a:gd name="connsiteY11" fmla="*/ 0 h 3208020"/>
              <a:gd name="connsiteX12" fmla="*/ 1996440 w 7203440"/>
              <a:gd name="connsiteY12" fmla="*/ 182880 h 3208020"/>
              <a:gd name="connsiteX13" fmla="*/ 1996440 w 7203440"/>
              <a:gd name="connsiteY13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6128883 w 7203440"/>
              <a:gd name="connsiteY5" fmla="*/ 3158913 h 3208020"/>
              <a:gd name="connsiteX6" fmla="*/ 7203440 w 7203440"/>
              <a:gd name="connsiteY6" fmla="*/ 2518833 h 3208020"/>
              <a:gd name="connsiteX7" fmla="*/ 4869180 w 7203440"/>
              <a:gd name="connsiteY7" fmla="*/ 1226820 h 3208020"/>
              <a:gd name="connsiteX8" fmla="*/ 5798820 w 7203440"/>
              <a:gd name="connsiteY8" fmla="*/ 739140 h 3208020"/>
              <a:gd name="connsiteX9" fmla="*/ 4724400 w 7203440"/>
              <a:gd name="connsiteY9" fmla="*/ 228600 h 3208020"/>
              <a:gd name="connsiteX10" fmla="*/ 3680460 w 7203440"/>
              <a:gd name="connsiteY10" fmla="*/ 624840 h 3208020"/>
              <a:gd name="connsiteX11" fmla="*/ 2415540 w 7203440"/>
              <a:gd name="connsiteY11" fmla="*/ 0 h 3208020"/>
              <a:gd name="connsiteX12" fmla="*/ 1996440 w 7203440"/>
              <a:gd name="connsiteY12" fmla="*/ 182880 h 3208020"/>
              <a:gd name="connsiteX13" fmla="*/ 1996440 w 7203440"/>
              <a:gd name="connsiteY13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4968950 w 7203440"/>
              <a:gd name="connsiteY5" fmla="*/ 3175847 h 3208020"/>
              <a:gd name="connsiteX6" fmla="*/ 6128883 w 7203440"/>
              <a:gd name="connsiteY6" fmla="*/ 3158913 h 3208020"/>
              <a:gd name="connsiteX7" fmla="*/ 7203440 w 7203440"/>
              <a:gd name="connsiteY7" fmla="*/ 2518833 h 3208020"/>
              <a:gd name="connsiteX8" fmla="*/ 4869180 w 7203440"/>
              <a:gd name="connsiteY8" fmla="*/ 1226820 h 3208020"/>
              <a:gd name="connsiteX9" fmla="*/ 5798820 w 7203440"/>
              <a:gd name="connsiteY9" fmla="*/ 739140 h 3208020"/>
              <a:gd name="connsiteX10" fmla="*/ 4724400 w 7203440"/>
              <a:gd name="connsiteY10" fmla="*/ 228600 h 3208020"/>
              <a:gd name="connsiteX11" fmla="*/ 3680460 w 7203440"/>
              <a:gd name="connsiteY11" fmla="*/ 624840 h 3208020"/>
              <a:gd name="connsiteX12" fmla="*/ 2415540 w 7203440"/>
              <a:gd name="connsiteY12" fmla="*/ 0 h 3208020"/>
              <a:gd name="connsiteX13" fmla="*/ 1996440 w 7203440"/>
              <a:gd name="connsiteY13" fmla="*/ 182880 h 3208020"/>
              <a:gd name="connsiteX14" fmla="*/ 1996440 w 7203440"/>
              <a:gd name="connsiteY14" fmla="*/ 182880 h 3208020"/>
              <a:gd name="connsiteX0" fmla="*/ 0 w 7203440"/>
              <a:gd name="connsiteY0" fmla="*/ 640080 h 3208020"/>
              <a:gd name="connsiteX1" fmla="*/ 2141220 w 7203440"/>
              <a:gd name="connsiteY1" fmla="*/ 1813560 h 3208020"/>
              <a:gd name="connsiteX2" fmla="*/ 2628900 w 7203440"/>
              <a:gd name="connsiteY2" fmla="*/ 2255520 h 3208020"/>
              <a:gd name="connsiteX3" fmla="*/ 2232660 w 7203440"/>
              <a:gd name="connsiteY3" fmla="*/ 2438400 h 3208020"/>
              <a:gd name="connsiteX4" fmla="*/ 3764280 w 7203440"/>
              <a:gd name="connsiteY4" fmla="*/ 3208020 h 3208020"/>
              <a:gd name="connsiteX5" fmla="*/ 4681084 w 7203440"/>
              <a:gd name="connsiteY5" fmla="*/ 2735581 h 3208020"/>
              <a:gd name="connsiteX6" fmla="*/ 6128883 w 7203440"/>
              <a:gd name="connsiteY6" fmla="*/ 3158913 h 3208020"/>
              <a:gd name="connsiteX7" fmla="*/ 7203440 w 7203440"/>
              <a:gd name="connsiteY7" fmla="*/ 2518833 h 3208020"/>
              <a:gd name="connsiteX8" fmla="*/ 4869180 w 7203440"/>
              <a:gd name="connsiteY8" fmla="*/ 1226820 h 3208020"/>
              <a:gd name="connsiteX9" fmla="*/ 5798820 w 7203440"/>
              <a:gd name="connsiteY9" fmla="*/ 739140 h 3208020"/>
              <a:gd name="connsiteX10" fmla="*/ 4724400 w 7203440"/>
              <a:gd name="connsiteY10" fmla="*/ 228600 h 3208020"/>
              <a:gd name="connsiteX11" fmla="*/ 3680460 w 7203440"/>
              <a:gd name="connsiteY11" fmla="*/ 624840 h 3208020"/>
              <a:gd name="connsiteX12" fmla="*/ 2415540 w 7203440"/>
              <a:gd name="connsiteY12" fmla="*/ 0 h 3208020"/>
              <a:gd name="connsiteX13" fmla="*/ 1996440 w 7203440"/>
              <a:gd name="connsiteY13" fmla="*/ 182880 h 3208020"/>
              <a:gd name="connsiteX14" fmla="*/ 1996440 w 7203440"/>
              <a:gd name="connsiteY14" fmla="*/ 182880 h 3208020"/>
              <a:gd name="connsiteX0" fmla="*/ 0 w 7203440"/>
              <a:gd name="connsiteY0" fmla="*/ 640080 h 3268979"/>
              <a:gd name="connsiteX1" fmla="*/ 2141220 w 7203440"/>
              <a:gd name="connsiteY1" fmla="*/ 1813560 h 3268979"/>
              <a:gd name="connsiteX2" fmla="*/ 2628900 w 7203440"/>
              <a:gd name="connsiteY2" fmla="*/ 2255520 h 3268979"/>
              <a:gd name="connsiteX3" fmla="*/ 2232660 w 7203440"/>
              <a:gd name="connsiteY3" fmla="*/ 2438400 h 3268979"/>
              <a:gd name="connsiteX4" fmla="*/ 3764280 w 7203440"/>
              <a:gd name="connsiteY4" fmla="*/ 3208020 h 3268979"/>
              <a:gd name="connsiteX5" fmla="*/ 4681084 w 7203440"/>
              <a:gd name="connsiteY5" fmla="*/ 2735581 h 3268979"/>
              <a:gd name="connsiteX6" fmla="*/ 5917216 w 7203440"/>
              <a:gd name="connsiteY6" fmla="*/ 3268979 h 3268979"/>
              <a:gd name="connsiteX7" fmla="*/ 7203440 w 7203440"/>
              <a:gd name="connsiteY7" fmla="*/ 2518833 h 3268979"/>
              <a:gd name="connsiteX8" fmla="*/ 4869180 w 7203440"/>
              <a:gd name="connsiteY8" fmla="*/ 1226820 h 3268979"/>
              <a:gd name="connsiteX9" fmla="*/ 5798820 w 7203440"/>
              <a:gd name="connsiteY9" fmla="*/ 739140 h 3268979"/>
              <a:gd name="connsiteX10" fmla="*/ 4724400 w 7203440"/>
              <a:gd name="connsiteY10" fmla="*/ 228600 h 3268979"/>
              <a:gd name="connsiteX11" fmla="*/ 3680460 w 7203440"/>
              <a:gd name="connsiteY11" fmla="*/ 624840 h 3268979"/>
              <a:gd name="connsiteX12" fmla="*/ 2415540 w 7203440"/>
              <a:gd name="connsiteY12" fmla="*/ 0 h 3268979"/>
              <a:gd name="connsiteX13" fmla="*/ 1996440 w 7203440"/>
              <a:gd name="connsiteY13" fmla="*/ 182880 h 3268979"/>
              <a:gd name="connsiteX14" fmla="*/ 1996440 w 7203440"/>
              <a:gd name="connsiteY14" fmla="*/ 182880 h 3268979"/>
              <a:gd name="connsiteX0" fmla="*/ 0 w 7203440"/>
              <a:gd name="connsiteY0" fmla="*/ 640080 h 3311313"/>
              <a:gd name="connsiteX1" fmla="*/ 2141220 w 7203440"/>
              <a:gd name="connsiteY1" fmla="*/ 1813560 h 3311313"/>
              <a:gd name="connsiteX2" fmla="*/ 2628900 w 7203440"/>
              <a:gd name="connsiteY2" fmla="*/ 2255520 h 3311313"/>
              <a:gd name="connsiteX3" fmla="*/ 2232660 w 7203440"/>
              <a:gd name="connsiteY3" fmla="*/ 2438400 h 3311313"/>
              <a:gd name="connsiteX4" fmla="*/ 3764280 w 7203440"/>
              <a:gd name="connsiteY4" fmla="*/ 3208020 h 3311313"/>
              <a:gd name="connsiteX5" fmla="*/ 4681084 w 7203440"/>
              <a:gd name="connsiteY5" fmla="*/ 2735581 h 3311313"/>
              <a:gd name="connsiteX6" fmla="*/ 5849483 w 7203440"/>
              <a:gd name="connsiteY6" fmla="*/ 3311313 h 3311313"/>
              <a:gd name="connsiteX7" fmla="*/ 7203440 w 7203440"/>
              <a:gd name="connsiteY7" fmla="*/ 2518833 h 3311313"/>
              <a:gd name="connsiteX8" fmla="*/ 4869180 w 7203440"/>
              <a:gd name="connsiteY8" fmla="*/ 1226820 h 3311313"/>
              <a:gd name="connsiteX9" fmla="*/ 5798820 w 7203440"/>
              <a:gd name="connsiteY9" fmla="*/ 739140 h 3311313"/>
              <a:gd name="connsiteX10" fmla="*/ 4724400 w 7203440"/>
              <a:gd name="connsiteY10" fmla="*/ 228600 h 3311313"/>
              <a:gd name="connsiteX11" fmla="*/ 3680460 w 7203440"/>
              <a:gd name="connsiteY11" fmla="*/ 624840 h 3311313"/>
              <a:gd name="connsiteX12" fmla="*/ 2415540 w 7203440"/>
              <a:gd name="connsiteY12" fmla="*/ 0 h 3311313"/>
              <a:gd name="connsiteX13" fmla="*/ 1996440 w 7203440"/>
              <a:gd name="connsiteY13" fmla="*/ 182880 h 3311313"/>
              <a:gd name="connsiteX14" fmla="*/ 1996440 w 7203440"/>
              <a:gd name="connsiteY14" fmla="*/ 182880 h 3311313"/>
              <a:gd name="connsiteX0" fmla="*/ 0 w 7203440"/>
              <a:gd name="connsiteY0" fmla="*/ 640080 h 3328246"/>
              <a:gd name="connsiteX1" fmla="*/ 2141220 w 7203440"/>
              <a:gd name="connsiteY1" fmla="*/ 1813560 h 3328246"/>
              <a:gd name="connsiteX2" fmla="*/ 2628900 w 7203440"/>
              <a:gd name="connsiteY2" fmla="*/ 2255520 h 3328246"/>
              <a:gd name="connsiteX3" fmla="*/ 2232660 w 7203440"/>
              <a:gd name="connsiteY3" fmla="*/ 2438400 h 3328246"/>
              <a:gd name="connsiteX4" fmla="*/ 3764280 w 7203440"/>
              <a:gd name="connsiteY4" fmla="*/ 3208020 h 3328246"/>
              <a:gd name="connsiteX5" fmla="*/ 4681084 w 7203440"/>
              <a:gd name="connsiteY5" fmla="*/ 2735581 h 3328246"/>
              <a:gd name="connsiteX6" fmla="*/ 5832550 w 7203440"/>
              <a:gd name="connsiteY6" fmla="*/ 3328246 h 3328246"/>
              <a:gd name="connsiteX7" fmla="*/ 7203440 w 7203440"/>
              <a:gd name="connsiteY7" fmla="*/ 2518833 h 3328246"/>
              <a:gd name="connsiteX8" fmla="*/ 4869180 w 7203440"/>
              <a:gd name="connsiteY8" fmla="*/ 1226820 h 3328246"/>
              <a:gd name="connsiteX9" fmla="*/ 5798820 w 7203440"/>
              <a:gd name="connsiteY9" fmla="*/ 739140 h 3328246"/>
              <a:gd name="connsiteX10" fmla="*/ 4724400 w 7203440"/>
              <a:gd name="connsiteY10" fmla="*/ 228600 h 3328246"/>
              <a:gd name="connsiteX11" fmla="*/ 3680460 w 7203440"/>
              <a:gd name="connsiteY11" fmla="*/ 624840 h 3328246"/>
              <a:gd name="connsiteX12" fmla="*/ 2415540 w 7203440"/>
              <a:gd name="connsiteY12" fmla="*/ 0 h 3328246"/>
              <a:gd name="connsiteX13" fmla="*/ 1996440 w 7203440"/>
              <a:gd name="connsiteY13" fmla="*/ 182880 h 3328246"/>
              <a:gd name="connsiteX14" fmla="*/ 1996440 w 7203440"/>
              <a:gd name="connsiteY14" fmla="*/ 182880 h 332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03440" h="3328246">
                <a:moveTo>
                  <a:pt x="0" y="640080"/>
                </a:moveTo>
                <a:lnTo>
                  <a:pt x="2141220" y="1813560"/>
                </a:lnTo>
                <a:lnTo>
                  <a:pt x="2628900" y="2255520"/>
                </a:lnTo>
                <a:lnTo>
                  <a:pt x="2232660" y="2438400"/>
                </a:lnTo>
                <a:lnTo>
                  <a:pt x="3764280" y="3208020"/>
                </a:lnTo>
                <a:lnTo>
                  <a:pt x="4681084" y="2735581"/>
                </a:lnTo>
                <a:lnTo>
                  <a:pt x="5832550" y="3328246"/>
                </a:lnTo>
                <a:lnTo>
                  <a:pt x="7203440" y="2518833"/>
                </a:lnTo>
                <a:lnTo>
                  <a:pt x="4869180" y="1226820"/>
                </a:lnTo>
                <a:lnTo>
                  <a:pt x="5798820" y="739140"/>
                </a:lnTo>
                <a:lnTo>
                  <a:pt x="4724400" y="228600"/>
                </a:lnTo>
                <a:lnTo>
                  <a:pt x="3680460" y="624840"/>
                </a:lnTo>
                <a:lnTo>
                  <a:pt x="2415540" y="0"/>
                </a:lnTo>
                <a:lnTo>
                  <a:pt x="1996440" y="182880"/>
                </a:lnTo>
                <a:lnTo>
                  <a:pt x="1996440" y="182880"/>
                </a:lnTo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4374B70-6921-4518-94D7-7B1757DD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118" y="3419844"/>
            <a:ext cx="430754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олилиния 6">
            <a:extLst>
              <a:ext uri="{FF2B5EF4-FFF2-40B4-BE49-F238E27FC236}">
                <a16:creationId xmlns:a16="http://schemas.microsoft.com/office/drawing/2014/main" xmlns="" id="{E02A7EE4-D1E5-4331-9388-F61F448336C6}"/>
              </a:ext>
            </a:extLst>
          </p:cNvPr>
          <p:cNvSpPr/>
          <p:nvPr/>
        </p:nvSpPr>
        <p:spPr>
          <a:xfrm>
            <a:off x="9411790" y="2028930"/>
            <a:ext cx="981075" cy="676275"/>
          </a:xfrm>
          <a:custGeom>
            <a:avLst/>
            <a:gdLst>
              <a:gd name="connsiteX0" fmla="*/ 300037 w 981075"/>
              <a:gd name="connsiteY0" fmla="*/ 676275 h 676275"/>
              <a:gd name="connsiteX1" fmla="*/ 0 w 981075"/>
              <a:gd name="connsiteY1" fmla="*/ 533400 h 676275"/>
              <a:gd name="connsiteX2" fmla="*/ 800100 w 981075"/>
              <a:gd name="connsiteY2" fmla="*/ 0 h 676275"/>
              <a:gd name="connsiteX3" fmla="*/ 981075 w 981075"/>
              <a:gd name="connsiteY3" fmla="*/ 166688 h 676275"/>
              <a:gd name="connsiteX4" fmla="*/ 866775 w 981075"/>
              <a:gd name="connsiteY4" fmla="*/ 371475 h 676275"/>
              <a:gd name="connsiteX5" fmla="*/ 300037 w 981075"/>
              <a:gd name="connsiteY5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075" h="676275">
                <a:moveTo>
                  <a:pt x="300037" y="676275"/>
                </a:moveTo>
                <a:lnTo>
                  <a:pt x="0" y="533400"/>
                </a:lnTo>
                <a:lnTo>
                  <a:pt x="800100" y="0"/>
                </a:lnTo>
                <a:lnTo>
                  <a:pt x="981075" y="166688"/>
                </a:lnTo>
                <a:lnTo>
                  <a:pt x="866775" y="371475"/>
                </a:lnTo>
                <a:lnTo>
                  <a:pt x="300037" y="6762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араллелограмм 103">
            <a:extLst>
              <a:ext uri="{FF2B5EF4-FFF2-40B4-BE49-F238E27FC236}">
                <a16:creationId xmlns:a16="http://schemas.microsoft.com/office/drawing/2014/main" xmlns="" id="{3D9CC5D7-5C12-4E34-AB16-8489A3793E60}"/>
              </a:ext>
            </a:extLst>
          </p:cNvPr>
          <p:cNvSpPr/>
          <p:nvPr/>
        </p:nvSpPr>
        <p:spPr>
          <a:xfrm rot="1647752">
            <a:off x="9698055" y="2759256"/>
            <a:ext cx="1811721" cy="402227"/>
          </a:xfrm>
          <a:prstGeom prst="parallelogram">
            <a:avLst>
              <a:gd name="adj" fmla="val 755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араллелограмм 45">
            <a:extLst>
              <a:ext uri="{FF2B5EF4-FFF2-40B4-BE49-F238E27FC236}">
                <a16:creationId xmlns:a16="http://schemas.microsoft.com/office/drawing/2014/main" xmlns="" id="{21C009E4-6340-4457-BF2A-243151499B95}"/>
              </a:ext>
            </a:extLst>
          </p:cNvPr>
          <p:cNvSpPr/>
          <p:nvPr/>
        </p:nvSpPr>
        <p:spPr>
          <a:xfrm rot="1712148">
            <a:off x="5604086" y="1501557"/>
            <a:ext cx="1687305" cy="1367612"/>
          </a:xfrm>
          <a:prstGeom prst="parallelogram">
            <a:avLst>
              <a:gd name="adj" fmla="val 70653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араллелограмм 19">
            <a:extLst>
              <a:ext uri="{FF2B5EF4-FFF2-40B4-BE49-F238E27FC236}">
                <a16:creationId xmlns:a16="http://schemas.microsoft.com/office/drawing/2014/main" xmlns="" id="{FAC70A6E-83D9-4A46-8D16-9AE2D4744BDE}"/>
              </a:ext>
            </a:extLst>
          </p:cNvPr>
          <p:cNvSpPr/>
          <p:nvPr/>
        </p:nvSpPr>
        <p:spPr>
          <a:xfrm rot="1647752">
            <a:off x="7234149" y="1498768"/>
            <a:ext cx="1811721" cy="431004"/>
          </a:xfrm>
          <a:prstGeom prst="parallelogram">
            <a:avLst>
              <a:gd name="adj" fmla="val 755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F9B6C2D0-66D4-4C9A-9C05-3C206575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636" r="9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26" y="49312"/>
            <a:ext cx="2878494" cy="205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F55D938-2F70-4BC6-8674-F24F9F0F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0010" y="1458009"/>
            <a:ext cx="458070" cy="3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xmlns="" id="{CF0AA23B-EA5B-42C6-BF00-B82AFD00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5729" y="1138911"/>
            <a:ext cx="430757" cy="2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xmlns="" id="{0714A172-0FC4-4D68-AC4E-61A14D0D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8117" flipV="1">
            <a:off x="7644155" y="1261806"/>
            <a:ext cx="305885" cy="1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E75D3A36-A42F-47E7-9652-70F02F14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8495" y="1547457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8">
            <a:extLst>
              <a:ext uri="{FF2B5EF4-FFF2-40B4-BE49-F238E27FC236}">
                <a16:creationId xmlns:a16="http://schemas.microsoft.com/office/drawing/2014/main" xmlns="" id="{E8EE70E3-F92D-4B58-8FA2-2C02CE73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118" y="2057560"/>
            <a:ext cx="497301" cy="36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xmlns="" id="{FED85A79-C64C-4067-B02D-21954AF34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3" b="5214"/>
          <a:stretch/>
        </p:blipFill>
        <p:spPr bwMode="auto">
          <a:xfrm>
            <a:off x="10042026" y="1217694"/>
            <a:ext cx="2444623" cy="20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>
            <a:extLst>
              <a:ext uri="{FF2B5EF4-FFF2-40B4-BE49-F238E27FC236}">
                <a16:creationId xmlns:a16="http://schemas.microsoft.com/office/drawing/2014/main" xmlns="" id="{ADFBD7D0-6E26-4AF6-AED6-4F8E0C2C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6291" y="2773179"/>
            <a:ext cx="458070" cy="3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xmlns="" id="{49433D7B-426E-469F-91E6-B7BD7007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475" flipH="1">
            <a:off x="10652579" y="2885863"/>
            <a:ext cx="752348" cy="4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xmlns="" id="{0512FF68-432B-4151-9E95-C1A3CB78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4555" y="2860784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xmlns="" id="{D258517E-5C5F-4402-BB54-64C324BB1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64" y="1920591"/>
            <a:ext cx="3238898" cy="215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xmlns="" id="{7482C829-9E47-483C-B078-36AD4129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8756" y="381716"/>
            <a:ext cx="3119338" cy="21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CA37E8DE-EA07-4C2C-9D82-741BB1F6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384">
            <a:off x="6316682" y="1625717"/>
            <a:ext cx="830200" cy="5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xmlns="" id="{91B17466-A062-4790-8258-03BD7BB3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71" y="1978371"/>
            <a:ext cx="830200" cy="5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араллелограмм 54">
            <a:extLst>
              <a:ext uri="{FF2B5EF4-FFF2-40B4-BE49-F238E27FC236}">
                <a16:creationId xmlns:a16="http://schemas.microsoft.com/office/drawing/2014/main" xmlns="" id="{54F0521F-401B-4C55-BDC2-3123F620E04F}"/>
              </a:ext>
            </a:extLst>
          </p:cNvPr>
          <p:cNvSpPr/>
          <p:nvPr/>
        </p:nvSpPr>
        <p:spPr>
          <a:xfrm rot="1712148">
            <a:off x="5009698" y="3151215"/>
            <a:ext cx="2224502" cy="1352796"/>
          </a:xfrm>
          <a:prstGeom prst="parallelogram">
            <a:avLst>
              <a:gd name="adj" fmla="val 70653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39">
            <a:extLst>
              <a:ext uri="{FF2B5EF4-FFF2-40B4-BE49-F238E27FC236}">
                <a16:creationId xmlns:a16="http://schemas.microsoft.com/office/drawing/2014/main" xmlns="" id="{C0D82047-5E90-414E-B728-CC9B73387F2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00" y="2461747"/>
            <a:ext cx="1011143" cy="1171208"/>
          </a:xfrm>
          <a:prstGeom prst="rect">
            <a:avLst/>
          </a:prstGeom>
        </p:spPr>
      </p:pic>
      <p:pic>
        <p:nvPicPr>
          <p:cNvPr id="44" name="Рисунок 35">
            <a:extLst>
              <a:ext uri="{FF2B5EF4-FFF2-40B4-BE49-F238E27FC236}">
                <a16:creationId xmlns:a16="http://schemas.microsoft.com/office/drawing/2014/main" xmlns="" id="{D7C31EF8-37B4-42CC-AA2C-427ED99D02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59" y="2604914"/>
            <a:ext cx="1011143" cy="1171208"/>
          </a:xfrm>
          <a:prstGeom prst="rect">
            <a:avLst/>
          </a:prstGeom>
        </p:spPr>
      </p:pic>
      <p:pic>
        <p:nvPicPr>
          <p:cNvPr id="45" name="Рисунок 118">
            <a:extLst>
              <a:ext uri="{FF2B5EF4-FFF2-40B4-BE49-F238E27FC236}">
                <a16:creationId xmlns:a16="http://schemas.microsoft.com/office/drawing/2014/main" xmlns="" id="{A0BACF40-335A-42E3-9223-242AF3C644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17" y="2767879"/>
            <a:ext cx="1011143" cy="1171208"/>
          </a:xfrm>
          <a:prstGeom prst="rect">
            <a:avLst/>
          </a:prstGeom>
        </p:spPr>
      </p:pic>
      <p:pic>
        <p:nvPicPr>
          <p:cNvPr id="46" name="Рисунок 119">
            <a:extLst>
              <a:ext uri="{FF2B5EF4-FFF2-40B4-BE49-F238E27FC236}">
                <a16:creationId xmlns:a16="http://schemas.microsoft.com/office/drawing/2014/main" xmlns="" id="{8A1D3746-320B-46E2-965A-65C438FE89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33" y="2946347"/>
            <a:ext cx="1011143" cy="1171208"/>
          </a:xfrm>
          <a:prstGeom prst="rect">
            <a:avLst/>
          </a:prstGeom>
        </p:spPr>
      </p:pic>
      <p:sp>
        <p:nvSpPr>
          <p:cNvPr id="47" name="Параллелограмм 120">
            <a:extLst>
              <a:ext uri="{FF2B5EF4-FFF2-40B4-BE49-F238E27FC236}">
                <a16:creationId xmlns:a16="http://schemas.microsoft.com/office/drawing/2014/main" xmlns="" id="{D7D45B54-B060-426A-926D-E70B91257B84}"/>
              </a:ext>
            </a:extLst>
          </p:cNvPr>
          <p:cNvSpPr/>
          <p:nvPr/>
        </p:nvSpPr>
        <p:spPr>
          <a:xfrm rot="1712148">
            <a:off x="5652876" y="3268193"/>
            <a:ext cx="1420789" cy="1251085"/>
          </a:xfrm>
          <a:prstGeom prst="parallelogram">
            <a:avLst>
              <a:gd name="adj" fmla="val 706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10">
            <a:extLst>
              <a:ext uri="{FF2B5EF4-FFF2-40B4-BE49-F238E27FC236}">
                <a16:creationId xmlns:a16="http://schemas.microsoft.com/office/drawing/2014/main" xmlns="" id="{D727EDE8-C0F2-4D40-88CA-C302F7D3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61" y="3903895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ED2DC093-B537-4291-AC32-DC7007AC8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67" y="3771563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>
            <a:extLst>
              <a:ext uri="{FF2B5EF4-FFF2-40B4-BE49-F238E27FC236}">
                <a16:creationId xmlns:a16="http://schemas.microsoft.com/office/drawing/2014/main" xmlns="" id="{F6F2CA34-C7E8-480A-82FB-C9F3B868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52" y="3629024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>
            <a:extLst>
              <a:ext uri="{FF2B5EF4-FFF2-40B4-BE49-F238E27FC236}">
                <a16:creationId xmlns:a16="http://schemas.microsoft.com/office/drawing/2014/main" xmlns="" id="{EBB5698D-C920-41D1-B254-19F93418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768" y="3477396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>
            <a:extLst>
              <a:ext uri="{FF2B5EF4-FFF2-40B4-BE49-F238E27FC236}">
                <a16:creationId xmlns:a16="http://schemas.microsoft.com/office/drawing/2014/main" xmlns="" id="{CC732205-9672-4469-891D-E7C9BEA6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61" y="4198109"/>
            <a:ext cx="174704" cy="1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0">
            <a:extLst>
              <a:ext uri="{FF2B5EF4-FFF2-40B4-BE49-F238E27FC236}">
                <a16:creationId xmlns:a16="http://schemas.microsoft.com/office/drawing/2014/main" xmlns="" id="{C9BEB103-B667-4573-BB05-C59EB10B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09" y="4178933"/>
            <a:ext cx="174704" cy="1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xmlns="" id="{6FD062D6-BADA-4D62-912F-DC62B887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708" y="2080947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>
            <a:extLst>
              <a:ext uri="{FF2B5EF4-FFF2-40B4-BE49-F238E27FC236}">
                <a16:creationId xmlns:a16="http://schemas.microsoft.com/office/drawing/2014/main" xmlns="" id="{1F505E2D-4921-40CE-9614-53452874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841" y="1723613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xmlns="" id="{D8D7F737-0CDE-4480-B95B-598BF4DD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186" y="1245579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Полилиния 5">
            <a:extLst>
              <a:ext uri="{FF2B5EF4-FFF2-40B4-BE49-F238E27FC236}">
                <a16:creationId xmlns:a16="http://schemas.microsoft.com/office/drawing/2014/main" xmlns="" id="{AAFA208B-5628-4168-B599-67BB9A454C7D}"/>
              </a:ext>
            </a:extLst>
          </p:cNvPr>
          <p:cNvSpPr/>
          <p:nvPr/>
        </p:nvSpPr>
        <p:spPr>
          <a:xfrm>
            <a:off x="8237356" y="3959542"/>
            <a:ext cx="1290319" cy="692573"/>
          </a:xfrm>
          <a:custGeom>
            <a:avLst/>
            <a:gdLst>
              <a:gd name="connsiteX0" fmla="*/ 396240 w 2788920"/>
              <a:gd name="connsiteY0" fmla="*/ 1516380 h 1516380"/>
              <a:gd name="connsiteX1" fmla="*/ 2788920 w 2788920"/>
              <a:gd name="connsiteY1" fmla="*/ 274320 h 1516380"/>
              <a:gd name="connsiteX2" fmla="*/ 2225040 w 2788920"/>
              <a:gd name="connsiteY2" fmla="*/ 0 h 1516380"/>
              <a:gd name="connsiteX3" fmla="*/ 0 w 2788920"/>
              <a:gd name="connsiteY3" fmla="*/ 1310640 h 1516380"/>
              <a:gd name="connsiteX4" fmla="*/ 396240 w 2788920"/>
              <a:gd name="connsiteY4" fmla="*/ 1516380 h 1516380"/>
              <a:gd name="connsiteX0" fmla="*/ 396240 w 2788920"/>
              <a:gd name="connsiteY0" fmla="*/ 1501140 h 1501140"/>
              <a:gd name="connsiteX1" fmla="*/ 2788920 w 2788920"/>
              <a:gd name="connsiteY1" fmla="*/ 259080 h 1501140"/>
              <a:gd name="connsiteX2" fmla="*/ 2278380 w 2788920"/>
              <a:gd name="connsiteY2" fmla="*/ 0 h 1501140"/>
              <a:gd name="connsiteX3" fmla="*/ 0 w 2788920"/>
              <a:gd name="connsiteY3" fmla="*/ 1295400 h 1501140"/>
              <a:gd name="connsiteX4" fmla="*/ 396240 w 2788920"/>
              <a:gd name="connsiteY4" fmla="*/ 1501140 h 1501140"/>
              <a:gd name="connsiteX0" fmla="*/ 396240 w 2788920"/>
              <a:gd name="connsiteY0" fmla="*/ 1463040 h 1463040"/>
              <a:gd name="connsiteX1" fmla="*/ 2788920 w 2788920"/>
              <a:gd name="connsiteY1" fmla="*/ 220980 h 1463040"/>
              <a:gd name="connsiteX2" fmla="*/ 2331720 w 2788920"/>
              <a:gd name="connsiteY2" fmla="*/ 0 h 1463040"/>
              <a:gd name="connsiteX3" fmla="*/ 0 w 2788920"/>
              <a:gd name="connsiteY3" fmla="*/ 1257300 h 1463040"/>
              <a:gd name="connsiteX4" fmla="*/ 396240 w 2788920"/>
              <a:gd name="connsiteY4" fmla="*/ 1463040 h 1463040"/>
              <a:gd name="connsiteX0" fmla="*/ 396240 w 2788920"/>
              <a:gd name="connsiteY0" fmla="*/ 1242060 h 1242060"/>
              <a:gd name="connsiteX1" fmla="*/ 2788920 w 2788920"/>
              <a:gd name="connsiteY1" fmla="*/ 0 h 1242060"/>
              <a:gd name="connsiteX2" fmla="*/ 985520 w 2788920"/>
              <a:gd name="connsiteY2" fmla="*/ 498687 h 1242060"/>
              <a:gd name="connsiteX3" fmla="*/ 0 w 2788920"/>
              <a:gd name="connsiteY3" fmla="*/ 1036320 h 1242060"/>
              <a:gd name="connsiteX4" fmla="*/ 396240 w 2788920"/>
              <a:gd name="connsiteY4" fmla="*/ 1242060 h 1242060"/>
              <a:gd name="connsiteX0" fmla="*/ 396240 w 1332653"/>
              <a:gd name="connsiteY0" fmla="*/ 743373 h 743373"/>
              <a:gd name="connsiteX1" fmla="*/ 1332653 w 1332653"/>
              <a:gd name="connsiteY1" fmla="*/ 263313 h 743373"/>
              <a:gd name="connsiteX2" fmla="*/ 985520 w 1332653"/>
              <a:gd name="connsiteY2" fmla="*/ 0 h 743373"/>
              <a:gd name="connsiteX3" fmla="*/ 0 w 1332653"/>
              <a:gd name="connsiteY3" fmla="*/ 537633 h 743373"/>
              <a:gd name="connsiteX4" fmla="*/ 396240 w 1332653"/>
              <a:gd name="connsiteY4" fmla="*/ 743373 h 743373"/>
              <a:gd name="connsiteX0" fmla="*/ 396240 w 1332653"/>
              <a:gd name="connsiteY0" fmla="*/ 717973 h 717973"/>
              <a:gd name="connsiteX1" fmla="*/ 1332653 w 1332653"/>
              <a:gd name="connsiteY1" fmla="*/ 237913 h 717973"/>
              <a:gd name="connsiteX2" fmla="*/ 951653 w 1332653"/>
              <a:gd name="connsiteY2" fmla="*/ 0 h 717973"/>
              <a:gd name="connsiteX3" fmla="*/ 0 w 1332653"/>
              <a:gd name="connsiteY3" fmla="*/ 512233 h 717973"/>
              <a:gd name="connsiteX4" fmla="*/ 396240 w 1332653"/>
              <a:gd name="connsiteY4" fmla="*/ 717973 h 717973"/>
              <a:gd name="connsiteX0" fmla="*/ 396240 w 1290319"/>
              <a:gd name="connsiteY0" fmla="*/ 717973 h 717973"/>
              <a:gd name="connsiteX1" fmla="*/ 1290319 w 1290319"/>
              <a:gd name="connsiteY1" fmla="*/ 254846 h 717973"/>
              <a:gd name="connsiteX2" fmla="*/ 951653 w 1290319"/>
              <a:gd name="connsiteY2" fmla="*/ 0 h 717973"/>
              <a:gd name="connsiteX3" fmla="*/ 0 w 1290319"/>
              <a:gd name="connsiteY3" fmla="*/ 512233 h 717973"/>
              <a:gd name="connsiteX4" fmla="*/ 396240 w 1290319"/>
              <a:gd name="connsiteY4" fmla="*/ 717973 h 717973"/>
              <a:gd name="connsiteX0" fmla="*/ 396240 w 1290319"/>
              <a:gd name="connsiteY0" fmla="*/ 692573 h 692573"/>
              <a:gd name="connsiteX1" fmla="*/ 1290319 w 1290319"/>
              <a:gd name="connsiteY1" fmla="*/ 229446 h 692573"/>
              <a:gd name="connsiteX2" fmla="*/ 917787 w 1290319"/>
              <a:gd name="connsiteY2" fmla="*/ 0 h 692573"/>
              <a:gd name="connsiteX3" fmla="*/ 0 w 1290319"/>
              <a:gd name="connsiteY3" fmla="*/ 486833 h 692573"/>
              <a:gd name="connsiteX4" fmla="*/ 396240 w 1290319"/>
              <a:gd name="connsiteY4" fmla="*/ 692573 h 69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319" h="692573">
                <a:moveTo>
                  <a:pt x="396240" y="692573"/>
                </a:moveTo>
                <a:lnTo>
                  <a:pt x="1290319" y="229446"/>
                </a:lnTo>
                <a:lnTo>
                  <a:pt x="917787" y="0"/>
                </a:lnTo>
                <a:lnTo>
                  <a:pt x="0" y="486833"/>
                </a:lnTo>
                <a:lnTo>
                  <a:pt x="396240" y="69257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323">
            <a:extLst>
              <a:ext uri="{FF2B5EF4-FFF2-40B4-BE49-F238E27FC236}">
                <a16:creationId xmlns:a16="http://schemas.microsoft.com/office/drawing/2014/main" xmlns="" id="{9FBB48F1-3B16-4503-81D7-B78B587B0218}"/>
              </a:ext>
            </a:extLst>
          </p:cNvPr>
          <p:cNvSpPr/>
          <p:nvPr/>
        </p:nvSpPr>
        <p:spPr>
          <a:xfrm>
            <a:off x="7167426" y="2922313"/>
            <a:ext cx="2221654" cy="1242907"/>
          </a:xfrm>
          <a:custGeom>
            <a:avLst/>
            <a:gdLst>
              <a:gd name="connsiteX0" fmla="*/ 396240 w 2788920"/>
              <a:gd name="connsiteY0" fmla="*/ 1516380 h 1516380"/>
              <a:gd name="connsiteX1" fmla="*/ 2788920 w 2788920"/>
              <a:gd name="connsiteY1" fmla="*/ 274320 h 1516380"/>
              <a:gd name="connsiteX2" fmla="*/ 2225040 w 2788920"/>
              <a:gd name="connsiteY2" fmla="*/ 0 h 1516380"/>
              <a:gd name="connsiteX3" fmla="*/ 0 w 2788920"/>
              <a:gd name="connsiteY3" fmla="*/ 1310640 h 1516380"/>
              <a:gd name="connsiteX4" fmla="*/ 396240 w 2788920"/>
              <a:gd name="connsiteY4" fmla="*/ 1516380 h 1516380"/>
              <a:gd name="connsiteX0" fmla="*/ 396240 w 2788920"/>
              <a:gd name="connsiteY0" fmla="*/ 1501140 h 1501140"/>
              <a:gd name="connsiteX1" fmla="*/ 2788920 w 2788920"/>
              <a:gd name="connsiteY1" fmla="*/ 259080 h 1501140"/>
              <a:gd name="connsiteX2" fmla="*/ 2278380 w 2788920"/>
              <a:gd name="connsiteY2" fmla="*/ 0 h 1501140"/>
              <a:gd name="connsiteX3" fmla="*/ 0 w 2788920"/>
              <a:gd name="connsiteY3" fmla="*/ 1295400 h 1501140"/>
              <a:gd name="connsiteX4" fmla="*/ 396240 w 2788920"/>
              <a:gd name="connsiteY4" fmla="*/ 1501140 h 1501140"/>
              <a:gd name="connsiteX0" fmla="*/ 396240 w 2788920"/>
              <a:gd name="connsiteY0" fmla="*/ 1463040 h 1463040"/>
              <a:gd name="connsiteX1" fmla="*/ 2788920 w 2788920"/>
              <a:gd name="connsiteY1" fmla="*/ 220980 h 1463040"/>
              <a:gd name="connsiteX2" fmla="*/ 2331720 w 2788920"/>
              <a:gd name="connsiteY2" fmla="*/ 0 h 1463040"/>
              <a:gd name="connsiteX3" fmla="*/ 0 w 2788920"/>
              <a:gd name="connsiteY3" fmla="*/ 1257300 h 1463040"/>
              <a:gd name="connsiteX4" fmla="*/ 396240 w 2788920"/>
              <a:gd name="connsiteY4" fmla="*/ 1463040 h 1463040"/>
              <a:gd name="connsiteX0" fmla="*/ 396240 w 2788920"/>
              <a:gd name="connsiteY0" fmla="*/ 1242060 h 1242060"/>
              <a:gd name="connsiteX1" fmla="*/ 2788920 w 2788920"/>
              <a:gd name="connsiteY1" fmla="*/ 0 h 1242060"/>
              <a:gd name="connsiteX2" fmla="*/ 1899920 w 2788920"/>
              <a:gd name="connsiteY2" fmla="*/ 16087 h 1242060"/>
              <a:gd name="connsiteX3" fmla="*/ 0 w 2788920"/>
              <a:gd name="connsiteY3" fmla="*/ 1036320 h 1242060"/>
              <a:gd name="connsiteX4" fmla="*/ 396240 w 2788920"/>
              <a:gd name="connsiteY4" fmla="*/ 1242060 h 1242060"/>
              <a:gd name="connsiteX0" fmla="*/ 396240 w 2255520"/>
              <a:gd name="connsiteY0" fmla="*/ 1225973 h 1225973"/>
              <a:gd name="connsiteX1" fmla="*/ 2255520 w 2255520"/>
              <a:gd name="connsiteY1" fmla="*/ 178647 h 1225973"/>
              <a:gd name="connsiteX2" fmla="*/ 1899920 w 2255520"/>
              <a:gd name="connsiteY2" fmla="*/ 0 h 1225973"/>
              <a:gd name="connsiteX3" fmla="*/ 0 w 2255520"/>
              <a:gd name="connsiteY3" fmla="*/ 1020233 h 1225973"/>
              <a:gd name="connsiteX4" fmla="*/ 396240 w 2255520"/>
              <a:gd name="connsiteY4" fmla="*/ 1225973 h 1225973"/>
              <a:gd name="connsiteX0" fmla="*/ 396240 w 2221654"/>
              <a:gd name="connsiteY0" fmla="*/ 1225973 h 1225973"/>
              <a:gd name="connsiteX1" fmla="*/ 2221654 w 2221654"/>
              <a:gd name="connsiteY1" fmla="*/ 195580 h 1225973"/>
              <a:gd name="connsiteX2" fmla="*/ 1899920 w 2221654"/>
              <a:gd name="connsiteY2" fmla="*/ 0 h 1225973"/>
              <a:gd name="connsiteX3" fmla="*/ 0 w 2221654"/>
              <a:gd name="connsiteY3" fmla="*/ 1020233 h 1225973"/>
              <a:gd name="connsiteX4" fmla="*/ 396240 w 2221654"/>
              <a:gd name="connsiteY4" fmla="*/ 1225973 h 1225973"/>
              <a:gd name="connsiteX0" fmla="*/ 455506 w 2221654"/>
              <a:gd name="connsiteY0" fmla="*/ 1259840 h 1259840"/>
              <a:gd name="connsiteX1" fmla="*/ 2221654 w 2221654"/>
              <a:gd name="connsiteY1" fmla="*/ 195580 h 1259840"/>
              <a:gd name="connsiteX2" fmla="*/ 1899920 w 2221654"/>
              <a:gd name="connsiteY2" fmla="*/ 0 h 1259840"/>
              <a:gd name="connsiteX3" fmla="*/ 0 w 2221654"/>
              <a:gd name="connsiteY3" fmla="*/ 1020233 h 1259840"/>
              <a:gd name="connsiteX4" fmla="*/ 455506 w 2221654"/>
              <a:gd name="connsiteY4" fmla="*/ 1259840 h 1259840"/>
              <a:gd name="connsiteX0" fmla="*/ 455506 w 2221654"/>
              <a:gd name="connsiteY0" fmla="*/ 1259840 h 1259840"/>
              <a:gd name="connsiteX1" fmla="*/ 2221654 w 2221654"/>
              <a:gd name="connsiteY1" fmla="*/ 229447 h 1259840"/>
              <a:gd name="connsiteX2" fmla="*/ 1899920 w 2221654"/>
              <a:gd name="connsiteY2" fmla="*/ 0 h 1259840"/>
              <a:gd name="connsiteX3" fmla="*/ 0 w 2221654"/>
              <a:gd name="connsiteY3" fmla="*/ 1020233 h 1259840"/>
              <a:gd name="connsiteX4" fmla="*/ 455506 w 2221654"/>
              <a:gd name="connsiteY4" fmla="*/ 1259840 h 1259840"/>
              <a:gd name="connsiteX0" fmla="*/ 455506 w 2221654"/>
              <a:gd name="connsiteY0" fmla="*/ 1242907 h 1242907"/>
              <a:gd name="connsiteX1" fmla="*/ 2221654 w 2221654"/>
              <a:gd name="connsiteY1" fmla="*/ 212514 h 1242907"/>
              <a:gd name="connsiteX2" fmla="*/ 1866053 w 2221654"/>
              <a:gd name="connsiteY2" fmla="*/ 0 h 1242907"/>
              <a:gd name="connsiteX3" fmla="*/ 0 w 2221654"/>
              <a:gd name="connsiteY3" fmla="*/ 1003300 h 1242907"/>
              <a:gd name="connsiteX4" fmla="*/ 455506 w 2221654"/>
              <a:gd name="connsiteY4" fmla="*/ 1242907 h 124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654" h="1242907">
                <a:moveTo>
                  <a:pt x="455506" y="1242907"/>
                </a:moveTo>
                <a:lnTo>
                  <a:pt x="2221654" y="212514"/>
                </a:lnTo>
                <a:lnTo>
                  <a:pt x="1866053" y="0"/>
                </a:lnTo>
                <a:lnTo>
                  <a:pt x="0" y="1003300"/>
                </a:lnTo>
                <a:lnTo>
                  <a:pt x="455506" y="1242907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xmlns="" id="{F40B405B-B287-4D53-A532-9C32B1A2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72" y="1155888"/>
            <a:ext cx="637373" cy="6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8">
            <a:extLst>
              <a:ext uri="{FF2B5EF4-FFF2-40B4-BE49-F238E27FC236}">
                <a16:creationId xmlns:a16="http://schemas.microsoft.com/office/drawing/2014/main" xmlns="" id="{1ACBBA23-1103-4385-A70D-B7478CF2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63" y="2285399"/>
            <a:ext cx="497301" cy="36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6">
            <a:extLst>
              <a:ext uri="{FF2B5EF4-FFF2-40B4-BE49-F238E27FC236}">
                <a16:creationId xmlns:a16="http://schemas.microsoft.com/office/drawing/2014/main" xmlns="" id="{4AB1688F-2E35-44CA-9FC6-194E0CE0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2010" y="2454081"/>
            <a:ext cx="430757" cy="2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>
            <a:extLst>
              <a:ext uri="{FF2B5EF4-FFF2-40B4-BE49-F238E27FC236}">
                <a16:creationId xmlns:a16="http://schemas.microsoft.com/office/drawing/2014/main" xmlns="" id="{D1C8BE7C-F0FE-4CE3-830F-0C1AC1B5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2950" y="2487816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0">
            <a:extLst>
              <a:ext uri="{FF2B5EF4-FFF2-40B4-BE49-F238E27FC236}">
                <a16:creationId xmlns:a16="http://schemas.microsoft.com/office/drawing/2014/main" xmlns="" id="{2958FBAA-AE65-41E2-BF88-013BF3C6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25373" y="3172872"/>
            <a:ext cx="593668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0">
            <a:extLst>
              <a:ext uri="{FF2B5EF4-FFF2-40B4-BE49-F238E27FC236}">
                <a16:creationId xmlns:a16="http://schemas.microsoft.com/office/drawing/2014/main" xmlns="" id="{EA05B2C1-85B8-4435-8982-525BCA4F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66936" y="3396366"/>
            <a:ext cx="593668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0">
            <a:extLst>
              <a:ext uri="{FF2B5EF4-FFF2-40B4-BE49-F238E27FC236}">
                <a16:creationId xmlns:a16="http://schemas.microsoft.com/office/drawing/2014/main" xmlns="" id="{9E704F1C-9B6A-4E93-B296-35FD2669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834" y="3633428"/>
            <a:ext cx="430754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0">
            <a:extLst>
              <a:ext uri="{FF2B5EF4-FFF2-40B4-BE49-F238E27FC236}">
                <a16:creationId xmlns:a16="http://schemas.microsoft.com/office/drawing/2014/main" xmlns="" id="{01D47E45-D89B-45C7-9F4F-0A04C40D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70" y="3185983"/>
            <a:ext cx="430754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4">
            <a:extLst>
              <a:ext uri="{FF2B5EF4-FFF2-40B4-BE49-F238E27FC236}">
                <a16:creationId xmlns:a16="http://schemas.microsoft.com/office/drawing/2014/main" xmlns="" id="{11D248AB-E9FE-4362-8F91-E19906F17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22" y="3561490"/>
            <a:ext cx="497301" cy="5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2">
            <a:extLst>
              <a:ext uri="{FF2B5EF4-FFF2-40B4-BE49-F238E27FC236}">
                <a16:creationId xmlns:a16="http://schemas.microsoft.com/office/drawing/2014/main" xmlns="" id="{0FE9A1F1-6B5F-44B6-ADF3-BB5B1DC0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09" y="3811907"/>
            <a:ext cx="301209" cy="3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>
            <a:extLst>
              <a:ext uri="{FF2B5EF4-FFF2-40B4-BE49-F238E27FC236}">
                <a16:creationId xmlns:a16="http://schemas.microsoft.com/office/drawing/2014/main" xmlns="" id="{290FA782-A195-46ED-AB3C-0D8CB0F6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64" y="3726755"/>
            <a:ext cx="508555" cy="4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xmlns="" id="{9DE96445-D234-4626-B116-D9C12F03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811" y="3858485"/>
            <a:ext cx="508555" cy="4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0">
            <a:extLst>
              <a:ext uri="{FF2B5EF4-FFF2-40B4-BE49-F238E27FC236}">
                <a16:creationId xmlns:a16="http://schemas.microsoft.com/office/drawing/2014/main" xmlns="" id="{696F8C29-F331-405C-93FF-92470FB6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582" y="3867289"/>
            <a:ext cx="430754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2">
            <a:extLst>
              <a:ext uri="{FF2B5EF4-FFF2-40B4-BE49-F238E27FC236}">
                <a16:creationId xmlns:a16="http://schemas.microsoft.com/office/drawing/2014/main" xmlns="" id="{F45FF41E-D9DE-4C11-B7D9-6D16A4BF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145" y="3713101"/>
            <a:ext cx="301209" cy="3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4">
            <a:extLst>
              <a:ext uri="{FF2B5EF4-FFF2-40B4-BE49-F238E27FC236}">
                <a16:creationId xmlns:a16="http://schemas.microsoft.com/office/drawing/2014/main" xmlns="" id="{3C487DA4-508A-4349-841C-85A2C4E8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0613" y="2009323"/>
            <a:ext cx="909115" cy="9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>
            <a:extLst>
              <a:ext uri="{FF2B5EF4-FFF2-40B4-BE49-F238E27FC236}">
                <a16:creationId xmlns:a16="http://schemas.microsoft.com/office/drawing/2014/main" xmlns="" id="{89597DA5-0BAA-4F12-81DA-4F94768DE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4117931"/>
            <a:ext cx="430754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0">
            <a:extLst>
              <a:ext uri="{FF2B5EF4-FFF2-40B4-BE49-F238E27FC236}">
                <a16:creationId xmlns:a16="http://schemas.microsoft.com/office/drawing/2014/main" xmlns="" id="{59143963-C088-44BE-B91C-6F979849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7579" y="4164704"/>
            <a:ext cx="593668" cy="6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2">
            <a:extLst>
              <a:ext uri="{FF2B5EF4-FFF2-40B4-BE49-F238E27FC236}">
                <a16:creationId xmlns:a16="http://schemas.microsoft.com/office/drawing/2014/main" xmlns="" id="{77DFC527-5A11-402B-9952-B262249D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19" y="2216975"/>
            <a:ext cx="235806" cy="2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">
            <a:extLst>
              <a:ext uri="{FF2B5EF4-FFF2-40B4-BE49-F238E27FC236}">
                <a16:creationId xmlns:a16="http://schemas.microsoft.com/office/drawing/2014/main" xmlns="" id="{D9088671-70F9-4B23-AF3C-4BE238C43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9118" y="2282121"/>
            <a:ext cx="378754" cy="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2">
            <a:extLst>
              <a:ext uri="{FF2B5EF4-FFF2-40B4-BE49-F238E27FC236}">
                <a16:creationId xmlns:a16="http://schemas.microsoft.com/office/drawing/2014/main" xmlns="" id="{2E05A908-7559-4B47-A556-7AB8F5AB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7936" flipV="1">
            <a:off x="7013163" y="1660301"/>
            <a:ext cx="708535" cy="23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6">
            <a:extLst>
              <a:ext uri="{FF2B5EF4-FFF2-40B4-BE49-F238E27FC236}">
                <a16:creationId xmlns:a16="http://schemas.microsoft.com/office/drawing/2014/main" xmlns="" id="{0104F33B-A352-4151-9DC6-A16D8DC0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18" y="2205059"/>
            <a:ext cx="680798" cy="25743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2">
            <a:extLst>
              <a:ext uri="{FF2B5EF4-FFF2-40B4-BE49-F238E27FC236}">
                <a16:creationId xmlns:a16="http://schemas.microsoft.com/office/drawing/2014/main" xmlns="" id="{5E99BA04-4816-4331-9DAA-B2A8CF8E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14" y="3526437"/>
            <a:ext cx="2854205" cy="21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3269074E-BC63-4967-8132-66D184A77998}"/>
              </a:ext>
            </a:extLst>
          </p:cNvPr>
          <p:cNvSpPr/>
          <p:nvPr/>
        </p:nvSpPr>
        <p:spPr>
          <a:xfrm>
            <a:off x="5533556" y="2131125"/>
            <a:ext cx="399768" cy="3566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EE5F2C2B-DDD0-42E1-940E-0C15D719C360}"/>
              </a:ext>
            </a:extLst>
          </p:cNvPr>
          <p:cNvSpPr/>
          <p:nvPr/>
        </p:nvSpPr>
        <p:spPr>
          <a:xfrm>
            <a:off x="5678541" y="4083249"/>
            <a:ext cx="399768" cy="3566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15A0FD78-2CA7-49DF-958C-4DB191F0772E}"/>
              </a:ext>
            </a:extLst>
          </p:cNvPr>
          <p:cNvSpPr/>
          <p:nvPr/>
        </p:nvSpPr>
        <p:spPr>
          <a:xfrm>
            <a:off x="7010594" y="2185363"/>
            <a:ext cx="674322" cy="2898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xmlns="" id="{EAE768D5-E10C-46D8-9AC5-A2E20FF9F64E}"/>
              </a:ext>
            </a:extLst>
          </p:cNvPr>
          <p:cNvSpPr/>
          <p:nvPr/>
        </p:nvSpPr>
        <p:spPr>
          <a:xfrm>
            <a:off x="10206319" y="3455216"/>
            <a:ext cx="1294126" cy="10390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Picture 30">
            <a:extLst>
              <a:ext uri="{FF2B5EF4-FFF2-40B4-BE49-F238E27FC236}">
                <a16:creationId xmlns:a16="http://schemas.microsoft.com/office/drawing/2014/main" xmlns="" id="{6779EB02-EEA0-49F8-A022-14B0617C6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83" y="3204201"/>
            <a:ext cx="326367" cy="3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7D855BE4-B970-43A3-BAB1-4122D185721F}"/>
              </a:ext>
            </a:extLst>
          </p:cNvPr>
          <p:cNvSpPr/>
          <p:nvPr/>
        </p:nvSpPr>
        <p:spPr>
          <a:xfrm>
            <a:off x="9349882" y="3185868"/>
            <a:ext cx="399768" cy="3566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F85AF934-3A94-448E-90AC-FF8A38F3A9D2}"/>
              </a:ext>
            </a:extLst>
          </p:cNvPr>
          <p:cNvSpPr/>
          <p:nvPr/>
        </p:nvSpPr>
        <p:spPr>
          <a:xfrm>
            <a:off x="9502558" y="2237201"/>
            <a:ext cx="505005" cy="4505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" name="Picture 40">
            <a:extLst>
              <a:ext uri="{FF2B5EF4-FFF2-40B4-BE49-F238E27FC236}">
                <a16:creationId xmlns:a16="http://schemas.microsoft.com/office/drawing/2014/main" xmlns="" id="{696FE7C6-3253-4CAC-852B-7A70EC25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90" y="1548909"/>
            <a:ext cx="174704" cy="1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0">
            <a:extLst>
              <a:ext uri="{FF2B5EF4-FFF2-40B4-BE49-F238E27FC236}">
                <a16:creationId xmlns:a16="http://schemas.microsoft.com/office/drawing/2014/main" xmlns="" id="{0EB8C42E-F1FF-4C3C-8676-0E65D478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134" y="1662840"/>
            <a:ext cx="174704" cy="1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xmlns="" id="{7693E8F2-D057-4493-B062-9AB65B395B51}"/>
              </a:ext>
            </a:extLst>
          </p:cNvPr>
          <p:cNvSpPr/>
          <p:nvPr/>
        </p:nvSpPr>
        <p:spPr>
          <a:xfrm>
            <a:off x="7837588" y="1530708"/>
            <a:ext cx="365990" cy="3566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9CF2E374-3B6A-48DB-A766-3553E79AB0DB}"/>
              </a:ext>
            </a:extLst>
          </p:cNvPr>
          <p:cNvSpPr/>
          <p:nvPr/>
        </p:nvSpPr>
        <p:spPr>
          <a:xfrm>
            <a:off x="10722319" y="2910511"/>
            <a:ext cx="538515" cy="442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xmlns="" id="{4A313B03-D717-4059-A1E3-186688E860CC}"/>
              </a:ext>
            </a:extLst>
          </p:cNvPr>
          <p:cNvSpPr/>
          <p:nvPr/>
        </p:nvSpPr>
        <p:spPr>
          <a:xfrm rot="2211858">
            <a:off x="7055600" y="1682125"/>
            <a:ext cx="630538" cy="3108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C90F338B-C999-494B-A851-6C4B1EF268EA}"/>
              </a:ext>
            </a:extLst>
          </p:cNvPr>
          <p:cNvSpPr/>
          <p:nvPr/>
        </p:nvSpPr>
        <p:spPr>
          <a:xfrm>
            <a:off x="5401018" y="2020590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</a:t>
            </a: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xmlns="" id="{355E83CE-5BA9-45FE-BFCD-CB0B61F705F8}"/>
              </a:ext>
            </a:extLst>
          </p:cNvPr>
          <p:cNvSpPr/>
          <p:nvPr/>
        </p:nvSpPr>
        <p:spPr>
          <a:xfrm>
            <a:off x="5538633" y="3996518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2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2A9B1AF3-D22D-4419-94C9-E2AA9BB3780F}"/>
              </a:ext>
            </a:extLst>
          </p:cNvPr>
          <p:cNvSpPr/>
          <p:nvPr/>
        </p:nvSpPr>
        <p:spPr>
          <a:xfrm>
            <a:off x="9167190" y="3047351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5</a:t>
            </a: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F03CD12E-43F5-4A46-BF51-F79F6FA2F8AC}"/>
              </a:ext>
            </a:extLst>
          </p:cNvPr>
          <p:cNvSpPr/>
          <p:nvPr/>
        </p:nvSpPr>
        <p:spPr>
          <a:xfrm>
            <a:off x="7701410" y="1403166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6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117D3523-1823-46EE-83E7-19160E8B2FE4}"/>
              </a:ext>
            </a:extLst>
          </p:cNvPr>
          <p:cNvSpPr/>
          <p:nvPr/>
        </p:nvSpPr>
        <p:spPr>
          <a:xfrm>
            <a:off x="7625473" y="1139034"/>
            <a:ext cx="288239" cy="2890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xmlns="" id="{9009541D-A94B-4E1B-AC47-B9C5060ABB77}"/>
              </a:ext>
            </a:extLst>
          </p:cNvPr>
          <p:cNvSpPr/>
          <p:nvPr/>
        </p:nvSpPr>
        <p:spPr>
          <a:xfrm>
            <a:off x="7485745" y="980503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7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xmlns="" id="{FBA77BAA-3C8A-4AEE-AA7F-3D6075BA5BC1}"/>
              </a:ext>
            </a:extLst>
          </p:cNvPr>
          <p:cNvSpPr/>
          <p:nvPr/>
        </p:nvSpPr>
        <p:spPr>
          <a:xfrm>
            <a:off x="9395137" y="2108311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8</a:t>
            </a:r>
          </a:p>
        </p:txBody>
      </p:sp>
      <p:pic>
        <p:nvPicPr>
          <p:cNvPr id="117" name="Picture 26">
            <a:extLst>
              <a:ext uri="{FF2B5EF4-FFF2-40B4-BE49-F238E27FC236}">
                <a16:creationId xmlns:a16="http://schemas.microsoft.com/office/drawing/2014/main" xmlns="" id="{46920746-7FAB-45E3-B9AC-07DD25EC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430" y="1622615"/>
            <a:ext cx="201996" cy="2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E6E2468E-F2BE-4C5A-910D-867C57860D13}"/>
              </a:ext>
            </a:extLst>
          </p:cNvPr>
          <p:cNvSpPr/>
          <p:nvPr/>
        </p:nvSpPr>
        <p:spPr>
          <a:xfrm>
            <a:off x="8823367" y="1602651"/>
            <a:ext cx="294121" cy="2419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xmlns="" id="{9D40125F-39CD-4FA3-820C-19F59444FC94}"/>
              </a:ext>
            </a:extLst>
          </p:cNvPr>
          <p:cNvSpPr/>
          <p:nvPr/>
        </p:nvSpPr>
        <p:spPr>
          <a:xfrm>
            <a:off x="8712632" y="1442087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9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87F25E4C-D2F9-4913-B298-841F4A70C915}"/>
              </a:ext>
            </a:extLst>
          </p:cNvPr>
          <p:cNvSpPr/>
          <p:nvPr/>
        </p:nvSpPr>
        <p:spPr>
          <a:xfrm>
            <a:off x="10607626" y="2802429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F537EB8A-4AF8-4CC5-9E8F-19003715CBFE}"/>
              </a:ext>
            </a:extLst>
          </p:cNvPr>
          <p:cNvSpPr txBox="1"/>
          <p:nvPr/>
        </p:nvSpPr>
        <p:spPr>
          <a:xfrm>
            <a:off x="10562872" y="279240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91DA1E02-FF29-4B38-A4FF-4314A7A10819}"/>
              </a:ext>
            </a:extLst>
          </p:cNvPr>
          <p:cNvSpPr/>
          <p:nvPr/>
        </p:nvSpPr>
        <p:spPr>
          <a:xfrm>
            <a:off x="8538183" y="1849512"/>
            <a:ext cx="294121" cy="3566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xmlns="" id="{FC1CE3EA-91F9-4E2A-8A67-0ECBA6B3436E}"/>
              </a:ext>
            </a:extLst>
          </p:cNvPr>
          <p:cNvSpPr/>
          <p:nvPr/>
        </p:nvSpPr>
        <p:spPr>
          <a:xfrm>
            <a:off x="8396432" y="1727674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8135A1DB-0BE0-4276-879E-A6653497CBB0}"/>
              </a:ext>
            </a:extLst>
          </p:cNvPr>
          <p:cNvSpPr txBox="1"/>
          <p:nvPr/>
        </p:nvSpPr>
        <p:spPr>
          <a:xfrm>
            <a:off x="8351678" y="171885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xmlns="" id="{A578C47E-B263-406B-8457-1EB65D3C974F}"/>
              </a:ext>
            </a:extLst>
          </p:cNvPr>
          <p:cNvSpPr/>
          <p:nvPr/>
        </p:nvSpPr>
        <p:spPr>
          <a:xfrm>
            <a:off x="6837646" y="2060357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B2F211ED-70EE-4D6B-BDF6-6D8B618D7877}"/>
              </a:ext>
            </a:extLst>
          </p:cNvPr>
          <p:cNvSpPr txBox="1"/>
          <p:nvPr/>
        </p:nvSpPr>
        <p:spPr>
          <a:xfrm>
            <a:off x="6800527" y="204966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7618FADA-6C82-4738-8F00-4A8313BCB107}"/>
              </a:ext>
            </a:extLst>
          </p:cNvPr>
          <p:cNvSpPr/>
          <p:nvPr/>
        </p:nvSpPr>
        <p:spPr>
          <a:xfrm>
            <a:off x="6837646" y="1533181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4</a:t>
            </a: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C0AC1549-9FF8-4207-9344-D44451A434DB}"/>
              </a:ext>
            </a:extLst>
          </p:cNvPr>
          <p:cNvSpPr/>
          <p:nvPr/>
        </p:nvSpPr>
        <p:spPr>
          <a:xfrm>
            <a:off x="10132881" y="3353483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52DA27C0-B6DB-461C-B5C0-C1D2524EC8F3}"/>
              </a:ext>
            </a:extLst>
          </p:cNvPr>
          <p:cNvSpPr txBox="1"/>
          <p:nvPr/>
        </p:nvSpPr>
        <p:spPr>
          <a:xfrm>
            <a:off x="10091704" y="334200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133" name="Picture 30">
            <a:extLst>
              <a:ext uri="{FF2B5EF4-FFF2-40B4-BE49-F238E27FC236}">
                <a16:creationId xmlns:a16="http://schemas.microsoft.com/office/drawing/2014/main" xmlns="" id="{E0FA9B42-D69C-40C4-8595-DF139E63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049" y="3208613"/>
            <a:ext cx="601624" cy="6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FCFE3EE7-9E93-4822-8BF5-9FECBF9B5497}"/>
              </a:ext>
            </a:extLst>
          </p:cNvPr>
          <p:cNvSpPr/>
          <p:nvPr/>
        </p:nvSpPr>
        <p:spPr>
          <a:xfrm>
            <a:off x="7970354" y="3299050"/>
            <a:ext cx="690990" cy="4503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xmlns="" id="{3534BFD1-F66B-40FF-A547-88F05AB0D87B}"/>
              </a:ext>
            </a:extLst>
          </p:cNvPr>
          <p:cNvSpPr/>
          <p:nvPr/>
        </p:nvSpPr>
        <p:spPr>
          <a:xfrm>
            <a:off x="7874933" y="3166512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3</a:t>
            </a:r>
          </a:p>
        </p:txBody>
      </p:sp>
      <p:pic>
        <p:nvPicPr>
          <p:cNvPr id="136" name="Picture 10">
            <a:extLst>
              <a:ext uri="{FF2B5EF4-FFF2-40B4-BE49-F238E27FC236}">
                <a16:creationId xmlns:a16="http://schemas.microsoft.com/office/drawing/2014/main" xmlns="" id="{DE245CD7-E255-4A05-AFA4-DBBB9733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04" y="3691827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>
            <a:extLst>
              <a:ext uri="{FF2B5EF4-FFF2-40B4-BE49-F238E27FC236}">
                <a16:creationId xmlns:a16="http://schemas.microsoft.com/office/drawing/2014/main" xmlns="" id="{D68C8AB6-3330-45B6-AC3E-62CF7930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63" y="3190518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0">
            <a:extLst>
              <a:ext uri="{FF2B5EF4-FFF2-40B4-BE49-F238E27FC236}">
                <a16:creationId xmlns:a16="http://schemas.microsoft.com/office/drawing/2014/main" xmlns="" id="{8BEA463A-8244-4F07-BAB8-47FD3EFD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66" y="3506007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>
            <a:extLst>
              <a:ext uri="{FF2B5EF4-FFF2-40B4-BE49-F238E27FC236}">
                <a16:creationId xmlns:a16="http://schemas.microsoft.com/office/drawing/2014/main" xmlns="" id="{443E5FE3-2E11-4C18-A7F1-3A5FD692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57" y="2995528"/>
            <a:ext cx="450833" cy="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Полилиния 14">
            <a:extLst>
              <a:ext uri="{FF2B5EF4-FFF2-40B4-BE49-F238E27FC236}">
                <a16:creationId xmlns:a16="http://schemas.microsoft.com/office/drawing/2014/main" xmlns="" id="{2DD6880E-8414-419E-BD1C-B84D2B95DCB3}"/>
              </a:ext>
            </a:extLst>
          </p:cNvPr>
          <p:cNvSpPr/>
          <p:nvPr/>
        </p:nvSpPr>
        <p:spPr>
          <a:xfrm>
            <a:off x="6493933" y="4191635"/>
            <a:ext cx="1553634" cy="791103"/>
          </a:xfrm>
          <a:custGeom>
            <a:avLst/>
            <a:gdLst>
              <a:gd name="connsiteX0" fmla="*/ 1193800 w 1642534"/>
              <a:gd name="connsiteY0" fmla="*/ 0 h 846666"/>
              <a:gd name="connsiteX1" fmla="*/ 0 w 1642534"/>
              <a:gd name="connsiteY1" fmla="*/ 626533 h 846666"/>
              <a:gd name="connsiteX2" fmla="*/ 457200 w 1642534"/>
              <a:gd name="connsiteY2" fmla="*/ 846666 h 846666"/>
              <a:gd name="connsiteX3" fmla="*/ 1642534 w 1642534"/>
              <a:gd name="connsiteY3" fmla="*/ 254000 h 846666"/>
              <a:gd name="connsiteX4" fmla="*/ 1193800 w 1642534"/>
              <a:gd name="connsiteY4" fmla="*/ 0 h 846666"/>
              <a:gd name="connsiteX0" fmla="*/ 1193800 w 1623484"/>
              <a:gd name="connsiteY0" fmla="*/ 0 h 846666"/>
              <a:gd name="connsiteX1" fmla="*/ 0 w 1623484"/>
              <a:gd name="connsiteY1" fmla="*/ 626533 h 846666"/>
              <a:gd name="connsiteX2" fmla="*/ 457200 w 1623484"/>
              <a:gd name="connsiteY2" fmla="*/ 846666 h 846666"/>
              <a:gd name="connsiteX3" fmla="*/ 1623484 w 1623484"/>
              <a:gd name="connsiteY3" fmla="*/ 234950 h 846666"/>
              <a:gd name="connsiteX4" fmla="*/ 1193800 w 1623484"/>
              <a:gd name="connsiteY4" fmla="*/ 0 h 846666"/>
              <a:gd name="connsiteX0" fmla="*/ 1193800 w 1623484"/>
              <a:gd name="connsiteY0" fmla="*/ 0 h 821266"/>
              <a:gd name="connsiteX1" fmla="*/ 0 w 1623484"/>
              <a:gd name="connsiteY1" fmla="*/ 626533 h 821266"/>
              <a:gd name="connsiteX2" fmla="*/ 431800 w 1623484"/>
              <a:gd name="connsiteY2" fmla="*/ 821266 h 821266"/>
              <a:gd name="connsiteX3" fmla="*/ 1623484 w 1623484"/>
              <a:gd name="connsiteY3" fmla="*/ 234950 h 821266"/>
              <a:gd name="connsiteX4" fmla="*/ 1193800 w 1623484"/>
              <a:gd name="connsiteY4" fmla="*/ 0 h 821266"/>
              <a:gd name="connsiteX0" fmla="*/ 1193800 w 1579034"/>
              <a:gd name="connsiteY0" fmla="*/ 0 h 821266"/>
              <a:gd name="connsiteX1" fmla="*/ 0 w 1579034"/>
              <a:gd name="connsiteY1" fmla="*/ 626533 h 821266"/>
              <a:gd name="connsiteX2" fmla="*/ 431800 w 1579034"/>
              <a:gd name="connsiteY2" fmla="*/ 821266 h 821266"/>
              <a:gd name="connsiteX3" fmla="*/ 1579034 w 1579034"/>
              <a:gd name="connsiteY3" fmla="*/ 228600 h 821266"/>
              <a:gd name="connsiteX4" fmla="*/ 1193800 w 1579034"/>
              <a:gd name="connsiteY4" fmla="*/ 0 h 821266"/>
              <a:gd name="connsiteX0" fmla="*/ 1193800 w 1598084"/>
              <a:gd name="connsiteY0" fmla="*/ 0 h 821266"/>
              <a:gd name="connsiteX1" fmla="*/ 0 w 1598084"/>
              <a:gd name="connsiteY1" fmla="*/ 626533 h 821266"/>
              <a:gd name="connsiteX2" fmla="*/ 431800 w 1598084"/>
              <a:gd name="connsiteY2" fmla="*/ 821266 h 821266"/>
              <a:gd name="connsiteX3" fmla="*/ 1598084 w 1598084"/>
              <a:gd name="connsiteY3" fmla="*/ 203200 h 821266"/>
              <a:gd name="connsiteX4" fmla="*/ 1193800 w 1598084"/>
              <a:gd name="connsiteY4" fmla="*/ 0 h 821266"/>
              <a:gd name="connsiteX0" fmla="*/ 1193800 w 1598084"/>
              <a:gd name="connsiteY0" fmla="*/ 0 h 814916"/>
              <a:gd name="connsiteX1" fmla="*/ 0 w 1598084"/>
              <a:gd name="connsiteY1" fmla="*/ 626533 h 814916"/>
              <a:gd name="connsiteX2" fmla="*/ 412750 w 1598084"/>
              <a:gd name="connsiteY2" fmla="*/ 814916 h 814916"/>
              <a:gd name="connsiteX3" fmla="*/ 1598084 w 1598084"/>
              <a:gd name="connsiteY3" fmla="*/ 203200 h 814916"/>
              <a:gd name="connsiteX4" fmla="*/ 1193800 w 1598084"/>
              <a:gd name="connsiteY4" fmla="*/ 0 h 814916"/>
              <a:gd name="connsiteX0" fmla="*/ 1193800 w 1579034"/>
              <a:gd name="connsiteY0" fmla="*/ 0 h 814916"/>
              <a:gd name="connsiteX1" fmla="*/ 0 w 1579034"/>
              <a:gd name="connsiteY1" fmla="*/ 626533 h 814916"/>
              <a:gd name="connsiteX2" fmla="*/ 412750 w 1579034"/>
              <a:gd name="connsiteY2" fmla="*/ 814916 h 814916"/>
              <a:gd name="connsiteX3" fmla="*/ 1579034 w 1579034"/>
              <a:gd name="connsiteY3" fmla="*/ 190500 h 814916"/>
              <a:gd name="connsiteX4" fmla="*/ 1193800 w 1579034"/>
              <a:gd name="connsiteY4" fmla="*/ 0 h 814916"/>
              <a:gd name="connsiteX0" fmla="*/ 1168400 w 1553634"/>
              <a:gd name="connsiteY0" fmla="*/ 0 h 814916"/>
              <a:gd name="connsiteX1" fmla="*/ 0 w 1553634"/>
              <a:gd name="connsiteY1" fmla="*/ 620183 h 814916"/>
              <a:gd name="connsiteX2" fmla="*/ 387350 w 1553634"/>
              <a:gd name="connsiteY2" fmla="*/ 814916 h 814916"/>
              <a:gd name="connsiteX3" fmla="*/ 1553634 w 1553634"/>
              <a:gd name="connsiteY3" fmla="*/ 190500 h 814916"/>
              <a:gd name="connsiteX4" fmla="*/ 1168400 w 1553634"/>
              <a:gd name="connsiteY4" fmla="*/ 0 h 814916"/>
              <a:gd name="connsiteX0" fmla="*/ 1187450 w 1553634"/>
              <a:gd name="connsiteY0" fmla="*/ 0 h 795866"/>
              <a:gd name="connsiteX1" fmla="*/ 0 w 1553634"/>
              <a:gd name="connsiteY1" fmla="*/ 601133 h 795866"/>
              <a:gd name="connsiteX2" fmla="*/ 387350 w 1553634"/>
              <a:gd name="connsiteY2" fmla="*/ 795866 h 795866"/>
              <a:gd name="connsiteX3" fmla="*/ 1553634 w 1553634"/>
              <a:gd name="connsiteY3" fmla="*/ 171450 h 795866"/>
              <a:gd name="connsiteX4" fmla="*/ 1187450 w 1553634"/>
              <a:gd name="connsiteY4" fmla="*/ 0 h 795866"/>
              <a:gd name="connsiteX0" fmla="*/ 1211262 w 1553634"/>
              <a:gd name="connsiteY0" fmla="*/ 0 h 791103"/>
              <a:gd name="connsiteX1" fmla="*/ 0 w 1553634"/>
              <a:gd name="connsiteY1" fmla="*/ 596370 h 791103"/>
              <a:gd name="connsiteX2" fmla="*/ 387350 w 1553634"/>
              <a:gd name="connsiteY2" fmla="*/ 791103 h 791103"/>
              <a:gd name="connsiteX3" fmla="*/ 1553634 w 1553634"/>
              <a:gd name="connsiteY3" fmla="*/ 166687 h 791103"/>
              <a:gd name="connsiteX4" fmla="*/ 1211262 w 1553634"/>
              <a:gd name="connsiteY4" fmla="*/ 0 h 79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634" h="791103">
                <a:moveTo>
                  <a:pt x="1211262" y="0"/>
                </a:moveTo>
                <a:lnTo>
                  <a:pt x="0" y="596370"/>
                </a:lnTo>
                <a:lnTo>
                  <a:pt x="387350" y="791103"/>
                </a:lnTo>
                <a:lnTo>
                  <a:pt x="1553634" y="166687"/>
                </a:lnTo>
                <a:lnTo>
                  <a:pt x="1211262" y="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Picture 42">
            <a:extLst>
              <a:ext uri="{FF2B5EF4-FFF2-40B4-BE49-F238E27FC236}">
                <a16:creationId xmlns:a16="http://schemas.microsoft.com/office/drawing/2014/main" xmlns="" id="{66B1F1B3-E1B7-4F28-9752-0FCE6042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7144" y="1635554"/>
            <a:ext cx="235806" cy="2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xmlns="" id="{AEDC635D-2259-4E5B-A3BE-4F5D0589DC33}"/>
              </a:ext>
            </a:extLst>
          </p:cNvPr>
          <p:cNvSpPr/>
          <p:nvPr/>
        </p:nvSpPr>
        <p:spPr>
          <a:xfrm>
            <a:off x="9384146" y="1594387"/>
            <a:ext cx="399768" cy="3566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1121E19E-9C79-4209-8F82-7A87D6BD2F8C}"/>
              </a:ext>
            </a:extLst>
          </p:cNvPr>
          <p:cNvSpPr/>
          <p:nvPr/>
        </p:nvSpPr>
        <p:spPr>
          <a:xfrm>
            <a:off x="9259020" y="1468948"/>
            <a:ext cx="265076" cy="265076"/>
          </a:xfrm>
          <a:prstGeom prst="ellipse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029610E7-D67F-44AB-BC07-839DA291F7DC}"/>
              </a:ext>
            </a:extLst>
          </p:cNvPr>
          <p:cNvSpPr txBox="1"/>
          <p:nvPr/>
        </p:nvSpPr>
        <p:spPr>
          <a:xfrm>
            <a:off x="9221406" y="144989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ED50D2A7-4102-43B7-B60C-FFB363A1F351}"/>
              </a:ext>
            </a:extLst>
          </p:cNvPr>
          <p:cNvSpPr txBox="1"/>
          <p:nvPr/>
        </p:nvSpPr>
        <p:spPr>
          <a:xfrm>
            <a:off x="371475" y="13470"/>
            <a:ext cx="4107592" cy="147732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800" b="1" kern="0" dirty="0">
                <a:ln w="0"/>
                <a:solidFill>
                  <a:srgbClr val="054A71"/>
                </a:solidFill>
                <a:effectLst>
                  <a:outerShdw blurRad="38100" dist="19050" dir="2700000" algn="tl" rotWithShape="0">
                    <a:srgbClr val="263238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  <a:r>
              <a:rPr kumimoji="0" lang="ru-RU" sz="8800" b="1" i="0" u="none" strike="noStrike" kern="0" cap="none" spc="0" normalizeH="0" baseline="0" noProof="0" dirty="0">
                <a:ln w="0"/>
                <a:solidFill>
                  <a:srgbClr val="054A71"/>
                </a:solidFill>
                <a:effectLst>
                  <a:outerShdw blurRad="38100" dist="19050" dir="2700000" algn="tl" rotWithShape="0">
                    <a:srgbClr val="263238">
                      <a:alpha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0</a:t>
            </a:r>
            <a:r>
              <a:rPr lang="ru-RU" sz="3200" b="1" kern="0" dirty="0">
                <a:ln w="0"/>
                <a:solidFill>
                  <a:srgbClr val="054A71"/>
                </a:solidFill>
                <a:effectLst>
                  <a:outerShdw blurRad="38100" dist="19050" dir="2700000" algn="tl" rotWithShape="0">
                    <a:srgbClr val="263238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589AB4F2-B0C6-429A-BCCC-FCE5640622B9}"/>
              </a:ext>
            </a:extLst>
          </p:cNvPr>
          <p:cNvSpPr txBox="1"/>
          <p:nvPr/>
        </p:nvSpPr>
        <p:spPr>
          <a:xfrm>
            <a:off x="395450" y="4598070"/>
            <a:ext cx="6841395" cy="208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МУСОР У МКД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МУСОР НА ГАЗОНЕ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3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НАЛИЧИЕ Т/С НА ГАЗОНЕ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4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 НЕ ОЧИЩЕН ПРОЕЗД</a:t>
            </a:r>
            <a:endParaRPr lang="ru-RU" sz="14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5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ПОВРЕЖДЕНИЕ АСФАЛЬТОБЕТОННОГО ПОКРЫТИЯ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6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ПЕРЕПОЛНЕННАЯ УРНА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7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МАФ НЕ ОЧИЩЕН ОТ СНЕГА</a:t>
            </a:r>
            <a:endParaRPr lang="en-US" sz="14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НЕУДОВЛЕТВОРИТЕЛЬНОЕ СОСТОЯНИЕ ЦВЕТНИКА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53AEA379-FB13-4F2B-AD18-12F63DB71452}"/>
              </a:ext>
            </a:extLst>
          </p:cNvPr>
          <p:cNvSpPr txBox="1"/>
          <p:nvPr/>
        </p:nvSpPr>
        <p:spPr>
          <a:xfrm>
            <a:off x="7899317" y="5133078"/>
            <a:ext cx="4279412" cy="157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НАЛИЧИЕ ГРАФФИТИ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НАЛИЧИЕ НАВАЛОВ СНЕГА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МУСОР НА ПРОЕЗДЕ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МУСОРНЫЙ КОНТЕЙНЕР ПЕРЕПОЛНЕН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НЕ РАБОТАЕТ СВЕТИЛЬНИК</a:t>
            </a:r>
          </a:p>
          <a:p>
            <a:pPr>
              <a:spcBef>
                <a:spcPts val="300"/>
              </a:spcBef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– ПОДТОПЛЕНИЕ ТЕРРИТОРИИ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0798FE-DD13-4F78-9E41-1ABFBE24461B}"/>
              </a:ext>
            </a:extLst>
          </p:cNvPr>
          <p:cNvSpPr/>
          <p:nvPr/>
        </p:nvSpPr>
        <p:spPr>
          <a:xfrm>
            <a:off x="1741066" y="336780"/>
            <a:ext cx="5998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kern="0" dirty="0">
                <a:ln w="0"/>
                <a:solidFill>
                  <a:srgbClr val="054A71"/>
                </a:solidFill>
                <a:effectLst>
                  <a:outerShdw blurRad="38100" dist="19050" dir="2700000" algn="tl" rotWithShape="0">
                    <a:srgbClr val="263238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+</a:t>
            </a:r>
            <a:endParaRPr lang="ru-RU" sz="5400" dirty="0">
              <a:solidFill>
                <a:srgbClr val="054A71"/>
              </a:solidFill>
            </a:endParaRPr>
          </a:p>
        </p:txBody>
      </p:sp>
      <p:sp>
        <p:nvSpPr>
          <p:cNvPr id="150" name="Заголовок 1">
            <a:extLst>
              <a:ext uri="{FF2B5EF4-FFF2-40B4-BE49-F238E27FC236}">
                <a16:creationId xmlns:a16="http://schemas.microsoft.com/office/drawing/2014/main" xmlns="" id="{7BE42FFC-601F-41E0-8338-ED10E0FB2C1D}"/>
              </a:ext>
            </a:extLst>
          </p:cNvPr>
          <p:cNvSpPr txBox="1">
            <a:spLocks/>
          </p:cNvSpPr>
          <p:nvPr/>
        </p:nvSpPr>
        <p:spPr>
          <a:xfrm>
            <a:off x="9685756" y="243337"/>
            <a:ext cx="2492973" cy="1313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ДВОР «ГЛАЗАМИ» МОБИЛЬНОГО КОМПЛЕКСА С ИИ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25EB734F-DC1A-4162-B05D-46A8526E0CC9}"/>
              </a:ext>
            </a:extLst>
          </p:cNvPr>
          <p:cNvSpPr txBox="1"/>
          <p:nvPr/>
        </p:nvSpPr>
        <p:spPr>
          <a:xfrm>
            <a:off x="371475" y="1809096"/>
            <a:ext cx="3631938" cy="33855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 w="0"/>
                <a:solidFill>
                  <a:srgbClr val="054A71"/>
                </a:solidFill>
                <a:effectLst>
                  <a:outerShdw blurRad="38100" dist="19050" dir="2700000" algn="tl" rotWithShape="0">
                    <a:srgbClr val="263238">
                      <a:alpha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20+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54A71"/>
                </a:solidFill>
                <a:effectLst/>
                <a:uLnTx/>
                <a:uFillTx/>
                <a:latin typeface="Century Gothic" panose="020B0502020202020204" pitchFamily="34" charset="0"/>
              </a:rPr>
              <a:t>ИЗ НИХ ЗИМНИХ</a:t>
            </a:r>
          </a:p>
        </p:txBody>
      </p:sp>
      <p:pic>
        <p:nvPicPr>
          <p:cNvPr id="153" name="Picture 24">
            <a:extLst>
              <a:ext uri="{FF2B5EF4-FFF2-40B4-BE49-F238E27FC236}">
                <a16:creationId xmlns:a16="http://schemas.microsoft.com/office/drawing/2014/main" xmlns="" id="{338CCB56-EC58-442E-AE80-74EC8A080AE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13351" r="17183" b="18627"/>
          <a:stretch/>
        </p:blipFill>
        <p:spPr bwMode="auto">
          <a:xfrm>
            <a:off x="463631" y="2632631"/>
            <a:ext cx="2142578" cy="18567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xmlns="" id="{697CF077-739F-435D-88C7-AE0286FC14C5}"/>
              </a:ext>
            </a:extLst>
          </p:cNvPr>
          <p:cNvSpPr/>
          <p:nvPr/>
        </p:nvSpPr>
        <p:spPr>
          <a:xfrm>
            <a:off x="1993151" y="4055632"/>
            <a:ext cx="388587" cy="2791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xmlns="" id="{55EFA65E-8DBF-4C7C-804B-5308D84F22D6}"/>
              </a:ext>
            </a:extLst>
          </p:cNvPr>
          <p:cNvSpPr/>
          <p:nvPr/>
        </p:nvSpPr>
        <p:spPr>
          <a:xfrm>
            <a:off x="1698487" y="3795530"/>
            <a:ext cx="334393" cy="1674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88D911E-4521-4384-BFBF-1CFDD0EBE685}"/>
              </a:ext>
            </a:extLst>
          </p:cNvPr>
          <p:cNvSpPr/>
          <p:nvPr/>
        </p:nvSpPr>
        <p:spPr>
          <a:xfrm>
            <a:off x="377714" y="1219460"/>
            <a:ext cx="3926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54A71"/>
                </a:solidFill>
                <a:latin typeface="Century Gothic" panose="020B0502020202020204" pitchFamily="34" charset="0"/>
              </a:rPr>
              <a:t>ДЕФЕКТОВ ВЫЯВЛЯЕТ МОБИЛЬНЫЙ КОМПЛЕКС С ИИ</a:t>
            </a:r>
          </a:p>
        </p:txBody>
      </p:sp>
      <p:pic>
        <p:nvPicPr>
          <p:cNvPr id="156" name="Picture 3" descr="D:\Левшин\МОБИЛЬНЫЕ КОМПЛЕКСЫ\Презентация\ФОТО материал\Снег навал\10ce9924-347d-45bd-a230-43a577828bde_seconds_166927_GOIFw87.jpg">
            <a:extLst>
              <a:ext uri="{FF2B5EF4-FFF2-40B4-BE49-F238E27FC236}">
                <a16:creationId xmlns:a16="http://schemas.microsoft.com/office/drawing/2014/main" xmlns="" id="{6E62AFFE-29A6-4CB5-9967-92FB10D6AE60}"/>
              </a:ext>
            </a:extLst>
          </p:cNvPr>
          <p:cNvPicPr>
            <a:picLocks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r="1684" b="18406"/>
          <a:stretch/>
        </p:blipFill>
        <p:spPr bwMode="auto">
          <a:xfrm>
            <a:off x="2723952" y="2627691"/>
            <a:ext cx="2018576" cy="186166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xmlns="" id="{6ABA817D-FC49-40F6-B5B5-CA911AEBAB68}"/>
              </a:ext>
            </a:extLst>
          </p:cNvPr>
          <p:cNvSpPr/>
          <p:nvPr/>
        </p:nvSpPr>
        <p:spPr>
          <a:xfrm>
            <a:off x="3675936" y="4123339"/>
            <a:ext cx="934363" cy="3500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epanovSeA\Desktop\Снимок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" y="1003304"/>
            <a:ext cx="11844000" cy="437871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204" name="Полилиния 203"/>
          <p:cNvSpPr/>
          <p:nvPr/>
        </p:nvSpPr>
        <p:spPr>
          <a:xfrm>
            <a:off x="10768693" y="4641345"/>
            <a:ext cx="1257300" cy="762463"/>
          </a:xfrm>
          <a:custGeom>
            <a:avLst/>
            <a:gdLst>
              <a:gd name="connsiteX0" fmla="*/ 473528 w 1257300"/>
              <a:gd name="connsiteY0" fmla="*/ 840922 h 857250"/>
              <a:gd name="connsiteX1" fmla="*/ 0 w 1257300"/>
              <a:gd name="connsiteY1" fmla="*/ 857250 h 857250"/>
              <a:gd name="connsiteX2" fmla="*/ 1249136 w 1257300"/>
              <a:gd name="connsiteY2" fmla="*/ 0 h 857250"/>
              <a:gd name="connsiteX3" fmla="*/ 1257300 w 1257300"/>
              <a:gd name="connsiteY3" fmla="*/ 359229 h 857250"/>
              <a:gd name="connsiteX4" fmla="*/ 473528 w 1257300"/>
              <a:gd name="connsiteY4" fmla="*/ 840922 h 857250"/>
              <a:gd name="connsiteX0" fmla="*/ 530678 w 1257300"/>
              <a:gd name="connsiteY0" fmla="*/ 840922 h 857250"/>
              <a:gd name="connsiteX1" fmla="*/ 0 w 1257300"/>
              <a:gd name="connsiteY1" fmla="*/ 857250 h 857250"/>
              <a:gd name="connsiteX2" fmla="*/ 1249136 w 1257300"/>
              <a:gd name="connsiteY2" fmla="*/ 0 h 857250"/>
              <a:gd name="connsiteX3" fmla="*/ 1257300 w 1257300"/>
              <a:gd name="connsiteY3" fmla="*/ 359229 h 857250"/>
              <a:gd name="connsiteX4" fmla="*/ 530678 w 1257300"/>
              <a:gd name="connsiteY4" fmla="*/ 840922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857250">
                <a:moveTo>
                  <a:pt x="530678" y="840922"/>
                </a:moveTo>
                <a:lnTo>
                  <a:pt x="0" y="857250"/>
                </a:lnTo>
                <a:lnTo>
                  <a:pt x="1249136" y="0"/>
                </a:lnTo>
                <a:lnTo>
                  <a:pt x="1257300" y="359229"/>
                </a:lnTo>
                <a:lnTo>
                  <a:pt x="530678" y="84092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Полилиния 206"/>
          <p:cNvSpPr/>
          <p:nvPr/>
        </p:nvSpPr>
        <p:spPr>
          <a:xfrm>
            <a:off x="6768193" y="3377834"/>
            <a:ext cx="2449285" cy="1198157"/>
          </a:xfrm>
          <a:custGeom>
            <a:avLst/>
            <a:gdLst>
              <a:gd name="connsiteX0" fmla="*/ 2212521 w 2441121"/>
              <a:gd name="connsiteY0" fmla="*/ 963385 h 1314450"/>
              <a:gd name="connsiteX1" fmla="*/ 1347107 w 2441121"/>
              <a:gd name="connsiteY1" fmla="*/ 547007 h 1314450"/>
              <a:gd name="connsiteX2" fmla="*/ 253093 w 2441121"/>
              <a:gd name="connsiteY2" fmla="*/ 1314450 h 1314450"/>
              <a:gd name="connsiteX3" fmla="*/ 0 w 2441121"/>
              <a:gd name="connsiteY3" fmla="*/ 1175657 h 1314450"/>
              <a:gd name="connsiteX4" fmla="*/ 1657350 w 2441121"/>
              <a:gd name="connsiteY4" fmla="*/ 0 h 1314450"/>
              <a:gd name="connsiteX5" fmla="*/ 1869621 w 2441121"/>
              <a:gd name="connsiteY5" fmla="*/ 146957 h 1314450"/>
              <a:gd name="connsiteX6" fmla="*/ 1551214 w 2441121"/>
              <a:gd name="connsiteY6" fmla="*/ 383721 h 1314450"/>
              <a:gd name="connsiteX7" fmla="*/ 2441121 w 2441121"/>
              <a:gd name="connsiteY7" fmla="*/ 808264 h 1314450"/>
              <a:gd name="connsiteX8" fmla="*/ 2212521 w 2441121"/>
              <a:gd name="connsiteY8" fmla="*/ 963385 h 1314450"/>
              <a:gd name="connsiteX0" fmla="*/ 2245178 w 2441121"/>
              <a:gd name="connsiteY0" fmla="*/ 979713 h 1314450"/>
              <a:gd name="connsiteX1" fmla="*/ 1347107 w 2441121"/>
              <a:gd name="connsiteY1" fmla="*/ 547007 h 1314450"/>
              <a:gd name="connsiteX2" fmla="*/ 253093 w 2441121"/>
              <a:gd name="connsiteY2" fmla="*/ 1314450 h 1314450"/>
              <a:gd name="connsiteX3" fmla="*/ 0 w 2441121"/>
              <a:gd name="connsiteY3" fmla="*/ 1175657 h 1314450"/>
              <a:gd name="connsiteX4" fmla="*/ 1657350 w 2441121"/>
              <a:gd name="connsiteY4" fmla="*/ 0 h 1314450"/>
              <a:gd name="connsiteX5" fmla="*/ 1869621 w 2441121"/>
              <a:gd name="connsiteY5" fmla="*/ 146957 h 1314450"/>
              <a:gd name="connsiteX6" fmla="*/ 1551214 w 2441121"/>
              <a:gd name="connsiteY6" fmla="*/ 383721 h 1314450"/>
              <a:gd name="connsiteX7" fmla="*/ 2441121 w 2441121"/>
              <a:gd name="connsiteY7" fmla="*/ 808264 h 1314450"/>
              <a:gd name="connsiteX8" fmla="*/ 2245178 w 2441121"/>
              <a:gd name="connsiteY8" fmla="*/ 979713 h 1314450"/>
              <a:gd name="connsiteX0" fmla="*/ 2245178 w 2424792"/>
              <a:gd name="connsiteY0" fmla="*/ 979713 h 1314450"/>
              <a:gd name="connsiteX1" fmla="*/ 1347107 w 2424792"/>
              <a:gd name="connsiteY1" fmla="*/ 547007 h 1314450"/>
              <a:gd name="connsiteX2" fmla="*/ 253093 w 2424792"/>
              <a:gd name="connsiteY2" fmla="*/ 1314450 h 1314450"/>
              <a:gd name="connsiteX3" fmla="*/ 0 w 2424792"/>
              <a:gd name="connsiteY3" fmla="*/ 1175657 h 1314450"/>
              <a:gd name="connsiteX4" fmla="*/ 1657350 w 2424792"/>
              <a:gd name="connsiteY4" fmla="*/ 0 h 1314450"/>
              <a:gd name="connsiteX5" fmla="*/ 1869621 w 2424792"/>
              <a:gd name="connsiteY5" fmla="*/ 146957 h 1314450"/>
              <a:gd name="connsiteX6" fmla="*/ 1551214 w 2424792"/>
              <a:gd name="connsiteY6" fmla="*/ 383721 h 1314450"/>
              <a:gd name="connsiteX7" fmla="*/ 2424792 w 2424792"/>
              <a:gd name="connsiteY7" fmla="*/ 816428 h 1314450"/>
              <a:gd name="connsiteX8" fmla="*/ 2245178 w 2424792"/>
              <a:gd name="connsiteY8" fmla="*/ 979713 h 1314450"/>
              <a:gd name="connsiteX0" fmla="*/ 2245178 w 2449285"/>
              <a:gd name="connsiteY0" fmla="*/ 979713 h 1314450"/>
              <a:gd name="connsiteX1" fmla="*/ 1347107 w 2449285"/>
              <a:gd name="connsiteY1" fmla="*/ 547007 h 1314450"/>
              <a:gd name="connsiteX2" fmla="*/ 253093 w 2449285"/>
              <a:gd name="connsiteY2" fmla="*/ 1314450 h 1314450"/>
              <a:gd name="connsiteX3" fmla="*/ 0 w 2449285"/>
              <a:gd name="connsiteY3" fmla="*/ 1175657 h 1314450"/>
              <a:gd name="connsiteX4" fmla="*/ 1657350 w 2449285"/>
              <a:gd name="connsiteY4" fmla="*/ 0 h 1314450"/>
              <a:gd name="connsiteX5" fmla="*/ 1869621 w 2449285"/>
              <a:gd name="connsiteY5" fmla="*/ 146957 h 1314450"/>
              <a:gd name="connsiteX6" fmla="*/ 1551214 w 2449285"/>
              <a:gd name="connsiteY6" fmla="*/ 383721 h 1314450"/>
              <a:gd name="connsiteX7" fmla="*/ 2449285 w 2449285"/>
              <a:gd name="connsiteY7" fmla="*/ 840921 h 1314450"/>
              <a:gd name="connsiteX8" fmla="*/ 2245178 w 2449285"/>
              <a:gd name="connsiteY8" fmla="*/ 979713 h 1314450"/>
              <a:gd name="connsiteX0" fmla="*/ 2245178 w 2449285"/>
              <a:gd name="connsiteY0" fmla="*/ 979713 h 1314450"/>
              <a:gd name="connsiteX1" fmla="*/ 1347107 w 2449285"/>
              <a:gd name="connsiteY1" fmla="*/ 547007 h 1314450"/>
              <a:gd name="connsiteX2" fmla="*/ 253093 w 2449285"/>
              <a:gd name="connsiteY2" fmla="*/ 1314450 h 1314450"/>
              <a:gd name="connsiteX3" fmla="*/ 0 w 2449285"/>
              <a:gd name="connsiteY3" fmla="*/ 1175657 h 1314450"/>
              <a:gd name="connsiteX4" fmla="*/ 1657350 w 2449285"/>
              <a:gd name="connsiteY4" fmla="*/ 0 h 1314450"/>
              <a:gd name="connsiteX5" fmla="*/ 1918607 w 2449285"/>
              <a:gd name="connsiteY5" fmla="*/ 106136 h 1314450"/>
              <a:gd name="connsiteX6" fmla="*/ 1551214 w 2449285"/>
              <a:gd name="connsiteY6" fmla="*/ 383721 h 1314450"/>
              <a:gd name="connsiteX7" fmla="*/ 2449285 w 2449285"/>
              <a:gd name="connsiteY7" fmla="*/ 840921 h 1314450"/>
              <a:gd name="connsiteX8" fmla="*/ 2245178 w 2449285"/>
              <a:gd name="connsiteY8" fmla="*/ 979713 h 1314450"/>
              <a:gd name="connsiteX0" fmla="*/ 2245178 w 2449285"/>
              <a:gd name="connsiteY0" fmla="*/ 1012370 h 1347107"/>
              <a:gd name="connsiteX1" fmla="*/ 1347107 w 2449285"/>
              <a:gd name="connsiteY1" fmla="*/ 579664 h 1347107"/>
              <a:gd name="connsiteX2" fmla="*/ 253093 w 2449285"/>
              <a:gd name="connsiteY2" fmla="*/ 1347107 h 1347107"/>
              <a:gd name="connsiteX3" fmla="*/ 0 w 2449285"/>
              <a:gd name="connsiteY3" fmla="*/ 1208314 h 1347107"/>
              <a:gd name="connsiteX4" fmla="*/ 1673678 w 2449285"/>
              <a:gd name="connsiteY4" fmla="*/ 0 h 1347107"/>
              <a:gd name="connsiteX5" fmla="*/ 1918607 w 2449285"/>
              <a:gd name="connsiteY5" fmla="*/ 138793 h 1347107"/>
              <a:gd name="connsiteX6" fmla="*/ 1551214 w 2449285"/>
              <a:gd name="connsiteY6" fmla="*/ 416378 h 1347107"/>
              <a:gd name="connsiteX7" fmla="*/ 2449285 w 2449285"/>
              <a:gd name="connsiteY7" fmla="*/ 873578 h 1347107"/>
              <a:gd name="connsiteX8" fmla="*/ 2245178 w 2449285"/>
              <a:gd name="connsiteY8" fmla="*/ 1012370 h 1347107"/>
              <a:gd name="connsiteX0" fmla="*/ 2245178 w 2449285"/>
              <a:gd name="connsiteY0" fmla="*/ 1012370 h 1347107"/>
              <a:gd name="connsiteX1" fmla="*/ 1347107 w 2449285"/>
              <a:gd name="connsiteY1" fmla="*/ 579664 h 1347107"/>
              <a:gd name="connsiteX2" fmla="*/ 253093 w 2449285"/>
              <a:gd name="connsiteY2" fmla="*/ 1347107 h 1347107"/>
              <a:gd name="connsiteX3" fmla="*/ 0 w 2449285"/>
              <a:gd name="connsiteY3" fmla="*/ 1208314 h 1347107"/>
              <a:gd name="connsiteX4" fmla="*/ 1673678 w 2449285"/>
              <a:gd name="connsiteY4" fmla="*/ 0 h 1347107"/>
              <a:gd name="connsiteX5" fmla="*/ 1934935 w 2449285"/>
              <a:gd name="connsiteY5" fmla="*/ 114300 h 1347107"/>
              <a:gd name="connsiteX6" fmla="*/ 1551214 w 2449285"/>
              <a:gd name="connsiteY6" fmla="*/ 416378 h 1347107"/>
              <a:gd name="connsiteX7" fmla="*/ 2449285 w 2449285"/>
              <a:gd name="connsiteY7" fmla="*/ 873578 h 1347107"/>
              <a:gd name="connsiteX8" fmla="*/ 2245178 w 2449285"/>
              <a:gd name="connsiteY8" fmla="*/ 1012370 h 1347107"/>
              <a:gd name="connsiteX0" fmla="*/ 2245178 w 2449285"/>
              <a:gd name="connsiteY0" fmla="*/ 1012370 h 1347107"/>
              <a:gd name="connsiteX1" fmla="*/ 1347107 w 2449285"/>
              <a:gd name="connsiteY1" fmla="*/ 579664 h 1347107"/>
              <a:gd name="connsiteX2" fmla="*/ 253093 w 2449285"/>
              <a:gd name="connsiteY2" fmla="*/ 1347107 h 1347107"/>
              <a:gd name="connsiteX3" fmla="*/ 0 w 2449285"/>
              <a:gd name="connsiteY3" fmla="*/ 1208314 h 1347107"/>
              <a:gd name="connsiteX4" fmla="*/ 1673678 w 2449285"/>
              <a:gd name="connsiteY4" fmla="*/ 0 h 1347107"/>
              <a:gd name="connsiteX5" fmla="*/ 1910442 w 2449285"/>
              <a:gd name="connsiteY5" fmla="*/ 114300 h 1347107"/>
              <a:gd name="connsiteX6" fmla="*/ 1551214 w 2449285"/>
              <a:gd name="connsiteY6" fmla="*/ 416378 h 1347107"/>
              <a:gd name="connsiteX7" fmla="*/ 2449285 w 2449285"/>
              <a:gd name="connsiteY7" fmla="*/ 873578 h 1347107"/>
              <a:gd name="connsiteX8" fmla="*/ 2245178 w 2449285"/>
              <a:gd name="connsiteY8" fmla="*/ 1012370 h 13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9285" h="1347107">
                <a:moveTo>
                  <a:pt x="2245178" y="1012370"/>
                </a:moveTo>
                <a:lnTo>
                  <a:pt x="1347107" y="579664"/>
                </a:lnTo>
                <a:lnTo>
                  <a:pt x="253093" y="1347107"/>
                </a:lnTo>
                <a:lnTo>
                  <a:pt x="0" y="1208314"/>
                </a:lnTo>
                <a:lnTo>
                  <a:pt x="1673678" y="0"/>
                </a:lnTo>
                <a:lnTo>
                  <a:pt x="1910442" y="114300"/>
                </a:lnTo>
                <a:lnTo>
                  <a:pt x="1551214" y="416378"/>
                </a:lnTo>
                <a:lnTo>
                  <a:pt x="2449285" y="873578"/>
                </a:lnTo>
                <a:lnTo>
                  <a:pt x="2245178" y="1012370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олилиния 199"/>
          <p:cNvSpPr/>
          <p:nvPr/>
        </p:nvSpPr>
        <p:spPr>
          <a:xfrm>
            <a:off x="3273879" y="4220175"/>
            <a:ext cx="849085" cy="1161848"/>
          </a:xfrm>
          <a:custGeom>
            <a:avLst/>
            <a:gdLst>
              <a:gd name="connsiteX0" fmla="*/ 473528 w 849085"/>
              <a:gd name="connsiteY0" fmla="*/ 1298121 h 1306285"/>
              <a:gd name="connsiteX1" fmla="*/ 0 w 849085"/>
              <a:gd name="connsiteY1" fmla="*/ 1306285 h 1306285"/>
              <a:gd name="connsiteX2" fmla="*/ 383721 w 849085"/>
              <a:gd name="connsiteY2" fmla="*/ 1028700 h 1306285"/>
              <a:gd name="connsiteX3" fmla="*/ 579664 w 849085"/>
              <a:gd name="connsiteY3" fmla="*/ 0 h 1306285"/>
              <a:gd name="connsiteX4" fmla="*/ 849085 w 849085"/>
              <a:gd name="connsiteY4" fmla="*/ 32657 h 1306285"/>
              <a:gd name="connsiteX5" fmla="*/ 636814 w 849085"/>
              <a:gd name="connsiteY5" fmla="*/ 1151164 h 1306285"/>
              <a:gd name="connsiteX6" fmla="*/ 473528 w 849085"/>
              <a:gd name="connsiteY6" fmla="*/ 1298121 h 13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9085" h="1306285">
                <a:moveTo>
                  <a:pt x="473528" y="1298121"/>
                </a:moveTo>
                <a:lnTo>
                  <a:pt x="0" y="1306285"/>
                </a:lnTo>
                <a:lnTo>
                  <a:pt x="383721" y="1028700"/>
                </a:lnTo>
                <a:lnTo>
                  <a:pt x="579664" y="0"/>
                </a:lnTo>
                <a:lnTo>
                  <a:pt x="849085" y="32657"/>
                </a:lnTo>
                <a:lnTo>
                  <a:pt x="636814" y="1151164"/>
                </a:lnTo>
                <a:lnTo>
                  <a:pt x="473528" y="1298121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олилиния 200"/>
          <p:cNvSpPr/>
          <p:nvPr/>
        </p:nvSpPr>
        <p:spPr>
          <a:xfrm>
            <a:off x="7086600" y="996044"/>
            <a:ext cx="4923064" cy="2490714"/>
          </a:xfrm>
          <a:custGeom>
            <a:avLst/>
            <a:gdLst>
              <a:gd name="connsiteX0" fmla="*/ 0 w 4923064"/>
              <a:gd name="connsiteY0" fmla="*/ 236764 h 2800350"/>
              <a:gd name="connsiteX1" fmla="*/ 4923064 w 4923064"/>
              <a:gd name="connsiteY1" fmla="*/ 2800350 h 2800350"/>
              <a:gd name="connsiteX2" fmla="*/ 4923064 w 4923064"/>
              <a:gd name="connsiteY2" fmla="*/ 2334986 h 2800350"/>
              <a:gd name="connsiteX3" fmla="*/ 3812721 w 4923064"/>
              <a:gd name="connsiteY3" fmla="*/ 1779814 h 2800350"/>
              <a:gd name="connsiteX4" fmla="*/ 4914900 w 4923064"/>
              <a:gd name="connsiteY4" fmla="*/ 1069521 h 2800350"/>
              <a:gd name="connsiteX5" fmla="*/ 4906736 w 4923064"/>
              <a:gd name="connsiteY5" fmla="*/ 465364 h 2800350"/>
              <a:gd name="connsiteX6" fmla="*/ 3984171 w 4923064"/>
              <a:gd name="connsiteY6" fmla="*/ 16328 h 2800350"/>
              <a:gd name="connsiteX7" fmla="*/ 3241221 w 4923064"/>
              <a:gd name="connsiteY7" fmla="*/ 0 h 2800350"/>
              <a:gd name="connsiteX8" fmla="*/ 4694464 w 4923064"/>
              <a:gd name="connsiteY8" fmla="*/ 742950 h 2800350"/>
              <a:gd name="connsiteX9" fmla="*/ 3396343 w 4923064"/>
              <a:gd name="connsiteY9" fmla="*/ 1567543 h 2800350"/>
              <a:gd name="connsiteX10" fmla="*/ 326571 w 4923064"/>
              <a:gd name="connsiteY10" fmla="*/ 8164 h 2800350"/>
              <a:gd name="connsiteX11" fmla="*/ 0 w 4923064"/>
              <a:gd name="connsiteY11" fmla="*/ 236764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23064" h="2800350">
                <a:moveTo>
                  <a:pt x="0" y="236764"/>
                </a:moveTo>
                <a:lnTo>
                  <a:pt x="4923064" y="2800350"/>
                </a:lnTo>
                <a:lnTo>
                  <a:pt x="4923064" y="2334986"/>
                </a:lnTo>
                <a:lnTo>
                  <a:pt x="3812721" y="1779814"/>
                </a:lnTo>
                <a:lnTo>
                  <a:pt x="4914900" y="1069521"/>
                </a:lnTo>
                <a:lnTo>
                  <a:pt x="4906736" y="465364"/>
                </a:lnTo>
                <a:lnTo>
                  <a:pt x="3984171" y="16328"/>
                </a:lnTo>
                <a:lnTo>
                  <a:pt x="3241221" y="0"/>
                </a:lnTo>
                <a:lnTo>
                  <a:pt x="4694464" y="742950"/>
                </a:lnTo>
                <a:lnTo>
                  <a:pt x="3396343" y="1567543"/>
                </a:lnTo>
                <a:lnTo>
                  <a:pt x="326571" y="8164"/>
                </a:lnTo>
                <a:lnTo>
                  <a:pt x="0" y="236764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олилиния 205"/>
          <p:cNvSpPr/>
          <p:nvPr/>
        </p:nvSpPr>
        <p:spPr>
          <a:xfrm>
            <a:off x="3633107" y="3007493"/>
            <a:ext cx="7707086" cy="2381791"/>
          </a:xfrm>
          <a:custGeom>
            <a:avLst/>
            <a:gdLst>
              <a:gd name="connsiteX0" fmla="*/ 0 w 7690757"/>
              <a:gd name="connsiteY0" fmla="*/ 253093 h 2669722"/>
              <a:gd name="connsiteX1" fmla="*/ 4033157 w 7690757"/>
              <a:gd name="connsiteY1" fmla="*/ 2465615 h 2669722"/>
              <a:gd name="connsiteX2" fmla="*/ 3763735 w 7690757"/>
              <a:gd name="connsiteY2" fmla="*/ 2669722 h 2669722"/>
              <a:gd name="connsiteX3" fmla="*/ 4996543 w 7690757"/>
              <a:gd name="connsiteY3" fmla="*/ 2653393 h 2669722"/>
              <a:gd name="connsiteX4" fmla="*/ 4523014 w 7690757"/>
              <a:gd name="connsiteY4" fmla="*/ 2392136 h 2669722"/>
              <a:gd name="connsiteX5" fmla="*/ 7690757 w 7690757"/>
              <a:gd name="connsiteY5" fmla="*/ 179615 h 2669722"/>
              <a:gd name="connsiteX6" fmla="*/ 7307035 w 7690757"/>
              <a:gd name="connsiteY6" fmla="*/ 0 h 2669722"/>
              <a:gd name="connsiteX7" fmla="*/ 4229100 w 7690757"/>
              <a:gd name="connsiteY7" fmla="*/ 2212522 h 2669722"/>
              <a:gd name="connsiteX8" fmla="*/ 277585 w 7690757"/>
              <a:gd name="connsiteY8" fmla="*/ 65315 h 2669722"/>
              <a:gd name="connsiteX9" fmla="*/ 0 w 7690757"/>
              <a:gd name="connsiteY9" fmla="*/ 253093 h 2669722"/>
              <a:gd name="connsiteX0" fmla="*/ 0 w 7707086"/>
              <a:gd name="connsiteY0" fmla="*/ 244929 h 2669722"/>
              <a:gd name="connsiteX1" fmla="*/ 4049486 w 7707086"/>
              <a:gd name="connsiteY1" fmla="*/ 2465615 h 2669722"/>
              <a:gd name="connsiteX2" fmla="*/ 3780064 w 7707086"/>
              <a:gd name="connsiteY2" fmla="*/ 2669722 h 2669722"/>
              <a:gd name="connsiteX3" fmla="*/ 5012872 w 7707086"/>
              <a:gd name="connsiteY3" fmla="*/ 2653393 h 2669722"/>
              <a:gd name="connsiteX4" fmla="*/ 4539343 w 7707086"/>
              <a:gd name="connsiteY4" fmla="*/ 2392136 h 2669722"/>
              <a:gd name="connsiteX5" fmla="*/ 7707086 w 7707086"/>
              <a:gd name="connsiteY5" fmla="*/ 179615 h 2669722"/>
              <a:gd name="connsiteX6" fmla="*/ 7323364 w 7707086"/>
              <a:gd name="connsiteY6" fmla="*/ 0 h 2669722"/>
              <a:gd name="connsiteX7" fmla="*/ 4245429 w 7707086"/>
              <a:gd name="connsiteY7" fmla="*/ 2212522 h 2669722"/>
              <a:gd name="connsiteX8" fmla="*/ 293914 w 7707086"/>
              <a:gd name="connsiteY8" fmla="*/ 65315 h 2669722"/>
              <a:gd name="connsiteX9" fmla="*/ 0 w 7707086"/>
              <a:gd name="connsiteY9" fmla="*/ 244929 h 2669722"/>
              <a:gd name="connsiteX0" fmla="*/ 0 w 7707086"/>
              <a:gd name="connsiteY0" fmla="*/ 253094 h 2677887"/>
              <a:gd name="connsiteX1" fmla="*/ 4049486 w 7707086"/>
              <a:gd name="connsiteY1" fmla="*/ 2473780 h 2677887"/>
              <a:gd name="connsiteX2" fmla="*/ 3780064 w 7707086"/>
              <a:gd name="connsiteY2" fmla="*/ 2677887 h 2677887"/>
              <a:gd name="connsiteX3" fmla="*/ 5012872 w 7707086"/>
              <a:gd name="connsiteY3" fmla="*/ 2661558 h 2677887"/>
              <a:gd name="connsiteX4" fmla="*/ 4539343 w 7707086"/>
              <a:gd name="connsiteY4" fmla="*/ 2400301 h 2677887"/>
              <a:gd name="connsiteX5" fmla="*/ 7707086 w 7707086"/>
              <a:gd name="connsiteY5" fmla="*/ 187780 h 2677887"/>
              <a:gd name="connsiteX6" fmla="*/ 7347857 w 7707086"/>
              <a:gd name="connsiteY6" fmla="*/ 0 h 2677887"/>
              <a:gd name="connsiteX7" fmla="*/ 4245429 w 7707086"/>
              <a:gd name="connsiteY7" fmla="*/ 2220687 h 2677887"/>
              <a:gd name="connsiteX8" fmla="*/ 293914 w 7707086"/>
              <a:gd name="connsiteY8" fmla="*/ 73480 h 2677887"/>
              <a:gd name="connsiteX9" fmla="*/ 0 w 7707086"/>
              <a:gd name="connsiteY9" fmla="*/ 253094 h 2677887"/>
              <a:gd name="connsiteX0" fmla="*/ 0 w 7707086"/>
              <a:gd name="connsiteY0" fmla="*/ 253094 h 2677887"/>
              <a:gd name="connsiteX1" fmla="*/ 4049486 w 7707086"/>
              <a:gd name="connsiteY1" fmla="*/ 2473780 h 2677887"/>
              <a:gd name="connsiteX2" fmla="*/ 3780064 w 7707086"/>
              <a:gd name="connsiteY2" fmla="*/ 2677887 h 2677887"/>
              <a:gd name="connsiteX3" fmla="*/ 5012872 w 7707086"/>
              <a:gd name="connsiteY3" fmla="*/ 2661558 h 2677887"/>
              <a:gd name="connsiteX4" fmla="*/ 4539343 w 7707086"/>
              <a:gd name="connsiteY4" fmla="*/ 2400301 h 2677887"/>
              <a:gd name="connsiteX5" fmla="*/ 7707086 w 7707086"/>
              <a:gd name="connsiteY5" fmla="*/ 187780 h 2677887"/>
              <a:gd name="connsiteX6" fmla="*/ 7347857 w 7707086"/>
              <a:gd name="connsiteY6" fmla="*/ 0 h 2677887"/>
              <a:gd name="connsiteX7" fmla="*/ 4245429 w 7707086"/>
              <a:gd name="connsiteY7" fmla="*/ 2220687 h 2677887"/>
              <a:gd name="connsiteX8" fmla="*/ 261257 w 7707086"/>
              <a:gd name="connsiteY8" fmla="*/ 57151 h 2677887"/>
              <a:gd name="connsiteX9" fmla="*/ 0 w 7707086"/>
              <a:gd name="connsiteY9" fmla="*/ 253094 h 2677887"/>
              <a:gd name="connsiteX0" fmla="*/ 0 w 7707086"/>
              <a:gd name="connsiteY0" fmla="*/ 253094 h 2677887"/>
              <a:gd name="connsiteX1" fmla="*/ 4049486 w 7707086"/>
              <a:gd name="connsiteY1" fmla="*/ 2473780 h 2677887"/>
              <a:gd name="connsiteX2" fmla="*/ 3780064 w 7707086"/>
              <a:gd name="connsiteY2" fmla="*/ 2677887 h 2677887"/>
              <a:gd name="connsiteX3" fmla="*/ 5012872 w 7707086"/>
              <a:gd name="connsiteY3" fmla="*/ 2661558 h 2677887"/>
              <a:gd name="connsiteX4" fmla="*/ 4539343 w 7707086"/>
              <a:gd name="connsiteY4" fmla="*/ 2400301 h 2677887"/>
              <a:gd name="connsiteX5" fmla="*/ 7707086 w 7707086"/>
              <a:gd name="connsiteY5" fmla="*/ 187780 h 2677887"/>
              <a:gd name="connsiteX6" fmla="*/ 7347857 w 7707086"/>
              <a:gd name="connsiteY6" fmla="*/ 0 h 2677887"/>
              <a:gd name="connsiteX7" fmla="*/ 4245429 w 7707086"/>
              <a:gd name="connsiteY7" fmla="*/ 2220687 h 2677887"/>
              <a:gd name="connsiteX8" fmla="*/ 285750 w 7707086"/>
              <a:gd name="connsiteY8" fmla="*/ 89808 h 2677887"/>
              <a:gd name="connsiteX9" fmla="*/ 0 w 7707086"/>
              <a:gd name="connsiteY9" fmla="*/ 253094 h 2677887"/>
              <a:gd name="connsiteX0" fmla="*/ 0 w 7707086"/>
              <a:gd name="connsiteY0" fmla="*/ 253094 h 2677887"/>
              <a:gd name="connsiteX1" fmla="*/ 4049486 w 7707086"/>
              <a:gd name="connsiteY1" fmla="*/ 2473780 h 2677887"/>
              <a:gd name="connsiteX2" fmla="*/ 3780064 w 7707086"/>
              <a:gd name="connsiteY2" fmla="*/ 2677887 h 2677887"/>
              <a:gd name="connsiteX3" fmla="*/ 5012872 w 7707086"/>
              <a:gd name="connsiteY3" fmla="*/ 2661558 h 2677887"/>
              <a:gd name="connsiteX4" fmla="*/ 4539343 w 7707086"/>
              <a:gd name="connsiteY4" fmla="*/ 2400301 h 2677887"/>
              <a:gd name="connsiteX5" fmla="*/ 7707086 w 7707086"/>
              <a:gd name="connsiteY5" fmla="*/ 187780 h 2677887"/>
              <a:gd name="connsiteX6" fmla="*/ 7347857 w 7707086"/>
              <a:gd name="connsiteY6" fmla="*/ 0 h 2677887"/>
              <a:gd name="connsiteX7" fmla="*/ 4245429 w 7707086"/>
              <a:gd name="connsiteY7" fmla="*/ 2220687 h 2677887"/>
              <a:gd name="connsiteX8" fmla="*/ 253093 w 7707086"/>
              <a:gd name="connsiteY8" fmla="*/ 81644 h 2677887"/>
              <a:gd name="connsiteX9" fmla="*/ 0 w 7707086"/>
              <a:gd name="connsiteY9" fmla="*/ 253094 h 26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07086" h="2677887">
                <a:moveTo>
                  <a:pt x="0" y="253094"/>
                </a:moveTo>
                <a:lnTo>
                  <a:pt x="4049486" y="2473780"/>
                </a:lnTo>
                <a:lnTo>
                  <a:pt x="3780064" y="2677887"/>
                </a:lnTo>
                <a:lnTo>
                  <a:pt x="5012872" y="2661558"/>
                </a:lnTo>
                <a:lnTo>
                  <a:pt x="4539343" y="2400301"/>
                </a:lnTo>
                <a:lnTo>
                  <a:pt x="7707086" y="187780"/>
                </a:lnTo>
                <a:lnTo>
                  <a:pt x="7347857" y="0"/>
                </a:lnTo>
                <a:lnTo>
                  <a:pt x="4245429" y="2220687"/>
                </a:lnTo>
                <a:lnTo>
                  <a:pt x="253093" y="81644"/>
                </a:lnTo>
                <a:lnTo>
                  <a:pt x="0" y="253094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олилиния 207"/>
          <p:cNvSpPr/>
          <p:nvPr/>
        </p:nvSpPr>
        <p:spPr>
          <a:xfrm>
            <a:off x="5078186" y="2499186"/>
            <a:ext cx="3804557" cy="1263511"/>
          </a:xfrm>
          <a:custGeom>
            <a:avLst/>
            <a:gdLst>
              <a:gd name="connsiteX0" fmla="*/ 0 w 3804557"/>
              <a:gd name="connsiteY0" fmla="*/ 1298121 h 1420586"/>
              <a:gd name="connsiteX1" fmla="*/ 1045028 w 3804557"/>
              <a:gd name="connsiteY1" fmla="*/ 571500 h 1420586"/>
              <a:gd name="connsiteX2" fmla="*/ 244928 w 3804557"/>
              <a:gd name="connsiteY2" fmla="*/ 171450 h 1420586"/>
              <a:gd name="connsiteX3" fmla="*/ 498021 w 3804557"/>
              <a:gd name="connsiteY3" fmla="*/ 0 h 1420586"/>
              <a:gd name="connsiteX4" fmla="*/ 1298121 w 3804557"/>
              <a:gd name="connsiteY4" fmla="*/ 416379 h 1420586"/>
              <a:gd name="connsiteX5" fmla="*/ 1910443 w 3804557"/>
              <a:gd name="connsiteY5" fmla="*/ 16329 h 1420586"/>
              <a:gd name="connsiteX6" fmla="*/ 3804557 w 3804557"/>
              <a:gd name="connsiteY6" fmla="*/ 963386 h 1420586"/>
              <a:gd name="connsiteX7" fmla="*/ 3600450 w 3804557"/>
              <a:gd name="connsiteY7" fmla="*/ 1118507 h 1420586"/>
              <a:gd name="connsiteX8" fmla="*/ 1943100 w 3804557"/>
              <a:gd name="connsiteY8" fmla="*/ 293914 h 1420586"/>
              <a:gd name="connsiteX9" fmla="*/ 228600 w 3804557"/>
              <a:gd name="connsiteY9" fmla="*/ 1420586 h 1420586"/>
              <a:gd name="connsiteX10" fmla="*/ 0 w 3804557"/>
              <a:gd name="connsiteY10" fmla="*/ 1298121 h 14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4557" h="1420586">
                <a:moveTo>
                  <a:pt x="0" y="1298121"/>
                </a:moveTo>
                <a:lnTo>
                  <a:pt x="1045028" y="571500"/>
                </a:lnTo>
                <a:lnTo>
                  <a:pt x="244928" y="171450"/>
                </a:lnTo>
                <a:lnTo>
                  <a:pt x="498021" y="0"/>
                </a:lnTo>
                <a:lnTo>
                  <a:pt x="1298121" y="416379"/>
                </a:lnTo>
                <a:lnTo>
                  <a:pt x="1910443" y="16329"/>
                </a:lnTo>
                <a:lnTo>
                  <a:pt x="3804557" y="963386"/>
                </a:lnTo>
                <a:lnTo>
                  <a:pt x="3600450" y="1118507"/>
                </a:lnTo>
                <a:lnTo>
                  <a:pt x="1943100" y="293914"/>
                </a:lnTo>
                <a:lnTo>
                  <a:pt x="228600" y="1420586"/>
                </a:lnTo>
                <a:lnTo>
                  <a:pt x="0" y="1298121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олилиния 196"/>
          <p:cNvSpPr/>
          <p:nvPr/>
        </p:nvSpPr>
        <p:spPr>
          <a:xfrm>
            <a:off x="130629" y="996044"/>
            <a:ext cx="7290707" cy="4400503"/>
          </a:xfrm>
          <a:custGeom>
            <a:avLst/>
            <a:gdLst>
              <a:gd name="connsiteX0" fmla="*/ 24492 w 7290707"/>
              <a:gd name="connsiteY0" fmla="*/ 212271 h 4947557"/>
              <a:gd name="connsiteX1" fmla="*/ 947057 w 7290707"/>
              <a:gd name="connsiteY1" fmla="*/ 734786 h 4947557"/>
              <a:gd name="connsiteX2" fmla="*/ 16328 w 7290707"/>
              <a:gd name="connsiteY2" fmla="*/ 1347107 h 4947557"/>
              <a:gd name="connsiteX3" fmla="*/ 0 w 7290707"/>
              <a:gd name="connsiteY3" fmla="*/ 1755321 h 4947557"/>
              <a:gd name="connsiteX4" fmla="*/ 2155371 w 7290707"/>
              <a:gd name="connsiteY4" fmla="*/ 342900 h 4947557"/>
              <a:gd name="connsiteX5" fmla="*/ 3004457 w 7290707"/>
              <a:gd name="connsiteY5" fmla="*/ 775607 h 4947557"/>
              <a:gd name="connsiteX6" fmla="*/ 24492 w 7290707"/>
              <a:gd name="connsiteY6" fmla="*/ 2792186 h 4947557"/>
              <a:gd name="connsiteX7" fmla="*/ 24492 w 7290707"/>
              <a:gd name="connsiteY7" fmla="*/ 3159578 h 4947557"/>
              <a:gd name="connsiteX8" fmla="*/ 489857 w 7290707"/>
              <a:gd name="connsiteY8" fmla="*/ 2857500 h 4947557"/>
              <a:gd name="connsiteX9" fmla="*/ 1583871 w 7290707"/>
              <a:gd name="connsiteY9" fmla="*/ 3429000 h 4947557"/>
              <a:gd name="connsiteX10" fmla="*/ 16328 w 7290707"/>
              <a:gd name="connsiteY10" fmla="*/ 4449536 h 4947557"/>
              <a:gd name="connsiteX11" fmla="*/ 24492 w 7290707"/>
              <a:gd name="connsiteY11" fmla="*/ 4816928 h 4947557"/>
              <a:gd name="connsiteX12" fmla="*/ 816428 w 7290707"/>
              <a:gd name="connsiteY12" fmla="*/ 4310743 h 4947557"/>
              <a:gd name="connsiteX13" fmla="*/ 2081892 w 7290707"/>
              <a:gd name="connsiteY13" fmla="*/ 4947557 h 4947557"/>
              <a:gd name="connsiteX14" fmla="*/ 2645228 w 7290707"/>
              <a:gd name="connsiteY14" fmla="*/ 4947557 h 4947557"/>
              <a:gd name="connsiteX15" fmla="*/ 1094014 w 7290707"/>
              <a:gd name="connsiteY15" fmla="*/ 4114800 h 4947557"/>
              <a:gd name="connsiteX16" fmla="*/ 7290707 w 7290707"/>
              <a:gd name="connsiteY16" fmla="*/ 16328 h 4947557"/>
              <a:gd name="connsiteX17" fmla="*/ 6678385 w 7290707"/>
              <a:gd name="connsiteY17" fmla="*/ 16328 h 4947557"/>
              <a:gd name="connsiteX18" fmla="*/ 1820635 w 7290707"/>
              <a:gd name="connsiteY18" fmla="*/ 3249386 h 4947557"/>
              <a:gd name="connsiteX19" fmla="*/ 734785 w 7290707"/>
              <a:gd name="connsiteY19" fmla="*/ 2686050 h 4947557"/>
              <a:gd name="connsiteX20" fmla="*/ 3265714 w 7290707"/>
              <a:gd name="connsiteY20" fmla="*/ 930728 h 4947557"/>
              <a:gd name="connsiteX21" fmla="*/ 4449535 w 7290707"/>
              <a:gd name="connsiteY21" fmla="*/ 1510393 h 4947557"/>
              <a:gd name="connsiteX22" fmla="*/ 4710792 w 7290707"/>
              <a:gd name="connsiteY22" fmla="*/ 1330778 h 4947557"/>
              <a:gd name="connsiteX23" fmla="*/ 2122714 w 7290707"/>
              <a:gd name="connsiteY23" fmla="*/ 0 h 4947557"/>
              <a:gd name="connsiteX24" fmla="*/ 1657350 w 7290707"/>
              <a:gd name="connsiteY24" fmla="*/ 16328 h 4947557"/>
              <a:gd name="connsiteX25" fmla="*/ 1918607 w 7290707"/>
              <a:gd name="connsiteY25" fmla="*/ 146957 h 4947557"/>
              <a:gd name="connsiteX26" fmla="*/ 1159328 w 7290707"/>
              <a:gd name="connsiteY26" fmla="*/ 587828 h 4947557"/>
              <a:gd name="connsiteX27" fmla="*/ 163285 w 7290707"/>
              <a:gd name="connsiteY27" fmla="*/ 16328 h 4947557"/>
              <a:gd name="connsiteX28" fmla="*/ 32657 w 7290707"/>
              <a:gd name="connsiteY28" fmla="*/ 16328 h 4947557"/>
              <a:gd name="connsiteX29" fmla="*/ 24492 w 7290707"/>
              <a:gd name="connsiteY29" fmla="*/ 212271 h 4947557"/>
              <a:gd name="connsiteX0" fmla="*/ 24492 w 7290707"/>
              <a:gd name="connsiteY0" fmla="*/ 212271 h 4947557"/>
              <a:gd name="connsiteX1" fmla="*/ 947057 w 7290707"/>
              <a:gd name="connsiteY1" fmla="*/ 734786 h 4947557"/>
              <a:gd name="connsiteX2" fmla="*/ 16328 w 7290707"/>
              <a:gd name="connsiteY2" fmla="*/ 1347107 h 4947557"/>
              <a:gd name="connsiteX3" fmla="*/ 0 w 7290707"/>
              <a:gd name="connsiteY3" fmla="*/ 1755321 h 4947557"/>
              <a:gd name="connsiteX4" fmla="*/ 2155371 w 7290707"/>
              <a:gd name="connsiteY4" fmla="*/ 342900 h 4947557"/>
              <a:gd name="connsiteX5" fmla="*/ 3004457 w 7290707"/>
              <a:gd name="connsiteY5" fmla="*/ 775607 h 4947557"/>
              <a:gd name="connsiteX6" fmla="*/ 24492 w 7290707"/>
              <a:gd name="connsiteY6" fmla="*/ 2792186 h 4947557"/>
              <a:gd name="connsiteX7" fmla="*/ 24492 w 7290707"/>
              <a:gd name="connsiteY7" fmla="*/ 3159578 h 4947557"/>
              <a:gd name="connsiteX8" fmla="*/ 489857 w 7290707"/>
              <a:gd name="connsiteY8" fmla="*/ 2857500 h 4947557"/>
              <a:gd name="connsiteX9" fmla="*/ 1583871 w 7290707"/>
              <a:gd name="connsiteY9" fmla="*/ 3429000 h 4947557"/>
              <a:gd name="connsiteX10" fmla="*/ 16328 w 7290707"/>
              <a:gd name="connsiteY10" fmla="*/ 4449536 h 4947557"/>
              <a:gd name="connsiteX11" fmla="*/ 24492 w 7290707"/>
              <a:gd name="connsiteY11" fmla="*/ 4816928 h 4947557"/>
              <a:gd name="connsiteX12" fmla="*/ 816428 w 7290707"/>
              <a:gd name="connsiteY12" fmla="*/ 4310743 h 4947557"/>
              <a:gd name="connsiteX13" fmla="*/ 2081892 w 7290707"/>
              <a:gd name="connsiteY13" fmla="*/ 4947557 h 4947557"/>
              <a:gd name="connsiteX14" fmla="*/ 2645228 w 7290707"/>
              <a:gd name="connsiteY14" fmla="*/ 4947557 h 4947557"/>
              <a:gd name="connsiteX15" fmla="*/ 1094014 w 7290707"/>
              <a:gd name="connsiteY15" fmla="*/ 4114800 h 4947557"/>
              <a:gd name="connsiteX16" fmla="*/ 7290707 w 7290707"/>
              <a:gd name="connsiteY16" fmla="*/ 16328 h 4947557"/>
              <a:gd name="connsiteX17" fmla="*/ 6678385 w 7290707"/>
              <a:gd name="connsiteY17" fmla="*/ 16328 h 4947557"/>
              <a:gd name="connsiteX18" fmla="*/ 1820635 w 7290707"/>
              <a:gd name="connsiteY18" fmla="*/ 3249386 h 4947557"/>
              <a:gd name="connsiteX19" fmla="*/ 734785 w 7290707"/>
              <a:gd name="connsiteY19" fmla="*/ 2686050 h 4947557"/>
              <a:gd name="connsiteX20" fmla="*/ 3265714 w 7290707"/>
              <a:gd name="connsiteY20" fmla="*/ 930728 h 4947557"/>
              <a:gd name="connsiteX21" fmla="*/ 4425042 w 7290707"/>
              <a:gd name="connsiteY21" fmla="*/ 1502229 h 4947557"/>
              <a:gd name="connsiteX22" fmla="*/ 4710792 w 7290707"/>
              <a:gd name="connsiteY22" fmla="*/ 1330778 h 4947557"/>
              <a:gd name="connsiteX23" fmla="*/ 2122714 w 7290707"/>
              <a:gd name="connsiteY23" fmla="*/ 0 h 4947557"/>
              <a:gd name="connsiteX24" fmla="*/ 1657350 w 7290707"/>
              <a:gd name="connsiteY24" fmla="*/ 16328 h 4947557"/>
              <a:gd name="connsiteX25" fmla="*/ 1918607 w 7290707"/>
              <a:gd name="connsiteY25" fmla="*/ 146957 h 4947557"/>
              <a:gd name="connsiteX26" fmla="*/ 1159328 w 7290707"/>
              <a:gd name="connsiteY26" fmla="*/ 587828 h 4947557"/>
              <a:gd name="connsiteX27" fmla="*/ 163285 w 7290707"/>
              <a:gd name="connsiteY27" fmla="*/ 16328 h 4947557"/>
              <a:gd name="connsiteX28" fmla="*/ 32657 w 7290707"/>
              <a:gd name="connsiteY28" fmla="*/ 16328 h 4947557"/>
              <a:gd name="connsiteX29" fmla="*/ 24492 w 7290707"/>
              <a:gd name="connsiteY29" fmla="*/ 212271 h 4947557"/>
              <a:gd name="connsiteX0" fmla="*/ 24492 w 7290707"/>
              <a:gd name="connsiteY0" fmla="*/ 212271 h 4947557"/>
              <a:gd name="connsiteX1" fmla="*/ 947057 w 7290707"/>
              <a:gd name="connsiteY1" fmla="*/ 734786 h 4947557"/>
              <a:gd name="connsiteX2" fmla="*/ 16328 w 7290707"/>
              <a:gd name="connsiteY2" fmla="*/ 1347107 h 4947557"/>
              <a:gd name="connsiteX3" fmla="*/ 0 w 7290707"/>
              <a:gd name="connsiteY3" fmla="*/ 1755321 h 4947557"/>
              <a:gd name="connsiteX4" fmla="*/ 2155371 w 7290707"/>
              <a:gd name="connsiteY4" fmla="*/ 342900 h 4947557"/>
              <a:gd name="connsiteX5" fmla="*/ 3004457 w 7290707"/>
              <a:gd name="connsiteY5" fmla="*/ 775607 h 4947557"/>
              <a:gd name="connsiteX6" fmla="*/ 24492 w 7290707"/>
              <a:gd name="connsiteY6" fmla="*/ 2792186 h 4947557"/>
              <a:gd name="connsiteX7" fmla="*/ 24492 w 7290707"/>
              <a:gd name="connsiteY7" fmla="*/ 3159578 h 4947557"/>
              <a:gd name="connsiteX8" fmla="*/ 489857 w 7290707"/>
              <a:gd name="connsiteY8" fmla="*/ 2857500 h 4947557"/>
              <a:gd name="connsiteX9" fmla="*/ 1583871 w 7290707"/>
              <a:gd name="connsiteY9" fmla="*/ 3429000 h 4947557"/>
              <a:gd name="connsiteX10" fmla="*/ 16328 w 7290707"/>
              <a:gd name="connsiteY10" fmla="*/ 4449536 h 4947557"/>
              <a:gd name="connsiteX11" fmla="*/ 24492 w 7290707"/>
              <a:gd name="connsiteY11" fmla="*/ 4816928 h 4947557"/>
              <a:gd name="connsiteX12" fmla="*/ 816428 w 7290707"/>
              <a:gd name="connsiteY12" fmla="*/ 4310743 h 4947557"/>
              <a:gd name="connsiteX13" fmla="*/ 2081892 w 7290707"/>
              <a:gd name="connsiteY13" fmla="*/ 4947557 h 4947557"/>
              <a:gd name="connsiteX14" fmla="*/ 2645228 w 7290707"/>
              <a:gd name="connsiteY14" fmla="*/ 4947557 h 4947557"/>
              <a:gd name="connsiteX15" fmla="*/ 1094014 w 7290707"/>
              <a:gd name="connsiteY15" fmla="*/ 4114800 h 4947557"/>
              <a:gd name="connsiteX16" fmla="*/ 7290707 w 7290707"/>
              <a:gd name="connsiteY16" fmla="*/ 16328 h 4947557"/>
              <a:gd name="connsiteX17" fmla="*/ 6678385 w 7290707"/>
              <a:gd name="connsiteY17" fmla="*/ 16328 h 4947557"/>
              <a:gd name="connsiteX18" fmla="*/ 1820635 w 7290707"/>
              <a:gd name="connsiteY18" fmla="*/ 3249386 h 4947557"/>
              <a:gd name="connsiteX19" fmla="*/ 734785 w 7290707"/>
              <a:gd name="connsiteY19" fmla="*/ 2686050 h 4947557"/>
              <a:gd name="connsiteX20" fmla="*/ 3265714 w 7290707"/>
              <a:gd name="connsiteY20" fmla="*/ 930728 h 4947557"/>
              <a:gd name="connsiteX21" fmla="*/ 4425042 w 7290707"/>
              <a:gd name="connsiteY21" fmla="*/ 1502229 h 4947557"/>
              <a:gd name="connsiteX22" fmla="*/ 4678135 w 7290707"/>
              <a:gd name="connsiteY22" fmla="*/ 1322614 h 4947557"/>
              <a:gd name="connsiteX23" fmla="*/ 2122714 w 7290707"/>
              <a:gd name="connsiteY23" fmla="*/ 0 h 4947557"/>
              <a:gd name="connsiteX24" fmla="*/ 1657350 w 7290707"/>
              <a:gd name="connsiteY24" fmla="*/ 16328 h 4947557"/>
              <a:gd name="connsiteX25" fmla="*/ 1918607 w 7290707"/>
              <a:gd name="connsiteY25" fmla="*/ 146957 h 4947557"/>
              <a:gd name="connsiteX26" fmla="*/ 1159328 w 7290707"/>
              <a:gd name="connsiteY26" fmla="*/ 587828 h 4947557"/>
              <a:gd name="connsiteX27" fmla="*/ 163285 w 7290707"/>
              <a:gd name="connsiteY27" fmla="*/ 16328 h 4947557"/>
              <a:gd name="connsiteX28" fmla="*/ 32657 w 7290707"/>
              <a:gd name="connsiteY28" fmla="*/ 16328 h 4947557"/>
              <a:gd name="connsiteX29" fmla="*/ 24492 w 7290707"/>
              <a:gd name="connsiteY29" fmla="*/ 212271 h 4947557"/>
              <a:gd name="connsiteX0" fmla="*/ 24492 w 7290707"/>
              <a:gd name="connsiteY0" fmla="*/ 212271 h 4947557"/>
              <a:gd name="connsiteX1" fmla="*/ 947057 w 7290707"/>
              <a:gd name="connsiteY1" fmla="*/ 734786 h 4947557"/>
              <a:gd name="connsiteX2" fmla="*/ 16328 w 7290707"/>
              <a:gd name="connsiteY2" fmla="*/ 1347107 h 4947557"/>
              <a:gd name="connsiteX3" fmla="*/ 0 w 7290707"/>
              <a:gd name="connsiteY3" fmla="*/ 1755321 h 4947557"/>
              <a:gd name="connsiteX4" fmla="*/ 2155371 w 7290707"/>
              <a:gd name="connsiteY4" fmla="*/ 342900 h 4947557"/>
              <a:gd name="connsiteX5" fmla="*/ 3004457 w 7290707"/>
              <a:gd name="connsiteY5" fmla="*/ 775607 h 4947557"/>
              <a:gd name="connsiteX6" fmla="*/ 24492 w 7290707"/>
              <a:gd name="connsiteY6" fmla="*/ 2792186 h 4947557"/>
              <a:gd name="connsiteX7" fmla="*/ 24492 w 7290707"/>
              <a:gd name="connsiteY7" fmla="*/ 3159578 h 4947557"/>
              <a:gd name="connsiteX8" fmla="*/ 489857 w 7290707"/>
              <a:gd name="connsiteY8" fmla="*/ 2857500 h 4947557"/>
              <a:gd name="connsiteX9" fmla="*/ 1583871 w 7290707"/>
              <a:gd name="connsiteY9" fmla="*/ 3429000 h 4947557"/>
              <a:gd name="connsiteX10" fmla="*/ 16328 w 7290707"/>
              <a:gd name="connsiteY10" fmla="*/ 4449536 h 4947557"/>
              <a:gd name="connsiteX11" fmla="*/ 24492 w 7290707"/>
              <a:gd name="connsiteY11" fmla="*/ 4816928 h 4947557"/>
              <a:gd name="connsiteX12" fmla="*/ 816428 w 7290707"/>
              <a:gd name="connsiteY12" fmla="*/ 4310743 h 4947557"/>
              <a:gd name="connsiteX13" fmla="*/ 2081892 w 7290707"/>
              <a:gd name="connsiteY13" fmla="*/ 4947557 h 4947557"/>
              <a:gd name="connsiteX14" fmla="*/ 2645228 w 7290707"/>
              <a:gd name="connsiteY14" fmla="*/ 4947557 h 4947557"/>
              <a:gd name="connsiteX15" fmla="*/ 1094014 w 7290707"/>
              <a:gd name="connsiteY15" fmla="*/ 4114800 h 4947557"/>
              <a:gd name="connsiteX16" fmla="*/ 7290707 w 7290707"/>
              <a:gd name="connsiteY16" fmla="*/ 16328 h 4947557"/>
              <a:gd name="connsiteX17" fmla="*/ 6678385 w 7290707"/>
              <a:gd name="connsiteY17" fmla="*/ 16328 h 4947557"/>
              <a:gd name="connsiteX18" fmla="*/ 1820635 w 7290707"/>
              <a:gd name="connsiteY18" fmla="*/ 3249386 h 4947557"/>
              <a:gd name="connsiteX19" fmla="*/ 734785 w 7290707"/>
              <a:gd name="connsiteY19" fmla="*/ 2686050 h 4947557"/>
              <a:gd name="connsiteX20" fmla="*/ 3265714 w 7290707"/>
              <a:gd name="connsiteY20" fmla="*/ 930728 h 4947557"/>
              <a:gd name="connsiteX21" fmla="*/ 4425042 w 7290707"/>
              <a:gd name="connsiteY21" fmla="*/ 1502229 h 4947557"/>
              <a:gd name="connsiteX22" fmla="*/ 4710792 w 7290707"/>
              <a:gd name="connsiteY22" fmla="*/ 1330778 h 4947557"/>
              <a:gd name="connsiteX23" fmla="*/ 2122714 w 7290707"/>
              <a:gd name="connsiteY23" fmla="*/ 0 h 4947557"/>
              <a:gd name="connsiteX24" fmla="*/ 1657350 w 7290707"/>
              <a:gd name="connsiteY24" fmla="*/ 16328 h 4947557"/>
              <a:gd name="connsiteX25" fmla="*/ 1918607 w 7290707"/>
              <a:gd name="connsiteY25" fmla="*/ 146957 h 4947557"/>
              <a:gd name="connsiteX26" fmla="*/ 1159328 w 7290707"/>
              <a:gd name="connsiteY26" fmla="*/ 587828 h 4947557"/>
              <a:gd name="connsiteX27" fmla="*/ 163285 w 7290707"/>
              <a:gd name="connsiteY27" fmla="*/ 16328 h 4947557"/>
              <a:gd name="connsiteX28" fmla="*/ 32657 w 7290707"/>
              <a:gd name="connsiteY28" fmla="*/ 16328 h 4947557"/>
              <a:gd name="connsiteX29" fmla="*/ 24492 w 7290707"/>
              <a:gd name="connsiteY29" fmla="*/ 212271 h 4947557"/>
              <a:gd name="connsiteX0" fmla="*/ 24492 w 7290707"/>
              <a:gd name="connsiteY0" fmla="*/ 212271 h 4947557"/>
              <a:gd name="connsiteX1" fmla="*/ 947057 w 7290707"/>
              <a:gd name="connsiteY1" fmla="*/ 734786 h 4947557"/>
              <a:gd name="connsiteX2" fmla="*/ 16328 w 7290707"/>
              <a:gd name="connsiteY2" fmla="*/ 1347107 h 4947557"/>
              <a:gd name="connsiteX3" fmla="*/ 0 w 7290707"/>
              <a:gd name="connsiteY3" fmla="*/ 1755321 h 4947557"/>
              <a:gd name="connsiteX4" fmla="*/ 2155371 w 7290707"/>
              <a:gd name="connsiteY4" fmla="*/ 342900 h 4947557"/>
              <a:gd name="connsiteX5" fmla="*/ 3004457 w 7290707"/>
              <a:gd name="connsiteY5" fmla="*/ 775607 h 4947557"/>
              <a:gd name="connsiteX6" fmla="*/ 24492 w 7290707"/>
              <a:gd name="connsiteY6" fmla="*/ 2792186 h 4947557"/>
              <a:gd name="connsiteX7" fmla="*/ 24492 w 7290707"/>
              <a:gd name="connsiteY7" fmla="*/ 3159578 h 4947557"/>
              <a:gd name="connsiteX8" fmla="*/ 489857 w 7290707"/>
              <a:gd name="connsiteY8" fmla="*/ 2857500 h 4947557"/>
              <a:gd name="connsiteX9" fmla="*/ 1583871 w 7290707"/>
              <a:gd name="connsiteY9" fmla="*/ 3429000 h 4947557"/>
              <a:gd name="connsiteX10" fmla="*/ 16328 w 7290707"/>
              <a:gd name="connsiteY10" fmla="*/ 4449536 h 4947557"/>
              <a:gd name="connsiteX11" fmla="*/ 24492 w 7290707"/>
              <a:gd name="connsiteY11" fmla="*/ 4816928 h 4947557"/>
              <a:gd name="connsiteX12" fmla="*/ 816428 w 7290707"/>
              <a:gd name="connsiteY12" fmla="*/ 4310743 h 4947557"/>
              <a:gd name="connsiteX13" fmla="*/ 2081892 w 7290707"/>
              <a:gd name="connsiteY13" fmla="*/ 4947557 h 4947557"/>
              <a:gd name="connsiteX14" fmla="*/ 2645228 w 7290707"/>
              <a:gd name="connsiteY14" fmla="*/ 4947557 h 4947557"/>
              <a:gd name="connsiteX15" fmla="*/ 1094014 w 7290707"/>
              <a:gd name="connsiteY15" fmla="*/ 4114800 h 4947557"/>
              <a:gd name="connsiteX16" fmla="*/ 7290707 w 7290707"/>
              <a:gd name="connsiteY16" fmla="*/ 16328 h 4947557"/>
              <a:gd name="connsiteX17" fmla="*/ 6678385 w 7290707"/>
              <a:gd name="connsiteY17" fmla="*/ 16328 h 4947557"/>
              <a:gd name="connsiteX18" fmla="*/ 1820635 w 7290707"/>
              <a:gd name="connsiteY18" fmla="*/ 3249386 h 4947557"/>
              <a:gd name="connsiteX19" fmla="*/ 734785 w 7290707"/>
              <a:gd name="connsiteY19" fmla="*/ 2686050 h 4947557"/>
              <a:gd name="connsiteX20" fmla="*/ 3265714 w 7290707"/>
              <a:gd name="connsiteY20" fmla="*/ 930728 h 4947557"/>
              <a:gd name="connsiteX21" fmla="*/ 4441371 w 7290707"/>
              <a:gd name="connsiteY21" fmla="*/ 1502229 h 4947557"/>
              <a:gd name="connsiteX22" fmla="*/ 4710792 w 7290707"/>
              <a:gd name="connsiteY22" fmla="*/ 1330778 h 4947557"/>
              <a:gd name="connsiteX23" fmla="*/ 2122714 w 7290707"/>
              <a:gd name="connsiteY23" fmla="*/ 0 h 4947557"/>
              <a:gd name="connsiteX24" fmla="*/ 1657350 w 7290707"/>
              <a:gd name="connsiteY24" fmla="*/ 16328 h 4947557"/>
              <a:gd name="connsiteX25" fmla="*/ 1918607 w 7290707"/>
              <a:gd name="connsiteY25" fmla="*/ 146957 h 4947557"/>
              <a:gd name="connsiteX26" fmla="*/ 1159328 w 7290707"/>
              <a:gd name="connsiteY26" fmla="*/ 587828 h 4947557"/>
              <a:gd name="connsiteX27" fmla="*/ 163285 w 7290707"/>
              <a:gd name="connsiteY27" fmla="*/ 16328 h 4947557"/>
              <a:gd name="connsiteX28" fmla="*/ 32657 w 7290707"/>
              <a:gd name="connsiteY28" fmla="*/ 16328 h 4947557"/>
              <a:gd name="connsiteX29" fmla="*/ 24492 w 7290707"/>
              <a:gd name="connsiteY29" fmla="*/ 212271 h 4947557"/>
              <a:gd name="connsiteX0" fmla="*/ 24492 w 7290707"/>
              <a:gd name="connsiteY0" fmla="*/ 212271 h 4947557"/>
              <a:gd name="connsiteX1" fmla="*/ 947057 w 7290707"/>
              <a:gd name="connsiteY1" fmla="*/ 734786 h 4947557"/>
              <a:gd name="connsiteX2" fmla="*/ 16328 w 7290707"/>
              <a:gd name="connsiteY2" fmla="*/ 1347107 h 4947557"/>
              <a:gd name="connsiteX3" fmla="*/ 0 w 7290707"/>
              <a:gd name="connsiteY3" fmla="*/ 1755321 h 4947557"/>
              <a:gd name="connsiteX4" fmla="*/ 2155371 w 7290707"/>
              <a:gd name="connsiteY4" fmla="*/ 342900 h 4947557"/>
              <a:gd name="connsiteX5" fmla="*/ 3004457 w 7290707"/>
              <a:gd name="connsiteY5" fmla="*/ 775607 h 4947557"/>
              <a:gd name="connsiteX6" fmla="*/ 24492 w 7290707"/>
              <a:gd name="connsiteY6" fmla="*/ 2792186 h 4947557"/>
              <a:gd name="connsiteX7" fmla="*/ 24492 w 7290707"/>
              <a:gd name="connsiteY7" fmla="*/ 3159578 h 4947557"/>
              <a:gd name="connsiteX8" fmla="*/ 489857 w 7290707"/>
              <a:gd name="connsiteY8" fmla="*/ 2857500 h 4947557"/>
              <a:gd name="connsiteX9" fmla="*/ 1583871 w 7290707"/>
              <a:gd name="connsiteY9" fmla="*/ 3429000 h 4947557"/>
              <a:gd name="connsiteX10" fmla="*/ 16328 w 7290707"/>
              <a:gd name="connsiteY10" fmla="*/ 4449536 h 4947557"/>
              <a:gd name="connsiteX11" fmla="*/ 24492 w 7290707"/>
              <a:gd name="connsiteY11" fmla="*/ 4816928 h 4947557"/>
              <a:gd name="connsiteX12" fmla="*/ 816428 w 7290707"/>
              <a:gd name="connsiteY12" fmla="*/ 4310743 h 4947557"/>
              <a:gd name="connsiteX13" fmla="*/ 2081892 w 7290707"/>
              <a:gd name="connsiteY13" fmla="*/ 4947557 h 4947557"/>
              <a:gd name="connsiteX14" fmla="*/ 2645228 w 7290707"/>
              <a:gd name="connsiteY14" fmla="*/ 4947557 h 4947557"/>
              <a:gd name="connsiteX15" fmla="*/ 1094014 w 7290707"/>
              <a:gd name="connsiteY15" fmla="*/ 4114800 h 4947557"/>
              <a:gd name="connsiteX16" fmla="*/ 7290707 w 7290707"/>
              <a:gd name="connsiteY16" fmla="*/ 16328 h 4947557"/>
              <a:gd name="connsiteX17" fmla="*/ 6678385 w 7290707"/>
              <a:gd name="connsiteY17" fmla="*/ 16328 h 4947557"/>
              <a:gd name="connsiteX18" fmla="*/ 1820635 w 7290707"/>
              <a:gd name="connsiteY18" fmla="*/ 3249386 h 4947557"/>
              <a:gd name="connsiteX19" fmla="*/ 734785 w 7290707"/>
              <a:gd name="connsiteY19" fmla="*/ 2686050 h 4947557"/>
              <a:gd name="connsiteX20" fmla="*/ 3265714 w 7290707"/>
              <a:gd name="connsiteY20" fmla="*/ 930728 h 4947557"/>
              <a:gd name="connsiteX21" fmla="*/ 4441371 w 7290707"/>
              <a:gd name="connsiteY21" fmla="*/ 1502229 h 4947557"/>
              <a:gd name="connsiteX22" fmla="*/ 4710792 w 7290707"/>
              <a:gd name="connsiteY22" fmla="*/ 1330778 h 4947557"/>
              <a:gd name="connsiteX23" fmla="*/ 2122714 w 7290707"/>
              <a:gd name="connsiteY23" fmla="*/ 0 h 4947557"/>
              <a:gd name="connsiteX24" fmla="*/ 1657350 w 7290707"/>
              <a:gd name="connsiteY24" fmla="*/ 16328 h 4947557"/>
              <a:gd name="connsiteX25" fmla="*/ 1877786 w 7290707"/>
              <a:gd name="connsiteY25" fmla="*/ 146957 h 4947557"/>
              <a:gd name="connsiteX26" fmla="*/ 1159328 w 7290707"/>
              <a:gd name="connsiteY26" fmla="*/ 587828 h 4947557"/>
              <a:gd name="connsiteX27" fmla="*/ 163285 w 7290707"/>
              <a:gd name="connsiteY27" fmla="*/ 16328 h 4947557"/>
              <a:gd name="connsiteX28" fmla="*/ 32657 w 7290707"/>
              <a:gd name="connsiteY28" fmla="*/ 16328 h 4947557"/>
              <a:gd name="connsiteX29" fmla="*/ 24492 w 7290707"/>
              <a:gd name="connsiteY29" fmla="*/ 212271 h 494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90707" h="4947557">
                <a:moveTo>
                  <a:pt x="24492" y="212271"/>
                </a:moveTo>
                <a:lnTo>
                  <a:pt x="947057" y="734786"/>
                </a:lnTo>
                <a:lnTo>
                  <a:pt x="16328" y="1347107"/>
                </a:lnTo>
                <a:lnTo>
                  <a:pt x="0" y="1755321"/>
                </a:lnTo>
                <a:lnTo>
                  <a:pt x="2155371" y="342900"/>
                </a:lnTo>
                <a:lnTo>
                  <a:pt x="3004457" y="775607"/>
                </a:lnTo>
                <a:lnTo>
                  <a:pt x="24492" y="2792186"/>
                </a:lnTo>
                <a:lnTo>
                  <a:pt x="24492" y="3159578"/>
                </a:lnTo>
                <a:lnTo>
                  <a:pt x="489857" y="2857500"/>
                </a:lnTo>
                <a:lnTo>
                  <a:pt x="1583871" y="3429000"/>
                </a:lnTo>
                <a:lnTo>
                  <a:pt x="16328" y="4449536"/>
                </a:lnTo>
                <a:lnTo>
                  <a:pt x="24492" y="4816928"/>
                </a:lnTo>
                <a:lnTo>
                  <a:pt x="816428" y="4310743"/>
                </a:lnTo>
                <a:lnTo>
                  <a:pt x="2081892" y="4947557"/>
                </a:lnTo>
                <a:lnTo>
                  <a:pt x="2645228" y="4947557"/>
                </a:lnTo>
                <a:lnTo>
                  <a:pt x="1094014" y="4114800"/>
                </a:lnTo>
                <a:lnTo>
                  <a:pt x="7290707" y="16328"/>
                </a:lnTo>
                <a:lnTo>
                  <a:pt x="6678385" y="16328"/>
                </a:lnTo>
                <a:lnTo>
                  <a:pt x="1820635" y="3249386"/>
                </a:lnTo>
                <a:lnTo>
                  <a:pt x="734785" y="2686050"/>
                </a:lnTo>
                <a:lnTo>
                  <a:pt x="3265714" y="930728"/>
                </a:lnTo>
                <a:lnTo>
                  <a:pt x="4441371" y="1502229"/>
                </a:lnTo>
                <a:lnTo>
                  <a:pt x="4710792" y="1330778"/>
                </a:lnTo>
                <a:lnTo>
                  <a:pt x="2122714" y="0"/>
                </a:lnTo>
                <a:lnTo>
                  <a:pt x="1657350" y="16328"/>
                </a:lnTo>
                <a:lnTo>
                  <a:pt x="1877786" y="146957"/>
                </a:lnTo>
                <a:lnTo>
                  <a:pt x="1159328" y="587828"/>
                </a:lnTo>
                <a:lnTo>
                  <a:pt x="163285" y="16328"/>
                </a:lnTo>
                <a:lnTo>
                  <a:pt x="32657" y="16328"/>
                </a:lnTo>
                <a:lnTo>
                  <a:pt x="24492" y="212271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156000" y="1054136"/>
            <a:ext cx="6906107" cy="405921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062107" y="1025087"/>
            <a:ext cx="4937893" cy="226560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0540093" y="1714938"/>
            <a:ext cx="1459907" cy="90043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0670721" y="1003304"/>
            <a:ext cx="1329279" cy="62449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000250" y="1003304"/>
            <a:ext cx="2881993" cy="132886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156000" y="1134013"/>
            <a:ext cx="2089179" cy="119815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156000" y="1054136"/>
            <a:ext cx="1166614" cy="61360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156000" y="1667737"/>
            <a:ext cx="3285246" cy="199329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Прямая соединительная линия 1030"/>
          <p:cNvCxnSpPr/>
          <p:nvPr/>
        </p:nvCxnSpPr>
        <p:spPr>
          <a:xfrm>
            <a:off x="604157" y="3377835"/>
            <a:ext cx="1396093" cy="66806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/>
          <p:nvPr/>
        </p:nvCxnSpPr>
        <p:spPr>
          <a:xfrm>
            <a:off x="3609053" y="3083741"/>
            <a:ext cx="4734847" cy="229828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Прямая соединительная линия 1036"/>
          <p:cNvCxnSpPr/>
          <p:nvPr/>
        </p:nvCxnSpPr>
        <p:spPr>
          <a:xfrm>
            <a:off x="898071" y="4663129"/>
            <a:ext cx="1534886" cy="71889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Прямая соединительная линия 1038"/>
          <p:cNvCxnSpPr/>
          <p:nvPr/>
        </p:nvCxnSpPr>
        <p:spPr>
          <a:xfrm flipH="1">
            <a:off x="7576457" y="3000234"/>
            <a:ext cx="3758903" cy="238178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единительная линия 1040"/>
          <p:cNvCxnSpPr/>
          <p:nvPr/>
        </p:nvCxnSpPr>
        <p:spPr>
          <a:xfrm flipH="1">
            <a:off x="10997293" y="4772053"/>
            <a:ext cx="1002707" cy="60997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единительная линия 1046"/>
          <p:cNvCxnSpPr/>
          <p:nvPr/>
        </p:nvCxnSpPr>
        <p:spPr>
          <a:xfrm>
            <a:off x="5510893" y="2615371"/>
            <a:ext cx="832757" cy="38486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Прямая соединительная линия 1051"/>
          <p:cNvCxnSpPr/>
          <p:nvPr/>
        </p:nvCxnSpPr>
        <p:spPr>
          <a:xfrm>
            <a:off x="8074479" y="3784482"/>
            <a:ext cx="1208314" cy="50830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Прямая соединительная линия 1053"/>
          <p:cNvCxnSpPr/>
          <p:nvPr/>
        </p:nvCxnSpPr>
        <p:spPr>
          <a:xfrm flipV="1">
            <a:off x="5029200" y="2717033"/>
            <a:ext cx="1796143" cy="106744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Прямая соединительная линия 1063"/>
          <p:cNvCxnSpPr/>
          <p:nvPr/>
        </p:nvCxnSpPr>
        <p:spPr>
          <a:xfrm flipV="1">
            <a:off x="6825343" y="3457712"/>
            <a:ext cx="1763486" cy="115458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единительная линия 1065"/>
          <p:cNvCxnSpPr/>
          <p:nvPr/>
        </p:nvCxnSpPr>
        <p:spPr>
          <a:xfrm flipV="1">
            <a:off x="6825343" y="2666202"/>
            <a:ext cx="236764" cy="5083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единительная линия 1071"/>
          <p:cNvCxnSpPr/>
          <p:nvPr/>
        </p:nvCxnSpPr>
        <p:spPr>
          <a:xfrm>
            <a:off x="7062107" y="2666202"/>
            <a:ext cx="236764" cy="5083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Прямая соединительная линия 1073"/>
          <p:cNvCxnSpPr/>
          <p:nvPr/>
        </p:nvCxnSpPr>
        <p:spPr>
          <a:xfrm>
            <a:off x="7298871" y="2717033"/>
            <a:ext cx="1232808" cy="57366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Прямая соединительная линия 1077"/>
          <p:cNvCxnSpPr/>
          <p:nvPr/>
        </p:nvCxnSpPr>
        <p:spPr>
          <a:xfrm flipV="1">
            <a:off x="8588829" y="3377835"/>
            <a:ext cx="0" cy="798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Прямая соединительная линия 1079"/>
          <p:cNvCxnSpPr/>
          <p:nvPr/>
        </p:nvCxnSpPr>
        <p:spPr>
          <a:xfrm>
            <a:off x="8531679" y="3290693"/>
            <a:ext cx="57150" cy="8714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Прямая соединительная линия 1081"/>
          <p:cNvCxnSpPr/>
          <p:nvPr/>
        </p:nvCxnSpPr>
        <p:spPr>
          <a:xfrm flipV="1">
            <a:off x="3441246" y="5193223"/>
            <a:ext cx="306161" cy="1887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Прямая соединительная линия 1085"/>
          <p:cNvCxnSpPr/>
          <p:nvPr/>
        </p:nvCxnSpPr>
        <p:spPr>
          <a:xfrm flipH="1">
            <a:off x="3747407" y="4343621"/>
            <a:ext cx="171450" cy="84960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Полилиния 209"/>
          <p:cNvSpPr/>
          <p:nvPr/>
        </p:nvSpPr>
        <p:spPr>
          <a:xfrm>
            <a:off x="146958" y="1337337"/>
            <a:ext cx="2906485" cy="2091329"/>
          </a:xfrm>
          <a:custGeom>
            <a:avLst/>
            <a:gdLst>
              <a:gd name="connsiteX0" fmla="*/ 0 w 2890157"/>
              <a:gd name="connsiteY0" fmla="*/ 1387928 h 2269671"/>
              <a:gd name="connsiteX1" fmla="*/ 2114550 w 2890157"/>
              <a:gd name="connsiteY1" fmla="*/ 0 h 2269671"/>
              <a:gd name="connsiteX2" fmla="*/ 2890157 w 2890157"/>
              <a:gd name="connsiteY2" fmla="*/ 375557 h 2269671"/>
              <a:gd name="connsiteX3" fmla="*/ 40821 w 2890157"/>
              <a:gd name="connsiteY3" fmla="*/ 2269671 h 2269671"/>
              <a:gd name="connsiteX4" fmla="*/ 0 w 2890157"/>
              <a:gd name="connsiteY4" fmla="*/ 1387928 h 2269671"/>
              <a:gd name="connsiteX0" fmla="*/ 0 w 2890157"/>
              <a:gd name="connsiteY0" fmla="*/ 1387928 h 2277836"/>
              <a:gd name="connsiteX1" fmla="*/ 2114550 w 2890157"/>
              <a:gd name="connsiteY1" fmla="*/ 0 h 2277836"/>
              <a:gd name="connsiteX2" fmla="*/ 2890157 w 2890157"/>
              <a:gd name="connsiteY2" fmla="*/ 375557 h 2277836"/>
              <a:gd name="connsiteX3" fmla="*/ 24493 w 2890157"/>
              <a:gd name="connsiteY3" fmla="*/ 2277836 h 2277836"/>
              <a:gd name="connsiteX4" fmla="*/ 0 w 2890157"/>
              <a:gd name="connsiteY4" fmla="*/ 1387928 h 2277836"/>
              <a:gd name="connsiteX0" fmla="*/ 0 w 2890157"/>
              <a:gd name="connsiteY0" fmla="*/ 1387928 h 2277836"/>
              <a:gd name="connsiteX1" fmla="*/ 2114550 w 2890157"/>
              <a:gd name="connsiteY1" fmla="*/ 0 h 2277836"/>
              <a:gd name="connsiteX2" fmla="*/ 2890157 w 2890157"/>
              <a:gd name="connsiteY2" fmla="*/ 375557 h 2277836"/>
              <a:gd name="connsiteX3" fmla="*/ 0 w 2890157"/>
              <a:gd name="connsiteY3" fmla="*/ 2277836 h 2277836"/>
              <a:gd name="connsiteX4" fmla="*/ 0 w 2890157"/>
              <a:gd name="connsiteY4" fmla="*/ 1387928 h 2277836"/>
              <a:gd name="connsiteX0" fmla="*/ 16328 w 2906485"/>
              <a:gd name="connsiteY0" fmla="*/ 1387928 h 2334986"/>
              <a:gd name="connsiteX1" fmla="*/ 2130878 w 2906485"/>
              <a:gd name="connsiteY1" fmla="*/ 0 h 2334986"/>
              <a:gd name="connsiteX2" fmla="*/ 2906485 w 2906485"/>
              <a:gd name="connsiteY2" fmla="*/ 375557 h 2334986"/>
              <a:gd name="connsiteX3" fmla="*/ 0 w 2906485"/>
              <a:gd name="connsiteY3" fmla="*/ 2334986 h 2334986"/>
              <a:gd name="connsiteX4" fmla="*/ 16328 w 2906485"/>
              <a:gd name="connsiteY4" fmla="*/ 1387928 h 2334986"/>
              <a:gd name="connsiteX0" fmla="*/ 16328 w 2906485"/>
              <a:gd name="connsiteY0" fmla="*/ 1404257 h 2351315"/>
              <a:gd name="connsiteX1" fmla="*/ 2171699 w 2906485"/>
              <a:gd name="connsiteY1" fmla="*/ 0 h 2351315"/>
              <a:gd name="connsiteX2" fmla="*/ 2906485 w 2906485"/>
              <a:gd name="connsiteY2" fmla="*/ 391886 h 2351315"/>
              <a:gd name="connsiteX3" fmla="*/ 0 w 2906485"/>
              <a:gd name="connsiteY3" fmla="*/ 2351315 h 2351315"/>
              <a:gd name="connsiteX4" fmla="*/ 16328 w 2906485"/>
              <a:gd name="connsiteY4" fmla="*/ 1404257 h 235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6485" h="2351315">
                <a:moveTo>
                  <a:pt x="16328" y="1404257"/>
                </a:moveTo>
                <a:lnTo>
                  <a:pt x="2171699" y="0"/>
                </a:lnTo>
                <a:lnTo>
                  <a:pt x="2906485" y="391886"/>
                </a:lnTo>
                <a:lnTo>
                  <a:pt x="0" y="2351315"/>
                </a:lnTo>
                <a:lnTo>
                  <a:pt x="16328" y="1404257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олилиния 210"/>
          <p:cNvSpPr/>
          <p:nvPr/>
        </p:nvSpPr>
        <p:spPr>
          <a:xfrm>
            <a:off x="155121" y="3907930"/>
            <a:ext cx="1469572" cy="994832"/>
          </a:xfrm>
          <a:custGeom>
            <a:avLst/>
            <a:gdLst>
              <a:gd name="connsiteX0" fmla="*/ 0 w 1485900"/>
              <a:gd name="connsiteY0" fmla="*/ 791936 h 1134836"/>
              <a:gd name="connsiteX1" fmla="*/ 16328 w 1485900"/>
              <a:gd name="connsiteY1" fmla="*/ 1134836 h 1134836"/>
              <a:gd name="connsiteX2" fmla="*/ 1485900 w 1485900"/>
              <a:gd name="connsiteY2" fmla="*/ 179614 h 1134836"/>
              <a:gd name="connsiteX3" fmla="*/ 1134836 w 1485900"/>
              <a:gd name="connsiteY3" fmla="*/ 0 h 1134836"/>
              <a:gd name="connsiteX4" fmla="*/ 0 w 1485900"/>
              <a:gd name="connsiteY4" fmla="*/ 791936 h 1134836"/>
              <a:gd name="connsiteX0" fmla="*/ 0 w 1485900"/>
              <a:gd name="connsiteY0" fmla="*/ 783771 h 1126671"/>
              <a:gd name="connsiteX1" fmla="*/ 16328 w 1485900"/>
              <a:gd name="connsiteY1" fmla="*/ 1126671 h 1126671"/>
              <a:gd name="connsiteX2" fmla="*/ 1485900 w 1485900"/>
              <a:gd name="connsiteY2" fmla="*/ 171449 h 1126671"/>
              <a:gd name="connsiteX3" fmla="*/ 1167493 w 1485900"/>
              <a:gd name="connsiteY3" fmla="*/ 0 h 1126671"/>
              <a:gd name="connsiteX4" fmla="*/ 0 w 1485900"/>
              <a:gd name="connsiteY4" fmla="*/ 783771 h 1126671"/>
              <a:gd name="connsiteX0" fmla="*/ 1 w 1469572"/>
              <a:gd name="connsiteY0" fmla="*/ 783771 h 1126671"/>
              <a:gd name="connsiteX1" fmla="*/ 0 w 1469572"/>
              <a:gd name="connsiteY1" fmla="*/ 1126671 h 1126671"/>
              <a:gd name="connsiteX2" fmla="*/ 1469572 w 1469572"/>
              <a:gd name="connsiteY2" fmla="*/ 171449 h 1126671"/>
              <a:gd name="connsiteX3" fmla="*/ 1151165 w 1469572"/>
              <a:gd name="connsiteY3" fmla="*/ 0 h 1126671"/>
              <a:gd name="connsiteX4" fmla="*/ 1 w 1469572"/>
              <a:gd name="connsiteY4" fmla="*/ 783771 h 1126671"/>
              <a:gd name="connsiteX0" fmla="*/ 1 w 1469572"/>
              <a:gd name="connsiteY0" fmla="*/ 775606 h 1118506"/>
              <a:gd name="connsiteX1" fmla="*/ 0 w 1469572"/>
              <a:gd name="connsiteY1" fmla="*/ 1118506 h 1118506"/>
              <a:gd name="connsiteX2" fmla="*/ 1469572 w 1469572"/>
              <a:gd name="connsiteY2" fmla="*/ 163284 h 1118506"/>
              <a:gd name="connsiteX3" fmla="*/ 1175658 w 1469572"/>
              <a:gd name="connsiteY3" fmla="*/ 0 h 1118506"/>
              <a:gd name="connsiteX4" fmla="*/ 1 w 1469572"/>
              <a:gd name="connsiteY4" fmla="*/ 775606 h 111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9572" h="1118506">
                <a:moveTo>
                  <a:pt x="1" y="775606"/>
                </a:moveTo>
                <a:cubicBezTo>
                  <a:pt x="1" y="889906"/>
                  <a:pt x="0" y="1004206"/>
                  <a:pt x="0" y="1118506"/>
                </a:cubicBezTo>
                <a:lnTo>
                  <a:pt x="1469572" y="163284"/>
                </a:lnTo>
                <a:lnTo>
                  <a:pt x="1175658" y="0"/>
                </a:lnTo>
                <a:lnTo>
                  <a:pt x="1" y="775606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олилиния 211"/>
          <p:cNvSpPr/>
          <p:nvPr/>
        </p:nvSpPr>
        <p:spPr>
          <a:xfrm>
            <a:off x="987879" y="2179677"/>
            <a:ext cx="3469821" cy="1648373"/>
          </a:xfrm>
          <a:custGeom>
            <a:avLst/>
            <a:gdLst>
              <a:gd name="connsiteX0" fmla="*/ 212271 w 3469821"/>
              <a:gd name="connsiteY0" fmla="*/ 1167492 h 1812471"/>
              <a:gd name="connsiteX1" fmla="*/ 0 w 3469821"/>
              <a:gd name="connsiteY1" fmla="*/ 1322614 h 1812471"/>
              <a:gd name="connsiteX2" fmla="*/ 963385 w 3469821"/>
              <a:gd name="connsiteY2" fmla="*/ 1812471 h 1812471"/>
              <a:gd name="connsiteX3" fmla="*/ 3469821 w 3469821"/>
              <a:gd name="connsiteY3" fmla="*/ 146957 h 1812471"/>
              <a:gd name="connsiteX4" fmla="*/ 3086100 w 3469821"/>
              <a:gd name="connsiteY4" fmla="*/ 0 h 1812471"/>
              <a:gd name="connsiteX5" fmla="*/ 824592 w 3469821"/>
              <a:gd name="connsiteY5" fmla="*/ 1534885 h 1812471"/>
              <a:gd name="connsiteX6" fmla="*/ 212271 w 3469821"/>
              <a:gd name="connsiteY6" fmla="*/ 1167492 h 1812471"/>
              <a:gd name="connsiteX0" fmla="*/ 212271 w 3469821"/>
              <a:gd name="connsiteY0" fmla="*/ 1200150 h 1845129"/>
              <a:gd name="connsiteX1" fmla="*/ 0 w 3469821"/>
              <a:gd name="connsiteY1" fmla="*/ 1355272 h 1845129"/>
              <a:gd name="connsiteX2" fmla="*/ 963385 w 3469821"/>
              <a:gd name="connsiteY2" fmla="*/ 1845129 h 1845129"/>
              <a:gd name="connsiteX3" fmla="*/ 3469821 w 3469821"/>
              <a:gd name="connsiteY3" fmla="*/ 179615 h 1845129"/>
              <a:gd name="connsiteX4" fmla="*/ 3143250 w 3469821"/>
              <a:gd name="connsiteY4" fmla="*/ 0 h 1845129"/>
              <a:gd name="connsiteX5" fmla="*/ 824592 w 3469821"/>
              <a:gd name="connsiteY5" fmla="*/ 1567543 h 1845129"/>
              <a:gd name="connsiteX6" fmla="*/ 212271 w 3469821"/>
              <a:gd name="connsiteY6" fmla="*/ 1200150 h 1845129"/>
              <a:gd name="connsiteX0" fmla="*/ 212271 w 3469821"/>
              <a:gd name="connsiteY0" fmla="*/ 1200150 h 1894115"/>
              <a:gd name="connsiteX1" fmla="*/ 0 w 3469821"/>
              <a:gd name="connsiteY1" fmla="*/ 1355272 h 1894115"/>
              <a:gd name="connsiteX2" fmla="*/ 963385 w 3469821"/>
              <a:gd name="connsiteY2" fmla="*/ 1894115 h 1894115"/>
              <a:gd name="connsiteX3" fmla="*/ 3469821 w 3469821"/>
              <a:gd name="connsiteY3" fmla="*/ 179615 h 1894115"/>
              <a:gd name="connsiteX4" fmla="*/ 3143250 w 3469821"/>
              <a:gd name="connsiteY4" fmla="*/ 0 h 1894115"/>
              <a:gd name="connsiteX5" fmla="*/ 824592 w 3469821"/>
              <a:gd name="connsiteY5" fmla="*/ 1567543 h 1894115"/>
              <a:gd name="connsiteX6" fmla="*/ 212271 w 3469821"/>
              <a:gd name="connsiteY6" fmla="*/ 1200150 h 1894115"/>
              <a:gd name="connsiteX0" fmla="*/ 212271 w 3469821"/>
              <a:gd name="connsiteY0" fmla="*/ 1200150 h 1894115"/>
              <a:gd name="connsiteX1" fmla="*/ 0 w 3469821"/>
              <a:gd name="connsiteY1" fmla="*/ 1355272 h 1894115"/>
              <a:gd name="connsiteX2" fmla="*/ 963385 w 3469821"/>
              <a:gd name="connsiteY2" fmla="*/ 1894115 h 1894115"/>
              <a:gd name="connsiteX3" fmla="*/ 3469821 w 3469821"/>
              <a:gd name="connsiteY3" fmla="*/ 179615 h 1894115"/>
              <a:gd name="connsiteX4" fmla="*/ 3143250 w 3469821"/>
              <a:gd name="connsiteY4" fmla="*/ 0 h 1894115"/>
              <a:gd name="connsiteX5" fmla="*/ 832756 w 3469821"/>
              <a:gd name="connsiteY5" fmla="*/ 1559379 h 1894115"/>
              <a:gd name="connsiteX6" fmla="*/ 212271 w 3469821"/>
              <a:gd name="connsiteY6" fmla="*/ 1200150 h 1894115"/>
              <a:gd name="connsiteX0" fmla="*/ 195942 w 3469821"/>
              <a:gd name="connsiteY0" fmla="*/ 1224643 h 1894115"/>
              <a:gd name="connsiteX1" fmla="*/ 0 w 3469821"/>
              <a:gd name="connsiteY1" fmla="*/ 1355272 h 1894115"/>
              <a:gd name="connsiteX2" fmla="*/ 963385 w 3469821"/>
              <a:gd name="connsiteY2" fmla="*/ 1894115 h 1894115"/>
              <a:gd name="connsiteX3" fmla="*/ 3469821 w 3469821"/>
              <a:gd name="connsiteY3" fmla="*/ 179615 h 1894115"/>
              <a:gd name="connsiteX4" fmla="*/ 3143250 w 3469821"/>
              <a:gd name="connsiteY4" fmla="*/ 0 h 1894115"/>
              <a:gd name="connsiteX5" fmla="*/ 832756 w 3469821"/>
              <a:gd name="connsiteY5" fmla="*/ 1559379 h 1894115"/>
              <a:gd name="connsiteX6" fmla="*/ 195942 w 3469821"/>
              <a:gd name="connsiteY6" fmla="*/ 1224643 h 1894115"/>
              <a:gd name="connsiteX0" fmla="*/ 195942 w 3469821"/>
              <a:gd name="connsiteY0" fmla="*/ 1224643 h 1853293"/>
              <a:gd name="connsiteX1" fmla="*/ 0 w 3469821"/>
              <a:gd name="connsiteY1" fmla="*/ 1355272 h 1853293"/>
              <a:gd name="connsiteX2" fmla="*/ 963385 w 3469821"/>
              <a:gd name="connsiteY2" fmla="*/ 1853293 h 1853293"/>
              <a:gd name="connsiteX3" fmla="*/ 3469821 w 3469821"/>
              <a:gd name="connsiteY3" fmla="*/ 179615 h 1853293"/>
              <a:gd name="connsiteX4" fmla="*/ 3143250 w 3469821"/>
              <a:gd name="connsiteY4" fmla="*/ 0 h 1853293"/>
              <a:gd name="connsiteX5" fmla="*/ 832756 w 3469821"/>
              <a:gd name="connsiteY5" fmla="*/ 1559379 h 1853293"/>
              <a:gd name="connsiteX6" fmla="*/ 195942 w 3469821"/>
              <a:gd name="connsiteY6" fmla="*/ 1224643 h 185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9821" h="1853293">
                <a:moveTo>
                  <a:pt x="195942" y="1224643"/>
                </a:moveTo>
                <a:lnTo>
                  <a:pt x="0" y="1355272"/>
                </a:lnTo>
                <a:lnTo>
                  <a:pt x="963385" y="1853293"/>
                </a:lnTo>
                <a:lnTo>
                  <a:pt x="3469821" y="179615"/>
                </a:lnTo>
                <a:lnTo>
                  <a:pt x="3143250" y="0"/>
                </a:lnTo>
                <a:lnTo>
                  <a:pt x="832756" y="1559379"/>
                </a:lnTo>
                <a:lnTo>
                  <a:pt x="195942" y="1224643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олилиния 240"/>
          <p:cNvSpPr/>
          <p:nvPr/>
        </p:nvSpPr>
        <p:spPr>
          <a:xfrm>
            <a:off x="2392136" y="1003305"/>
            <a:ext cx="4359728" cy="1103757"/>
          </a:xfrm>
          <a:custGeom>
            <a:avLst/>
            <a:gdLst>
              <a:gd name="connsiteX0" fmla="*/ 0 w 4359728"/>
              <a:gd name="connsiteY0" fmla="*/ 8164 h 1249136"/>
              <a:gd name="connsiteX1" fmla="*/ 0 w 4359728"/>
              <a:gd name="connsiteY1" fmla="*/ 8164 h 1249136"/>
              <a:gd name="connsiteX2" fmla="*/ 506185 w 4359728"/>
              <a:gd name="connsiteY2" fmla="*/ 8164 h 1249136"/>
              <a:gd name="connsiteX3" fmla="*/ 2032907 w 4359728"/>
              <a:gd name="connsiteY3" fmla="*/ 8164 h 1249136"/>
              <a:gd name="connsiteX4" fmla="*/ 2367643 w 4359728"/>
              <a:gd name="connsiteY4" fmla="*/ 187778 h 1249136"/>
              <a:gd name="connsiteX5" fmla="*/ 1681843 w 4359728"/>
              <a:gd name="connsiteY5" fmla="*/ 677636 h 1249136"/>
              <a:gd name="connsiteX6" fmla="*/ 2392135 w 4359728"/>
              <a:gd name="connsiteY6" fmla="*/ 1061357 h 1249136"/>
              <a:gd name="connsiteX7" fmla="*/ 3918857 w 4359728"/>
              <a:gd name="connsiteY7" fmla="*/ 0 h 1249136"/>
              <a:gd name="connsiteX8" fmla="*/ 4359728 w 4359728"/>
              <a:gd name="connsiteY8" fmla="*/ 8164 h 1249136"/>
              <a:gd name="connsiteX9" fmla="*/ 2441121 w 4359728"/>
              <a:gd name="connsiteY9" fmla="*/ 1249136 h 1249136"/>
              <a:gd name="connsiteX10" fmla="*/ 0 w 4359728"/>
              <a:gd name="connsiteY10" fmla="*/ 8164 h 1249136"/>
              <a:gd name="connsiteX0" fmla="*/ 0 w 4359728"/>
              <a:gd name="connsiteY0" fmla="*/ 8164 h 1249136"/>
              <a:gd name="connsiteX1" fmla="*/ 0 w 4359728"/>
              <a:gd name="connsiteY1" fmla="*/ 8164 h 1249136"/>
              <a:gd name="connsiteX2" fmla="*/ 506185 w 4359728"/>
              <a:gd name="connsiteY2" fmla="*/ 8164 h 1249136"/>
              <a:gd name="connsiteX3" fmla="*/ 2032907 w 4359728"/>
              <a:gd name="connsiteY3" fmla="*/ 8164 h 1249136"/>
              <a:gd name="connsiteX4" fmla="*/ 2367643 w 4359728"/>
              <a:gd name="connsiteY4" fmla="*/ 187778 h 1249136"/>
              <a:gd name="connsiteX5" fmla="*/ 1657350 w 4359728"/>
              <a:gd name="connsiteY5" fmla="*/ 653143 h 1249136"/>
              <a:gd name="connsiteX6" fmla="*/ 2392135 w 4359728"/>
              <a:gd name="connsiteY6" fmla="*/ 1061357 h 1249136"/>
              <a:gd name="connsiteX7" fmla="*/ 3918857 w 4359728"/>
              <a:gd name="connsiteY7" fmla="*/ 0 h 1249136"/>
              <a:gd name="connsiteX8" fmla="*/ 4359728 w 4359728"/>
              <a:gd name="connsiteY8" fmla="*/ 8164 h 1249136"/>
              <a:gd name="connsiteX9" fmla="*/ 2441121 w 4359728"/>
              <a:gd name="connsiteY9" fmla="*/ 1249136 h 1249136"/>
              <a:gd name="connsiteX10" fmla="*/ 0 w 4359728"/>
              <a:gd name="connsiteY10" fmla="*/ 8164 h 1249136"/>
              <a:gd name="connsiteX0" fmla="*/ 0 w 4359728"/>
              <a:gd name="connsiteY0" fmla="*/ 0 h 1240972"/>
              <a:gd name="connsiteX1" fmla="*/ 0 w 4359728"/>
              <a:gd name="connsiteY1" fmla="*/ 0 h 1240972"/>
              <a:gd name="connsiteX2" fmla="*/ 506185 w 4359728"/>
              <a:gd name="connsiteY2" fmla="*/ 0 h 1240972"/>
              <a:gd name="connsiteX3" fmla="*/ 2032907 w 4359728"/>
              <a:gd name="connsiteY3" fmla="*/ 0 h 1240972"/>
              <a:gd name="connsiteX4" fmla="*/ 2367643 w 4359728"/>
              <a:gd name="connsiteY4" fmla="*/ 179614 h 1240972"/>
              <a:gd name="connsiteX5" fmla="*/ 1657350 w 4359728"/>
              <a:gd name="connsiteY5" fmla="*/ 644979 h 1240972"/>
              <a:gd name="connsiteX6" fmla="*/ 2392135 w 4359728"/>
              <a:gd name="connsiteY6" fmla="*/ 1053193 h 1240972"/>
              <a:gd name="connsiteX7" fmla="*/ 3959679 w 4359728"/>
              <a:gd name="connsiteY7" fmla="*/ 8164 h 1240972"/>
              <a:gd name="connsiteX8" fmla="*/ 4359728 w 4359728"/>
              <a:gd name="connsiteY8" fmla="*/ 0 h 1240972"/>
              <a:gd name="connsiteX9" fmla="*/ 2441121 w 4359728"/>
              <a:gd name="connsiteY9" fmla="*/ 1240972 h 1240972"/>
              <a:gd name="connsiteX10" fmla="*/ 0 w 4359728"/>
              <a:gd name="connsiteY10" fmla="*/ 0 h 124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59728" h="1240972">
                <a:moveTo>
                  <a:pt x="0" y="0"/>
                </a:moveTo>
                <a:lnTo>
                  <a:pt x="0" y="0"/>
                </a:lnTo>
                <a:lnTo>
                  <a:pt x="506185" y="0"/>
                </a:lnTo>
                <a:lnTo>
                  <a:pt x="2032907" y="0"/>
                </a:lnTo>
                <a:lnTo>
                  <a:pt x="2367643" y="179614"/>
                </a:lnTo>
                <a:lnTo>
                  <a:pt x="1657350" y="644979"/>
                </a:lnTo>
                <a:lnTo>
                  <a:pt x="2392135" y="1053193"/>
                </a:lnTo>
                <a:lnTo>
                  <a:pt x="3959679" y="8164"/>
                </a:lnTo>
                <a:lnTo>
                  <a:pt x="4359728" y="0"/>
                </a:lnTo>
                <a:lnTo>
                  <a:pt x="2441121" y="1240972"/>
                </a:lnTo>
                <a:lnTo>
                  <a:pt x="0" y="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олилиния 244"/>
          <p:cNvSpPr/>
          <p:nvPr/>
        </p:nvSpPr>
        <p:spPr>
          <a:xfrm>
            <a:off x="7511143" y="1010567"/>
            <a:ext cx="4188278" cy="1328865"/>
          </a:xfrm>
          <a:custGeom>
            <a:avLst/>
            <a:gdLst>
              <a:gd name="connsiteX0" fmla="*/ 0 w 4122964"/>
              <a:gd name="connsiteY0" fmla="*/ 0 h 1494065"/>
              <a:gd name="connsiteX1" fmla="*/ 808264 w 4122964"/>
              <a:gd name="connsiteY1" fmla="*/ 8165 h 1494065"/>
              <a:gd name="connsiteX2" fmla="*/ 3241222 w 4122964"/>
              <a:gd name="connsiteY2" fmla="*/ 1216479 h 1494065"/>
              <a:gd name="connsiteX3" fmla="*/ 3788229 w 4122964"/>
              <a:gd name="connsiteY3" fmla="*/ 808265 h 1494065"/>
              <a:gd name="connsiteX4" fmla="*/ 3567793 w 4122964"/>
              <a:gd name="connsiteY4" fmla="*/ 710293 h 1494065"/>
              <a:gd name="connsiteX5" fmla="*/ 3796393 w 4122964"/>
              <a:gd name="connsiteY5" fmla="*/ 571500 h 1494065"/>
              <a:gd name="connsiteX6" fmla="*/ 4122964 w 4122964"/>
              <a:gd name="connsiteY6" fmla="*/ 742950 h 1494065"/>
              <a:gd name="connsiteX7" fmla="*/ 2906486 w 4122964"/>
              <a:gd name="connsiteY7" fmla="*/ 1494065 h 1494065"/>
              <a:gd name="connsiteX8" fmla="*/ 0 w 4122964"/>
              <a:gd name="connsiteY8" fmla="*/ 0 h 1494065"/>
              <a:gd name="connsiteX0" fmla="*/ 0 w 4188278"/>
              <a:gd name="connsiteY0" fmla="*/ 0 h 1494065"/>
              <a:gd name="connsiteX1" fmla="*/ 873578 w 4188278"/>
              <a:gd name="connsiteY1" fmla="*/ 8165 h 1494065"/>
              <a:gd name="connsiteX2" fmla="*/ 3306536 w 4188278"/>
              <a:gd name="connsiteY2" fmla="*/ 1216479 h 1494065"/>
              <a:gd name="connsiteX3" fmla="*/ 3853543 w 4188278"/>
              <a:gd name="connsiteY3" fmla="*/ 808265 h 1494065"/>
              <a:gd name="connsiteX4" fmla="*/ 3633107 w 4188278"/>
              <a:gd name="connsiteY4" fmla="*/ 710293 h 1494065"/>
              <a:gd name="connsiteX5" fmla="*/ 3861707 w 4188278"/>
              <a:gd name="connsiteY5" fmla="*/ 571500 h 1494065"/>
              <a:gd name="connsiteX6" fmla="*/ 4188278 w 4188278"/>
              <a:gd name="connsiteY6" fmla="*/ 742950 h 1494065"/>
              <a:gd name="connsiteX7" fmla="*/ 2971800 w 4188278"/>
              <a:gd name="connsiteY7" fmla="*/ 1494065 h 1494065"/>
              <a:gd name="connsiteX8" fmla="*/ 0 w 4188278"/>
              <a:gd name="connsiteY8" fmla="*/ 0 h 1494065"/>
              <a:gd name="connsiteX0" fmla="*/ 0 w 4188278"/>
              <a:gd name="connsiteY0" fmla="*/ 0 h 1494065"/>
              <a:gd name="connsiteX1" fmla="*/ 873578 w 4188278"/>
              <a:gd name="connsiteY1" fmla="*/ 8165 h 1494065"/>
              <a:gd name="connsiteX2" fmla="*/ 3306536 w 4188278"/>
              <a:gd name="connsiteY2" fmla="*/ 1216479 h 1494065"/>
              <a:gd name="connsiteX3" fmla="*/ 3853543 w 4188278"/>
              <a:gd name="connsiteY3" fmla="*/ 808265 h 1494065"/>
              <a:gd name="connsiteX4" fmla="*/ 3804557 w 4188278"/>
              <a:gd name="connsiteY4" fmla="*/ 710293 h 1494065"/>
              <a:gd name="connsiteX5" fmla="*/ 3861707 w 4188278"/>
              <a:gd name="connsiteY5" fmla="*/ 571500 h 1494065"/>
              <a:gd name="connsiteX6" fmla="*/ 4188278 w 4188278"/>
              <a:gd name="connsiteY6" fmla="*/ 742950 h 1494065"/>
              <a:gd name="connsiteX7" fmla="*/ 2971800 w 4188278"/>
              <a:gd name="connsiteY7" fmla="*/ 1494065 h 1494065"/>
              <a:gd name="connsiteX8" fmla="*/ 0 w 4188278"/>
              <a:gd name="connsiteY8" fmla="*/ 0 h 1494065"/>
              <a:gd name="connsiteX0" fmla="*/ 0 w 4188278"/>
              <a:gd name="connsiteY0" fmla="*/ 0 h 1494065"/>
              <a:gd name="connsiteX1" fmla="*/ 873578 w 4188278"/>
              <a:gd name="connsiteY1" fmla="*/ 8165 h 1494065"/>
              <a:gd name="connsiteX2" fmla="*/ 3306536 w 4188278"/>
              <a:gd name="connsiteY2" fmla="*/ 1216479 h 1494065"/>
              <a:gd name="connsiteX3" fmla="*/ 3853543 w 4188278"/>
              <a:gd name="connsiteY3" fmla="*/ 808265 h 1494065"/>
              <a:gd name="connsiteX4" fmla="*/ 3788229 w 4188278"/>
              <a:gd name="connsiteY4" fmla="*/ 628650 h 1494065"/>
              <a:gd name="connsiteX5" fmla="*/ 3861707 w 4188278"/>
              <a:gd name="connsiteY5" fmla="*/ 571500 h 1494065"/>
              <a:gd name="connsiteX6" fmla="*/ 4188278 w 4188278"/>
              <a:gd name="connsiteY6" fmla="*/ 742950 h 1494065"/>
              <a:gd name="connsiteX7" fmla="*/ 2971800 w 4188278"/>
              <a:gd name="connsiteY7" fmla="*/ 1494065 h 1494065"/>
              <a:gd name="connsiteX8" fmla="*/ 0 w 4188278"/>
              <a:gd name="connsiteY8" fmla="*/ 0 h 149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8278" h="1494065">
                <a:moveTo>
                  <a:pt x="0" y="0"/>
                </a:moveTo>
                <a:lnTo>
                  <a:pt x="873578" y="8165"/>
                </a:lnTo>
                <a:lnTo>
                  <a:pt x="3306536" y="1216479"/>
                </a:lnTo>
                <a:lnTo>
                  <a:pt x="3853543" y="808265"/>
                </a:lnTo>
                <a:lnTo>
                  <a:pt x="3788229" y="628650"/>
                </a:lnTo>
                <a:lnTo>
                  <a:pt x="3861707" y="571500"/>
                </a:lnTo>
                <a:lnTo>
                  <a:pt x="4188278" y="742950"/>
                </a:lnTo>
                <a:lnTo>
                  <a:pt x="2971800" y="1494065"/>
                </a:lnTo>
                <a:lnTo>
                  <a:pt x="0" y="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олилиния 246"/>
          <p:cNvSpPr/>
          <p:nvPr/>
        </p:nvSpPr>
        <p:spPr>
          <a:xfrm>
            <a:off x="11005457" y="2295862"/>
            <a:ext cx="1004207" cy="711632"/>
          </a:xfrm>
          <a:custGeom>
            <a:avLst/>
            <a:gdLst>
              <a:gd name="connsiteX0" fmla="*/ 498022 w 1004207"/>
              <a:gd name="connsiteY0" fmla="*/ 0 h 800100"/>
              <a:gd name="connsiteX1" fmla="*/ 0 w 1004207"/>
              <a:gd name="connsiteY1" fmla="*/ 318407 h 800100"/>
              <a:gd name="connsiteX2" fmla="*/ 1004207 w 1004207"/>
              <a:gd name="connsiteY2" fmla="*/ 800100 h 800100"/>
              <a:gd name="connsiteX3" fmla="*/ 987879 w 1004207"/>
              <a:gd name="connsiteY3" fmla="*/ 375557 h 800100"/>
              <a:gd name="connsiteX4" fmla="*/ 530679 w 1004207"/>
              <a:gd name="connsiteY4" fmla="*/ 155121 h 800100"/>
              <a:gd name="connsiteX5" fmla="*/ 636814 w 1004207"/>
              <a:gd name="connsiteY5" fmla="*/ 81643 h 800100"/>
              <a:gd name="connsiteX6" fmla="*/ 498022 w 1004207"/>
              <a:gd name="connsiteY6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" h="800100">
                <a:moveTo>
                  <a:pt x="498022" y="0"/>
                </a:moveTo>
                <a:lnTo>
                  <a:pt x="0" y="318407"/>
                </a:lnTo>
                <a:lnTo>
                  <a:pt x="1004207" y="800100"/>
                </a:lnTo>
                <a:lnTo>
                  <a:pt x="987879" y="375557"/>
                </a:lnTo>
                <a:lnTo>
                  <a:pt x="530679" y="155121"/>
                </a:lnTo>
                <a:lnTo>
                  <a:pt x="636814" y="81643"/>
                </a:lnTo>
                <a:lnTo>
                  <a:pt x="498022" y="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олилиния 247"/>
          <p:cNvSpPr/>
          <p:nvPr/>
        </p:nvSpPr>
        <p:spPr>
          <a:xfrm>
            <a:off x="10858500" y="3239864"/>
            <a:ext cx="1143000" cy="835079"/>
          </a:xfrm>
          <a:custGeom>
            <a:avLst/>
            <a:gdLst>
              <a:gd name="connsiteX0" fmla="*/ 1143000 w 1143000"/>
              <a:gd name="connsiteY0" fmla="*/ 342900 h 938893"/>
              <a:gd name="connsiteX1" fmla="*/ 1143000 w 1143000"/>
              <a:gd name="connsiteY1" fmla="*/ 938893 h 938893"/>
              <a:gd name="connsiteX2" fmla="*/ 0 w 1143000"/>
              <a:gd name="connsiteY2" fmla="*/ 334736 h 938893"/>
              <a:gd name="connsiteX3" fmla="*/ 457200 w 1143000"/>
              <a:gd name="connsiteY3" fmla="*/ 0 h 938893"/>
              <a:gd name="connsiteX4" fmla="*/ 1143000 w 1143000"/>
              <a:gd name="connsiteY4" fmla="*/ 342900 h 93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938893">
                <a:moveTo>
                  <a:pt x="1143000" y="342900"/>
                </a:moveTo>
                <a:lnTo>
                  <a:pt x="1143000" y="938893"/>
                </a:lnTo>
                <a:lnTo>
                  <a:pt x="0" y="334736"/>
                </a:lnTo>
                <a:lnTo>
                  <a:pt x="457200" y="0"/>
                </a:lnTo>
                <a:lnTo>
                  <a:pt x="1143000" y="34290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Полилиния 250"/>
          <p:cNvSpPr/>
          <p:nvPr/>
        </p:nvSpPr>
        <p:spPr>
          <a:xfrm>
            <a:off x="8988879" y="3958758"/>
            <a:ext cx="3012621" cy="1430527"/>
          </a:xfrm>
          <a:custGeom>
            <a:avLst/>
            <a:gdLst>
              <a:gd name="connsiteX0" fmla="*/ 3004457 w 3004457"/>
              <a:gd name="connsiteY0" fmla="*/ 604158 h 1608365"/>
              <a:gd name="connsiteX1" fmla="*/ 3004457 w 3004457"/>
              <a:gd name="connsiteY1" fmla="*/ 759279 h 1608365"/>
              <a:gd name="connsiteX2" fmla="*/ 1738992 w 3004457"/>
              <a:gd name="connsiteY2" fmla="*/ 1608365 h 1608365"/>
              <a:gd name="connsiteX3" fmla="*/ 1387928 w 3004457"/>
              <a:gd name="connsiteY3" fmla="*/ 1600200 h 1608365"/>
              <a:gd name="connsiteX4" fmla="*/ 0 w 3004457"/>
              <a:gd name="connsiteY4" fmla="*/ 840922 h 1608365"/>
              <a:gd name="connsiteX5" fmla="*/ 1208314 w 3004457"/>
              <a:gd name="connsiteY5" fmla="*/ 0 h 1608365"/>
              <a:gd name="connsiteX6" fmla="*/ 2710542 w 3004457"/>
              <a:gd name="connsiteY6" fmla="*/ 824593 h 1608365"/>
              <a:gd name="connsiteX7" fmla="*/ 3004457 w 3004457"/>
              <a:gd name="connsiteY7" fmla="*/ 604158 h 1608365"/>
              <a:gd name="connsiteX0" fmla="*/ 3012621 w 3012621"/>
              <a:gd name="connsiteY0" fmla="*/ 636815 h 1608365"/>
              <a:gd name="connsiteX1" fmla="*/ 3004457 w 3012621"/>
              <a:gd name="connsiteY1" fmla="*/ 759279 h 1608365"/>
              <a:gd name="connsiteX2" fmla="*/ 1738992 w 3012621"/>
              <a:gd name="connsiteY2" fmla="*/ 1608365 h 1608365"/>
              <a:gd name="connsiteX3" fmla="*/ 1387928 w 3012621"/>
              <a:gd name="connsiteY3" fmla="*/ 1600200 h 1608365"/>
              <a:gd name="connsiteX4" fmla="*/ 0 w 3012621"/>
              <a:gd name="connsiteY4" fmla="*/ 840922 h 1608365"/>
              <a:gd name="connsiteX5" fmla="*/ 1208314 w 3012621"/>
              <a:gd name="connsiteY5" fmla="*/ 0 h 1608365"/>
              <a:gd name="connsiteX6" fmla="*/ 2710542 w 3012621"/>
              <a:gd name="connsiteY6" fmla="*/ 824593 h 1608365"/>
              <a:gd name="connsiteX7" fmla="*/ 3012621 w 3012621"/>
              <a:gd name="connsiteY7" fmla="*/ 636815 h 160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2621" h="1608365">
                <a:moveTo>
                  <a:pt x="3012621" y="636815"/>
                </a:moveTo>
                <a:lnTo>
                  <a:pt x="3004457" y="759279"/>
                </a:lnTo>
                <a:lnTo>
                  <a:pt x="1738992" y="1608365"/>
                </a:lnTo>
                <a:lnTo>
                  <a:pt x="1387928" y="1600200"/>
                </a:lnTo>
                <a:lnTo>
                  <a:pt x="0" y="840922"/>
                </a:lnTo>
                <a:lnTo>
                  <a:pt x="1208314" y="0"/>
                </a:lnTo>
                <a:lnTo>
                  <a:pt x="2710542" y="824593"/>
                </a:lnTo>
                <a:lnTo>
                  <a:pt x="3012621" y="636815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Полилиния 254"/>
          <p:cNvSpPr/>
          <p:nvPr/>
        </p:nvSpPr>
        <p:spPr>
          <a:xfrm>
            <a:off x="4024993" y="2550017"/>
            <a:ext cx="1934936" cy="1016618"/>
          </a:xfrm>
          <a:custGeom>
            <a:avLst/>
            <a:gdLst>
              <a:gd name="connsiteX0" fmla="*/ 0 w 1934936"/>
              <a:gd name="connsiteY0" fmla="*/ 579664 h 1143000"/>
              <a:gd name="connsiteX1" fmla="*/ 840921 w 1934936"/>
              <a:gd name="connsiteY1" fmla="*/ 0 h 1143000"/>
              <a:gd name="connsiteX2" fmla="*/ 1934936 w 1934936"/>
              <a:gd name="connsiteY2" fmla="*/ 530679 h 1143000"/>
              <a:gd name="connsiteX3" fmla="*/ 1045028 w 1934936"/>
              <a:gd name="connsiteY3" fmla="*/ 1143000 h 1143000"/>
              <a:gd name="connsiteX4" fmla="*/ 0 w 1934936"/>
              <a:gd name="connsiteY4" fmla="*/ 579664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936" h="1143000">
                <a:moveTo>
                  <a:pt x="0" y="579664"/>
                </a:moveTo>
                <a:lnTo>
                  <a:pt x="840921" y="0"/>
                </a:lnTo>
                <a:lnTo>
                  <a:pt x="1934936" y="530679"/>
                </a:lnTo>
                <a:lnTo>
                  <a:pt x="1045028" y="1143000"/>
                </a:lnTo>
                <a:lnTo>
                  <a:pt x="0" y="579664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Полилиния 255"/>
          <p:cNvSpPr/>
          <p:nvPr/>
        </p:nvSpPr>
        <p:spPr>
          <a:xfrm>
            <a:off x="4849585" y="1242936"/>
            <a:ext cx="6041572" cy="2853792"/>
          </a:xfrm>
          <a:custGeom>
            <a:avLst/>
            <a:gdLst>
              <a:gd name="connsiteX0" fmla="*/ 0 w 6008914"/>
              <a:gd name="connsiteY0" fmla="*/ 1428750 h 3159579"/>
              <a:gd name="connsiteX1" fmla="*/ 2188028 w 6008914"/>
              <a:gd name="connsiteY1" fmla="*/ 0 h 3159579"/>
              <a:gd name="connsiteX2" fmla="*/ 6008914 w 6008914"/>
              <a:gd name="connsiteY2" fmla="*/ 1975757 h 3159579"/>
              <a:gd name="connsiteX3" fmla="*/ 4310743 w 6008914"/>
              <a:gd name="connsiteY3" fmla="*/ 3159579 h 3159579"/>
              <a:gd name="connsiteX4" fmla="*/ 4180114 w 6008914"/>
              <a:gd name="connsiteY4" fmla="*/ 3086100 h 3159579"/>
              <a:gd name="connsiteX5" fmla="*/ 5535386 w 6008914"/>
              <a:gd name="connsiteY5" fmla="*/ 2106386 h 3159579"/>
              <a:gd name="connsiteX6" fmla="*/ 3951514 w 6008914"/>
              <a:gd name="connsiteY6" fmla="*/ 1298122 h 3159579"/>
              <a:gd name="connsiteX7" fmla="*/ 3355521 w 6008914"/>
              <a:gd name="connsiteY7" fmla="*/ 1779815 h 3159579"/>
              <a:gd name="connsiteX8" fmla="*/ 4163786 w 6008914"/>
              <a:gd name="connsiteY8" fmla="*/ 2196193 h 3159579"/>
              <a:gd name="connsiteX9" fmla="*/ 4016828 w 6008914"/>
              <a:gd name="connsiteY9" fmla="*/ 2294165 h 3159579"/>
              <a:gd name="connsiteX10" fmla="*/ 2057400 w 6008914"/>
              <a:gd name="connsiteY10" fmla="*/ 1330779 h 3159579"/>
              <a:gd name="connsiteX11" fmla="*/ 1477736 w 6008914"/>
              <a:gd name="connsiteY11" fmla="*/ 1722665 h 3159579"/>
              <a:gd name="connsiteX12" fmla="*/ 636814 w 6008914"/>
              <a:gd name="connsiteY12" fmla="*/ 1306286 h 3159579"/>
              <a:gd name="connsiteX13" fmla="*/ 767443 w 6008914"/>
              <a:gd name="connsiteY13" fmla="*/ 1232807 h 3159579"/>
              <a:gd name="connsiteX14" fmla="*/ 1518557 w 6008914"/>
              <a:gd name="connsiteY14" fmla="*/ 1608365 h 3159579"/>
              <a:gd name="connsiteX15" fmla="*/ 2196193 w 6008914"/>
              <a:gd name="connsiteY15" fmla="*/ 1167493 h 3159579"/>
              <a:gd name="connsiteX16" fmla="*/ 3053443 w 6008914"/>
              <a:gd name="connsiteY16" fmla="*/ 1583872 h 3159579"/>
              <a:gd name="connsiteX17" fmla="*/ 3649436 w 6008914"/>
              <a:gd name="connsiteY17" fmla="*/ 1151165 h 3159579"/>
              <a:gd name="connsiteX18" fmla="*/ 2000250 w 6008914"/>
              <a:gd name="connsiteY18" fmla="*/ 293915 h 3159579"/>
              <a:gd name="connsiteX19" fmla="*/ 253093 w 6008914"/>
              <a:gd name="connsiteY19" fmla="*/ 1559379 h 3159579"/>
              <a:gd name="connsiteX20" fmla="*/ 0 w 6008914"/>
              <a:gd name="connsiteY20" fmla="*/ 1428750 h 3159579"/>
              <a:gd name="connsiteX0" fmla="*/ 0 w 6008914"/>
              <a:gd name="connsiteY0" fmla="*/ 1428750 h 3159579"/>
              <a:gd name="connsiteX1" fmla="*/ 2188028 w 6008914"/>
              <a:gd name="connsiteY1" fmla="*/ 0 h 3159579"/>
              <a:gd name="connsiteX2" fmla="*/ 6008914 w 6008914"/>
              <a:gd name="connsiteY2" fmla="*/ 1975757 h 3159579"/>
              <a:gd name="connsiteX3" fmla="*/ 4310743 w 6008914"/>
              <a:gd name="connsiteY3" fmla="*/ 3159579 h 3159579"/>
              <a:gd name="connsiteX4" fmla="*/ 4180114 w 6008914"/>
              <a:gd name="connsiteY4" fmla="*/ 3086100 h 3159579"/>
              <a:gd name="connsiteX5" fmla="*/ 5535386 w 6008914"/>
              <a:gd name="connsiteY5" fmla="*/ 2106386 h 3159579"/>
              <a:gd name="connsiteX6" fmla="*/ 3951514 w 6008914"/>
              <a:gd name="connsiteY6" fmla="*/ 1298122 h 3159579"/>
              <a:gd name="connsiteX7" fmla="*/ 3355521 w 6008914"/>
              <a:gd name="connsiteY7" fmla="*/ 1779815 h 3159579"/>
              <a:gd name="connsiteX8" fmla="*/ 4163786 w 6008914"/>
              <a:gd name="connsiteY8" fmla="*/ 2196193 h 3159579"/>
              <a:gd name="connsiteX9" fmla="*/ 4016828 w 6008914"/>
              <a:gd name="connsiteY9" fmla="*/ 2294165 h 3159579"/>
              <a:gd name="connsiteX10" fmla="*/ 2057400 w 6008914"/>
              <a:gd name="connsiteY10" fmla="*/ 1330779 h 3159579"/>
              <a:gd name="connsiteX11" fmla="*/ 1477736 w 6008914"/>
              <a:gd name="connsiteY11" fmla="*/ 1722665 h 3159579"/>
              <a:gd name="connsiteX12" fmla="*/ 636814 w 6008914"/>
              <a:gd name="connsiteY12" fmla="*/ 1306286 h 3159579"/>
              <a:gd name="connsiteX13" fmla="*/ 734786 w 6008914"/>
              <a:gd name="connsiteY13" fmla="*/ 1208314 h 3159579"/>
              <a:gd name="connsiteX14" fmla="*/ 1518557 w 6008914"/>
              <a:gd name="connsiteY14" fmla="*/ 1608365 h 3159579"/>
              <a:gd name="connsiteX15" fmla="*/ 2196193 w 6008914"/>
              <a:gd name="connsiteY15" fmla="*/ 1167493 h 3159579"/>
              <a:gd name="connsiteX16" fmla="*/ 3053443 w 6008914"/>
              <a:gd name="connsiteY16" fmla="*/ 1583872 h 3159579"/>
              <a:gd name="connsiteX17" fmla="*/ 3649436 w 6008914"/>
              <a:gd name="connsiteY17" fmla="*/ 1151165 h 3159579"/>
              <a:gd name="connsiteX18" fmla="*/ 2000250 w 6008914"/>
              <a:gd name="connsiteY18" fmla="*/ 293915 h 3159579"/>
              <a:gd name="connsiteX19" fmla="*/ 253093 w 6008914"/>
              <a:gd name="connsiteY19" fmla="*/ 1559379 h 3159579"/>
              <a:gd name="connsiteX20" fmla="*/ 0 w 6008914"/>
              <a:gd name="connsiteY20" fmla="*/ 1428750 h 3159579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3951514 w 6008914"/>
              <a:gd name="connsiteY6" fmla="*/ 1347108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36814 w 6008914"/>
              <a:gd name="connsiteY12" fmla="*/ 1355272 h 3208565"/>
              <a:gd name="connsiteX13" fmla="*/ 734786 w 6008914"/>
              <a:gd name="connsiteY13" fmla="*/ 1257300 h 3208565"/>
              <a:gd name="connsiteX14" fmla="*/ 1518557 w 6008914"/>
              <a:gd name="connsiteY14" fmla="*/ 1657351 h 3208565"/>
              <a:gd name="connsiteX15" fmla="*/ 2196193 w 6008914"/>
              <a:gd name="connsiteY15" fmla="*/ 1216479 h 3208565"/>
              <a:gd name="connsiteX16" fmla="*/ 3053443 w 6008914"/>
              <a:gd name="connsiteY16" fmla="*/ 1632858 h 3208565"/>
              <a:gd name="connsiteX17" fmla="*/ 3649436 w 6008914"/>
              <a:gd name="connsiteY17" fmla="*/ 1200151 h 3208565"/>
              <a:gd name="connsiteX18" fmla="*/ 2000250 w 6008914"/>
              <a:gd name="connsiteY18" fmla="*/ 342901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3951514 w 6008914"/>
              <a:gd name="connsiteY6" fmla="*/ 1347108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36814 w 6008914"/>
              <a:gd name="connsiteY12" fmla="*/ 1355272 h 3208565"/>
              <a:gd name="connsiteX13" fmla="*/ 734786 w 6008914"/>
              <a:gd name="connsiteY13" fmla="*/ 1257300 h 3208565"/>
              <a:gd name="connsiteX14" fmla="*/ 1518557 w 6008914"/>
              <a:gd name="connsiteY14" fmla="*/ 1657351 h 3208565"/>
              <a:gd name="connsiteX15" fmla="*/ 2196193 w 6008914"/>
              <a:gd name="connsiteY15" fmla="*/ 1216479 h 3208565"/>
              <a:gd name="connsiteX16" fmla="*/ 3053443 w 6008914"/>
              <a:gd name="connsiteY16" fmla="*/ 1632858 h 3208565"/>
              <a:gd name="connsiteX17" fmla="*/ 3649436 w 6008914"/>
              <a:gd name="connsiteY17" fmla="*/ 1200151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3951514 w 6008914"/>
              <a:gd name="connsiteY6" fmla="*/ 1347108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36814 w 6008914"/>
              <a:gd name="connsiteY12" fmla="*/ 1355272 h 3208565"/>
              <a:gd name="connsiteX13" fmla="*/ 734786 w 6008914"/>
              <a:gd name="connsiteY13" fmla="*/ 1257300 h 3208565"/>
              <a:gd name="connsiteX14" fmla="*/ 1518557 w 6008914"/>
              <a:gd name="connsiteY14" fmla="*/ 1657351 h 3208565"/>
              <a:gd name="connsiteX15" fmla="*/ 2196193 w 6008914"/>
              <a:gd name="connsiteY15" fmla="*/ 1216479 h 3208565"/>
              <a:gd name="connsiteX16" fmla="*/ 3053443 w 6008914"/>
              <a:gd name="connsiteY16" fmla="*/ 1632858 h 3208565"/>
              <a:gd name="connsiteX17" fmla="*/ 3682093 w 6008914"/>
              <a:gd name="connsiteY17" fmla="*/ 1167494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4000499 w 6008914"/>
              <a:gd name="connsiteY6" fmla="*/ 1363437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36814 w 6008914"/>
              <a:gd name="connsiteY12" fmla="*/ 1355272 h 3208565"/>
              <a:gd name="connsiteX13" fmla="*/ 734786 w 6008914"/>
              <a:gd name="connsiteY13" fmla="*/ 1257300 h 3208565"/>
              <a:gd name="connsiteX14" fmla="*/ 1518557 w 6008914"/>
              <a:gd name="connsiteY14" fmla="*/ 1657351 h 3208565"/>
              <a:gd name="connsiteX15" fmla="*/ 2196193 w 6008914"/>
              <a:gd name="connsiteY15" fmla="*/ 1216479 h 3208565"/>
              <a:gd name="connsiteX16" fmla="*/ 3053443 w 6008914"/>
              <a:gd name="connsiteY16" fmla="*/ 1632858 h 3208565"/>
              <a:gd name="connsiteX17" fmla="*/ 3682093 w 6008914"/>
              <a:gd name="connsiteY17" fmla="*/ 1167494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4000499 w 6008914"/>
              <a:gd name="connsiteY6" fmla="*/ 1363437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36814 w 6008914"/>
              <a:gd name="connsiteY12" fmla="*/ 1355272 h 3208565"/>
              <a:gd name="connsiteX13" fmla="*/ 734786 w 6008914"/>
              <a:gd name="connsiteY13" fmla="*/ 1257300 h 3208565"/>
              <a:gd name="connsiteX14" fmla="*/ 1518557 w 6008914"/>
              <a:gd name="connsiteY14" fmla="*/ 1657351 h 3208565"/>
              <a:gd name="connsiteX15" fmla="*/ 2196193 w 6008914"/>
              <a:gd name="connsiteY15" fmla="*/ 1167493 h 3208565"/>
              <a:gd name="connsiteX16" fmla="*/ 3053443 w 6008914"/>
              <a:gd name="connsiteY16" fmla="*/ 1632858 h 3208565"/>
              <a:gd name="connsiteX17" fmla="*/ 3682093 w 6008914"/>
              <a:gd name="connsiteY17" fmla="*/ 1167494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4000499 w 6008914"/>
              <a:gd name="connsiteY6" fmla="*/ 1363437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12322 w 6008914"/>
              <a:gd name="connsiteY12" fmla="*/ 1355272 h 3208565"/>
              <a:gd name="connsiteX13" fmla="*/ 734786 w 6008914"/>
              <a:gd name="connsiteY13" fmla="*/ 1257300 h 3208565"/>
              <a:gd name="connsiteX14" fmla="*/ 1518557 w 6008914"/>
              <a:gd name="connsiteY14" fmla="*/ 1657351 h 3208565"/>
              <a:gd name="connsiteX15" fmla="*/ 2196193 w 6008914"/>
              <a:gd name="connsiteY15" fmla="*/ 1167493 h 3208565"/>
              <a:gd name="connsiteX16" fmla="*/ 3053443 w 6008914"/>
              <a:gd name="connsiteY16" fmla="*/ 1632858 h 3208565"/>
              <a:gd name="connsiteX17" fmla="*/ 3682093 w 6008914"/>
              <a:gd name="connsiteY17" fmla="*/ 1167494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4000499 w 6008914"/>
              <a:gd name="connsiteY6" fmla="*/ 1363437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12322 w 6008914"/>
              <a:gd name="connsiteY12" fmla="*/ 1355272 h 3208565"/>
              <a:gd name="connsiteX13" fmla="*/ 718458 w 6008914"/>
              <a:gd name="connsiteY13" fmla="*/ 1281793 h 3208565"/>
              <a:gd name="connsiteX14" fmla="*/ 1518557 w 6008914"/>
              <a:gd name="connsiteY14" fmla="*/ 1657351 h 3208565"/>
              <a:gd name="connsiteX15" fmla="*/ 2196193 w 6008914"/>
              <a:gd name="connsiteY15" fmla="*/ 1167493 h 3208565"/>
              <a:gd name="connsiteX16" fmla="*/ 3053443 w 6008914"/>
              <a:gd name="connsiteY16" fmla="*/ 1632858 h 3208565"/>
              <a:gd name="connsiteX17" fmla="*/ 3682093 w 6008914"/>
              <a:gd name="connsiteY17" fmla="*/ 1167494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08914"/>
              <a:gd name="connsiteY0" fmla="*/ 1477736 h 3208565"/>
              <a:gd name="connsiteX1" fmla="*/ 2188028 w 6008914"/>
              <a:gd name="connsiteY1" fmla="*/ 0 h 3208565"/>
              <a:gd name="connsiteX2" fmla="*/ 6008914 w 6008914"/>
              <a:gd name="connsiteY2" fmla="*/ 2024743 h 3208565"/>
              <a:gd name="connsiteX3" fmla="*/ 4310743 w 6008914"/>
              <a:gd name="connsiteY3" fmla="*/ 3208565 h 3208565"/>
              <a:gd name="connsiteX4" fmla="*/ 4180114 w 6008914"/>
              <a:gd name="connsiteY4" fmla="*/ 3135086 h 3208565"/>
              <a:gd name="connsiteX5" fmla="*/ 5535386 w 6008914"/>
              <a:gd name="connsiteY5" fmla="*/ 2155372 h 3208565"/>
              <a:gd name="connsiteX6" fmla="*/ 4000499 w 6008914"/>
              <a:gd name="connsiteY6" fmla="*/ 1363437 h 3208565"/>
              <a:gd name="connsiteX7" fmla="*/ 3355521 w 6008914"/>
              <a:gd name="connsiteY7" fmla="*/ 1828801 h 3208565"/>
              <a:gd name="connsiteX8" fmla="*/ 4163786 w 6008914"/>
              <a:gd name="connsiteY8" fmla="*/ 2245179 h 3208565"/>
              <a:gd name="connsiteX9" fmla="*/ 4016828 w 6008914"/>
              <a:gd name="connsiteY9" fmla="*/ 2343151 h 3208565"/>
              <a:gd name="connsiteX10" fmla="*/ 2057400 w 6008914"/>
              <a:gd name="connsiteY10" fmla="*/ 1379765 h 3208565"/>
              <a:gd name="connsiteX11" fmla="*/ 1477736 w 6008914"/>
              <a:gd name="connsiteY11" fmla="*/ 1771651 h 3208565"/>
              <a:gd name="connsiteX12" fmla="*/ 612322 w 6008914"/>
              <a:gd name="connsiteY12" fmla="*/ 1355272 h 3208565"/>
              <a:gd name="connsiteX13" fmla="*/ 718458 w 6008914"/>
              <a:gd name="connsiteY13" fmla="*/ 1281793 h 3208565"/>
              <a:gd name="connsiteX14" fmla="*/ 1494065 w 6008914"/>
              <a:gd name="connsiteY14" fmla="*/ 1673680 h 3208565"/>
              <a:gd name="connsiteX15" fmla="*/ 2196193 w 6008914"/>
              <a:gd name="connsiteY15" fmla="*/ 1167493 h 3208565"/>
              <a:gd name="connsiteX16" fmla="*/ 3053443 w 6008914"/>
              <a:gd name="connsiteY16" fmla="*/ 1632858 h 3208565"/>
              <a:gd name="connsiteX17" fmla="*/ 3682093 w 6008914"/>
              <a:gd name="connsiteY17" fmla="*/ 1167494 h 3208565"/>
              <a:gd name="connsiteX18" fmla="*/ 2098221 w 6008914"/>
              <a:gd name="connsiteY18" fmla="*/ 310244 h 3208565"/>
              <a:gd name="connsiteX19" fmla="*/ 253093 w 6008914"/>
              <a:gd name="connsiteY19" fmla="*/ 1608365 h 3208565"/>
              <a:gd name="connsiteX20" fmla="*/ 0 w 6008914"/>
              <a:gd name="connsiteY20" fmla="*/ 1477736 h 3208565"/>
              <a:gd name="connsiteX0" fmla="*/ 0 w 6041572"/>
              <a:gd name="connsiteY0" fmla="*/ 1461408 h 3208565"/>
              <a:gd name="connsiteX1" fmla="*/ 2220686 w 6041572"/>
              <a:gd name="connsiteY1" fmla="*/ 0 h 3208565"/>
              <a:gd name="connsiteX2" fmla="*/ 6041572 w 6041572"/>
              <a:gd name="connsiteY2" fmla="*/ 2024743 h 3208565"/>
              <a:gd name="connsiteX3" fmla="*/ 4343401 w 6041572"/>
              <a:gd name="connsiteY3" fmla="*/ 3208565 h 3208565"/>
              <a:gd name="connsiteX4" fmla="*/ 4212772 w 6041572"/>
              <a:gd name="connsiteY4" fmla="*/ 3135086 h 3208565"/>
              <a:gd name="connsiteX5" fmla="*/ 5568044 w 6041572"/>
              <a:gd name="connsiteY5" fmla="*/ 2155372 h 3208565"/>
              <a:gd name="connsiteX6" fmla="*/ 4033157 w 6041572"/>
              <a:gd name="connsiteY6" fmla="*/ 1363437 h 3208565"/>
              <a:gd name="connsiteX7" fmla="*/ 3388179 w 6041572"/>
              <a:gd name="connsiteY7" fmla="*/ 1828801 h 3208565"/>
              <a:gd name="connsiteX8" fmla="*/ 4196444 w 6041572"/>
              <a:gd name="connsiteY8" fmla="*/ 2245179 h 3208565"/>
              <a:gd name="connsiteX9" fmla="*/ 4049486 w 6041572"/>
              <a:gd name="connsiteY9" fmla="*/ 2343151 h 3208565"/>
              <a:gd name="connsiteX10" fmla="*/ 2090058 w 6041572"/>
              <a:gd name="connsiteY10" fmla="*/ 1379765 h 3208565"/>
              <a:gd name="connsiteX11" fmla="*/ 1510394 w 6041572"/>
              <a:gd name="connsiteY11" fmla="*/ 1771651 h 3208565"/>
              <a:gd name="connsiteX12" fmla="*/ 644980 w 6041572"/>
              <a:gd name="connsiteY12" fmla="*/ 1355272 h 3208565"/>
              <a:gd name="connsiteX13" fmla="*/ 751116 w 6041572"/>
              <a:gd name="connsiteY13" fmla="*/ 1281793 h 3208565"/>
              <a:gd name="connsiteX14" fmla="*/ 1526723 w 6041572"/>
              <a:gd name="connsiteY14" fmla="*/ 1673680 h 3208565"/>
              <a:gd name="connsiteX15" fmla="*/ 2228851 w 6041572"/>
              <a:gd name="connsiteY15" fmla="*/ 1167493 h 3208565"/>
              <a:gd name="connsiteX16" fmla="*/ 3086101 w 6041572"/>
              <a:gd name="connsiteY16" fmla="*/ 1632858 h 3208565"/>
              <a:gd name="connsiteX17" fmla="*/ 3714751 w 6041572"/>
              <a:gd name="connsiteY17" fmla="*/ 1167494 h 3208565"/>
              <a:gd name="connsiteX18" fmla="*/ 2130879 w 6041572"/>
              <a:gd name="connsiteY18" fmla="*/ 310244 h 3208565"/>
              <a:gd name="connsiteX19" fmla="*/ 285751 w 6041572"/>
              <a:gd name="connsiteY19" fmla="*/ 1608365 h 3208565"/>
              <a:gd name="connsiteX20" fmla="*/ 0 w 6041572"/>
              <a:gd name="connsiteY20" fmla="*/ 1461408 h 3208565"/>
              <a:gd name="connsiteX0" fmla="*/ 0 w 6017079"/>
              <a:gd name="connsiteY0" fmla="*/ 1461408 h 3208565"/>
              <a:gd name="connsiteX1" fmla="*/ 2196193 w 6017079"/>
              <a:gd name="connsiteY1" fmla="*/ 0 h 3208565"/>
              <a:gd name="connsiteX2" fmla="*/ 6017079 w 6017079"/>
              <a:gd name="connsiteY2" fmla="*/ 2024743 h 3208565"/>
              <a:gd name="connsiteX3" fmla="*/ 4318908 w 6017079"/>
              <a:gd name="connsiteY3" fmla="*/ 3208565 h 3208565"/>
              <a:gd name="connsiteX4" fmla="*/ 4188279 w 6017079"/>
              <a:gd name="connsiteY4" fmla="*/ 3135086 h 3208565"/>
              <a:gd name="connsiteX5" fmla="*/ 5543551 w 6017079"/>
              <a:gd name="connsiteY5" fmla="*/ 2155372 h 3208565"/>
              <a:gd name="connsiteX6" fmla="*/ 4008664 w 6017079"/>
              <a:gd name="connsiteY6" fmla="*/ 1363437 h 3208565"/>
              <a:gd name="connsiteX7" fmla="*/ 3363686 w 6017079"/>
              <a:gd name="connsiteY7" fmla="*/ 1828801 h 3208565"/>
              <a:gd name="connsiteX8" fmla="*/ 4171951 w 6017079"/>
              <a:gd name="connsiteY8" fmla="*/ 2245179 h 3208565"/>
              <a:gd name="connsiteX9" fmla="*/ 4024993 w 6017079"/>
              <a:gd name="connsiteY9" fmla="*/ 2343151 h 3208565"/>
              <a:gd name="connsiteX10" fmla="*/ 2065565 w 6017079"/>
              <a:gd name="connsiteY10" fmla="*/ 1379765 h 3208565"/>
              <a:gd name="connsiteX11" fmla="*/ 1485901 w 6017079"/>
              <a:gd name="connsiteY11" fmla="*/ 1771651 h 3208565"/>
              <a:gd name="connsiteX12" fmla="*/ 620487 w 6017079"/>
              <a:gd name="connsiteY12" fmla="*/ 1355272 h 3208565"/>
              <a:gd name="connsiteX13" fmla="*/ 726623 w 6017079"/>
              <a:gd name="connsiteY13" fmla="*/ 1281793 h 3208565"/>
              <a:gd name="connsiteX14" fmla="*/ 1502230 w 6017079"/>
              <a:gd name="connsiteY14" fmla="*/ 1673680 h 3208565"/>
              <a:gd name="connsiteX15" fmla="*/ 2204358 w 6017079"/>
              <a:gd name="connsiteY15" fmla="*/ 1167493 h 3208565"/>
              <a:gd name="connsiteX16" fmla="*/ 3061608 w 6017079"/>
              <a:gd name="connsiteY16" fmla="*/ 1632858 h 3208565"/>
              <a:gd name="connsiteX17" fmla="*/ 3690258 w 6017079"/>
              <a:gd name="connsiteY17" fmla="*/ 1167494 h 3208565"/>
              <a:gd name="connsiteX18" fmla="*/ 2106386 w 6017079"/>
              <a:gd name="connsiteY18" fmla="*/ 310244 h 3208565"/>
              <a:gd name="connsiteX19" fmla="*/ 261258 w 6017079"/>
              <a:gd name="connsiteY19" fmla="*/ 1608365 h 3208565"/>
              <a:gd name="connsiteX20" fmla="*/ 0 w 6017079"/>
              <a:gd name="connsiteY20" fmla="*/ 1461408 h 3208565"/>
              <a:gd name="connsiteX0" fmla="*/ 0 w 6041572"/>
              <a:gd name="connsiteY0" fmla="*/ 1477736 h 3208565"/>
              <a:gd name="connsiteX1" fmla="*/ 2220686 w 6041572"/>
              <a:gd name="connsiteY1" fmla="*/ 0 h 3208565"/>
              <a:gd name="connsiteX2" fmla="*/ 6041572 w 6041572"/>
              <a:gd name="connsiteY2" fmla="*/ 2024743 h 3208565"/>
              <a:gd name="connsiteX3" fmla="*/ 4343401 w 6041572"/>
              <a:gd name="connsiteY3" fmla="*/ 3208565 h 3208565"/>
              <a:gd name="connsiteX4" fmla="*/ 4212772 w 6041572"/>
              <a:gd name="connsiteY4" fmla="*/ 3135086 h 3208565"/>
              <a:gd name="connsiteX5" fmla="*/ 5568044 w 6041572"/>
              <a:gd name="connsiteY5" fmla="*/ 2155372 h 3208565"/>
              <a:gd name="connsiteX6" fmla="*/ 4033157 w 6041572"/>
              <a:gd name="connsiteY6" fmla="*/ 1363437 h 3208565"/>
              <a:gd name="connsiteX7" fmla="*/ 3388179 w 6041572"/>
              <a:gd name="connsiteY7" fmla="*/ 1828801 h 3208565"/>
              <a:gd name="connsiteX8" fmla="*/ 4196444 w 6041572"/>
              <a:gd name="connsiteY8" fmla="*/ 2245179 h 3208565"/>
              <a:gd name="connsiteX9" fmla="*/ 4049486 w 6041572"/>
              <a:gd name="connsiteY9" fmla="*/ 2343151 h 3208565"/>
              <a:gd name="connsiteX10" fmla="*/ 2090058 w 6041572"/>
              <a:gd name="connsiteY10" fmla="*/ 1379765 h 3208565"/>
              <a:gd name="connsiteX11" fmla="*/ 1510394 w 6041572"/>
              <a:gd name="connsiteY11" fmla="*/ 1771651 h 3208565"/>
              <a:gd name="connsiteX12" fmla="*/ 644980 w 6041572"/>
              <a:gd name="connsiteY12" fmla="*/ 1355272 h 3208565"/>
              <a:gd name="connsiteX13" fmla="*/ 751116 w 6041572"/>
              <a:gd name="connsiteY13" fmla="*/ 1281793 h 3208565"/>
              <a:gd name="connsiteX14" fmla="*/ 1526723 w 6041572"/>
              <a:gd name="connsiteY14" fmla="*/ 1673680 h 3208565"/>
              <a:gd name="connsiteX15" fmla="*/ 2228851 w 6041572"/>
              <a:gd name="connsiteY15" fmla="*/ 1167493 h 3208565"/>
              <a:gd name="connsiteX16" fmla="*/ 3086101 w 6041572"/>
              <a:gd name="connsiteY16" fmla="*/ 1632858 h 3208565"/>
              <a:gd name="connsiteX17" fmla="*/ 3714751 w 6041572"/>
              <a:gd name="connsiteY17" fmla="*/ 1167494 h 3208565"/>
              <a:gd name="connsiteX18" fmla="*/ 2130879 w 6041572"/>
              <a:gd name="connsiteY18" fmla="*/ 310244 h 3208565"/>
              <a:gd name="connsiteX19" fmla="*/ 285751 w 6041572"/>
              <a:gd name="connsiteY19" fmla="*/ 1608365 h 3208565"/>
              <a:gd name="connsiteX20" fmla="*/ 0 w 6041572"/>
              <a:gd name="connsiteY20" fmla="*/ 1477736 h 320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41572" h="3208565">
                <a:moveTo>
                  <a:pt x="0" y="1477736"/>
                </a:moveTo>
                <a:lnTo>
                  <a:pt x="2220686" y="0"/>
                </a:lnTo>
                <a:lnTo>
                  <a:pt x="6041572" y="2024743"/>
                </a:lnTo>
                <a:lnTo>
                  <a:pt x="4343401" y="3208565"/>
                </a:lnTo>
                <a:lnTo>
                  <a:pt x="4212772" y="3135086"/>
                </a:lnTo>
                <a:lnTo>
                  <a:pt x="5568044" y="2155372"/>
                </a:lnTo>
                <a:lnTo>
                  <a:pt x="4033157" y="1363437"/>
                </a:lnTo>
                <a:lnTo>
                  <a:pt x="3388179" y="1828801"/>
                </a:lnTo>
                <a:lnTo>
                  <a:pt x="4196444" y="2245179"/>
                </a:lnTo>
                <a:lnTo>
                  <a:pt x="4049486" y="2343151"/>
                </a:lnTo>
                <a:lnTo>
                  <a:pt x="2090058" y="1379765"/>
                </a:lnTo>
                <a:lnTo>
                  <a:pt x="1510394" y="1771651"/>
                </a:lnTo>
                <a:lnTo>
                  <a:pt x="644980" y="1355272"/>
                </a:lnTo>
                <a:lnTo>
                  <a:pt x="751116" y="1281793"/>
                </a:lnTo>
                <a:lnTo>
                  <a:pt x="1526723" y="1673680"/>
                </a:lnTo>
                <a:lnTo>
                  <a:pt x="2228851" y="1167493"/>
                </a:lnTo>
                <a:lnTo>
                  <a:pt x="3086101" y="1632858"/>
                </a:lnTo>
                <a:lnTo>
                  <a:pt x="3714751" y="1167494"/>
                </a:lnTo>
                <a:lnTo>
                  <a:pt x="2130879" y="310244"/>
                </a:lnTo>
                <a:lnTo>
                  <a:pt x="285751" y="1608365"/>
                </a:lnTo>
                <a:lnTo>
                  <a:pt x="0" y="1477736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Полилиния 256"/>
          <p:cNvSpPr/>
          <p:nvPr/>
        </p:nvSpPr>
        <p:spPr>
          <a:xfrm>
            <a:off x="6253843" y="2833217"/>
            <a:ext cx="2024744" cy="1052926"/>
          </a:xfrm>
          <a:custGeom>
            <a:avLst/>
            <a:gdLst>
              <a:gd name="connsiteX0" fmla="*/ 0 w 2073729"/>
              <a:gd name="connsiteY0" fmla="*/ 506186 h 1183822"/>
              <a:gd name="connsiteX1" fmla="*/ 824593 w 2073729"/>
              <a:gd name="connsiteY1" fmla="*/ 0 h 1183822"/>
              <a:gd name="connsiteX2" fmla="*/ 2073729 w 2073729"/>
              <a:gd name="connsiteY2" fmla="*/ 620486 h 1183822"/>
              <a:gd name="connsiteX3" fmla="*/ 1273629 w 2073729"/>
              <a:gd name="connsiteY3" fmla="*/ 1183822 h 1183822"/>
              <a:gd name="connsiteX4" fmla="*/ 0 w 2073729"/>
              <a:gd name="connsiteY4" fmla="*/ 506186 h 1183822"/>
              <a:gd name="connsiteX0" fmla="*/ 0 w 2024744"/>
              <a:gd name="connsiteY0" fmla="*/ 514350 h 1183822"/>
              <a:gd name="connsiteX1" fmla="*/ 775608 w 2024744"/>
              <a:gd name="connsiteY1" fmla="*/ 0 h 1183822"/>
              <a:gd name="connsiteX2" fmla="*/ 2024744 w 2024744"/>
              <a:gd name="connsiteY2" fmla="*/ 620486 h 1183822"/>
              <a:gd name="connsiteX3" fmla="*/ 1224644 w 2024744"/>
              <a:gd name="connsiteY3" fmla="*/ 1183822 h 1183822"/>
              <a:gd name="connsiteX4" fmla="*/ 0 w 2024744"/>
              <a:gd name="connsiteY4" fmla="*/ 514350 h 11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744" h="1183822">
                <a:moveTo>
                  <a:pt x="0" y="514350"/>
                </a:moveTo>
                <a:lnTo>
                  <a:pt x="775608" y="0"/>
                </a:lnTo>
                <a:lnTo>
                  <a:pt x="2024744" y="620486"/>
                </a:lnTo>
                <a:lnTo>
                  <a:pt x="1224644" y="1183822"/>
                </a:lnTo>
                <a:lnTo>
                  <a:pt x="0" y="51435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Полилиния 257"/>
          <p:cNvSpPr/>
          <p:nvPr/>
        </p:nvSpPr>
        <p:spPr>
          <a:xfrm>
            <a:off x="5404757" y="3690081"/>
            <a:ext cx="1461407" cy="704371"/>
          </a:xfrm>
          <a:custGeom>
            <a:avLst/>
            <a:gdLst>
              <a:gd name="connsiteX0" fmla="*/ 114300 w 1461407"/>
              <a:gd name="connsiteY0" fmla="*/ 0 h 791936"/>
              <a:gd name="connsiteX1" fmla="*/ 1461407 w 1461407"/>
              <a:gd name="connsiteY1" fmla="*/ 710293 h 791936"/>
              <a:gd name="connsiteX2" fmla="*/ 1322614 w 1461407"/>
              <a:gd name="connsiteY2" fmla="*/ 791936 h 791936"/>
              <a:gd name="connsiteX3" fmla="*/ 0 w 1461407"/>
              <a:gd name="connsiteY3" fmla="*/ 81643 h 791936"/>
              <a:gd name="connsiteX4" fmla="*/ 114300 w 1461407"/>
              <a:gd name="connsiteY4" fmla="*/ 0 h 79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1407" h="791936">
                <a:moveTo>
                  <a:pt x="114300" y="0"/>
                </a:moveTo>
                <a:lnTo>
                  <a:pt x="1461407" y="710293"/>
                </a:lnTo>
                <a:lnTo>
                  <a:pt x="1322614" y="791936"/>
                </a:lnTo>
                <a:lnTo>
                  <a:pt x="0" y="81643"/>
                </a:lnTo>
                <a:lnTo>
                  <a:pt x="114300" y="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Полилиния 258"/>
          <p:cNvSpPr/>
          <p:nvPr/>
        </p:nvSpPr>
        <p:spPr>
          <a:xfrm>
            <a:off x="7102929" y="3951497"/>
            <a:ext cx="1787978" cy="980310"/>
          </a:xfrm>
          <a:custGeom>
            <a:avLst/>
            <a:gdLst>
              <a:gd name="connsiteX0" fmla="*/ 48985 w 1787978"/>
              <a:gd name="connsiteY0" fmla="*/ 669472 h 1102179"/>
              <a:gd name="connsiteX1" fmla="*/ 996042 w 1787978"/>
              <a:gd name="connsiteY1" fmla="*/ 0 h 1102179"/>
              <a:gd name="connsiteX2" fmla="*/ 1787978 w 1787978"/>
              <a:gd name="connsiteY2" fmla="*/ 367393 h 1102179"/>
              <a:gd name="connsiteX3" fmla="*/ 1314450 w 1787978"/>
              <a:gd name="connsiteY3" fmla="*/ 702129 h 1102179"/>
              <a:gd name="connsiteX4" fmla="*/ 734785 w 1787978"/>
              <a:gd name="connsiteY4" fmla="*/ 391886 h 1102179"/>
              <a:gd name="connsiteX5" fmla="*/ 400050 w 1787978"/>
              <a:gd name="connsiteY5" fmla="*/ 669472 h 1102179"/>
              <a:gd name="connsiteX6" fmla="*/ 963385 w 1787978"/>
              <a:gd name="connsiteY6" fmla="*/ 979714 h 1102179"/>
              <a:gd name="connsiteX7" fmla="*/ 783771 w 1787978"/>
              <a:gd name="connsiteY7" fmla="*/ 1102179 h 1102179"/>
              <a:gd name="connsiteX8" fmla="*/ 0 w 1787978"/>
              <a:gd name="connsiteY8" fmla="*/ 702129 h 1102179"/>
              <a:gd name="connsiteX9" fmla="*/ 48985 w 1787978"/>
              <a:gd name="connsiteY9" fmla="*/ 669472 h 1102179"/>
              <a:gd name="connsiteX0" fmla="*/ 48985 w 1787978"/>
              <a:gd name="connsiteY0" fmla="*/ 669472 h 1102179"/>
              <a:gd name="connsiteX1" fmla="*/ 996042 w 1787978"/>
              <a:gd name="connsiteY1" fmla="*/ 0 h 1102179"/>
              <a:gd name="connsiteX2" fmla="*/ 1787978 w 1787978"/>
              <a:gd name="connsiteY2" fmla="*/ 367393 h 1102179"/>
              <a:gd name="connsiteX3" fmla="*/ 1314450 w 1787978"/>
              <a:gd name="connsiteY3" fmla="*/ 702129 h 1102179"/>
              <a:gd name="connsiteX4" fmla="*/ 734785 w 1787978"/>
              <a:gd name="connsiteY4" fmla="*/ 391886 h 1102179"/>
              <a:gd name="connsiteX5" fmla="*/ 383721 w 1787978"/>
              <a:gd name="connsiteY5" fmla="*/ 644979 h 1102179"/>
              <a:gd name="connsiteX6" fmla="*/ 963385 w 1787978"/>
              <a:gd name="connsiteY6" fmla="*/ 979714 h 1102179"/>
              <a:gd name="connsiteX7" fmla="*/ 783771 w 1787978"/>
              <a:gd name="connsiteY7" fmla="*/ 1102179 h 1102179"/>
              <a:gd name="connsiteX8" fmla="*/ 0 w 1787978"/>
              <a:gd name="connsiteY8" fmla="*/ 702129 h 1102179"/>
              <a:gd name="connsiteX9" fmla="*/ 48985 w 1787978"/>
              <a:gd name="connsiteY9" fmla="*/ 669472 h 1102179"/>
              <a:gd name="connsiteX0" fmla="*/ 48985 w 1787978"/>
              <a:gd name="connsiteY0" fmla="*/ 669472 h 1102179"/>
              <a:gd name="connsiteX1" fmla="*/ 996042 w 1787978"/>
              <a:gd name="connsiteY1" fmla="*/ 0 h 1102179"/>
              <a:gd name="connsiteX2" fmla="*/ 1787978 w 1787978"/>
              <a:gd name="connsiteY2" fmla="*/ 367393 h 1102179"/>
              <a:gd name="connsiteX3" fmla="*/ 1314450 w 1787978"/>
              <a:gd name="connsiteY3" fmla="*/ 702129 h 1102179"/>
              <a:gd name="connsiteX4" fmla="*/ 734785 w 1787978"/>
              <a:gd name="connsiteY4" fmla="*/ 391886 h 1102179"/>
              <a:gd name="connsiteX5" fmla="*/ 359228 w 1787978"/>
              <a:gd name="connsiteY5" fmla="*/ 685800 h 1102179"/>
              <a:gd name="connsiteX6" fmla="*/ 963385 w 1787978"/>
              <a:gd name="connsiteY6" fmla="*/ 979714 h 1102179"/>
              <a:gd name="connsiteX7" fmla="*/ 783771 w 1787978"/>
              <a:gd name="connsiteY7" fmla="*/ 1102179 h 1102179"/>
              <a:gd name="connsiteX8" fmla="*/ 0 w 1787978"/>
              <a:gd name="connsiteY8" fmla="*/ 702129 h 1102179"/>
              <a:gd name="connsiteX9" fmla="*/ 48985 w 1787978"/>
              <a:gd name="connsiteY9" fmla="*/ 669472 h 1102179"/>
              <a:gd name="connsiteX0" fmla="*/ 48985 w 1787978"/>
              <a:gd name="connsiteY0" fmla="*/ 669472 h 1102179"/>
              <a:gd name="connsiteX1" fmla="*/ 996042 w 1787978"/>
              <a:gd name="connsiteY1" fmla="*/ 0 h 1102179"/>
              <a:gd name="connsiteX2" fmla="*/ 1787978 w 1787978"/>
              <a:gd name="connsiteY2" fmla="*/ 367393 h 1102179"/>
              <a:gd name="connsiteX3" fmla="*/ 1314450 w 1787978"/>
              <a:gd name="connsiteY3" fmla="*/ 702129 h 1102179"/>
              <a:gd name="connsiteX4" fmla="*/ 734785 w 1787978"/>
              <a:gd name="connsiteY4" fmla="*/ 391886 h 1102179"/>
              <a:gd name="connsiteX5" fmla="*/ 416378 w 1787978"/>
              <a:gd name="connsiteY5" fmla="*/ 685800 h 1102179"/>
              <a:gd name="connsiteX6" fmla="*/ 963385 w 1787978"/>
              <a:gd name="connsiteY6" fmla="*/ 979714 h 1102179"/>
              <a:gd name="connsiteX7" fmla="*/ 783771 w 1787978"/>
              <a:gd name="connsiteY7" fmla="*/ 1102179 h 1102179"/>
              <a:gd name="connsiteX8" fmla="*/ 0 w 1787978"/>
              <a:gd name="connsiteY8" fmla="*/ 702129 h 1102179"/>
              <a:gd name="connsiteX9" fmla="*/ 48985 w 1787978"/>
              <a:gd name="connsiteY9" fmla="*/ 669472 h 1102179"/>
              <a:gd name="connsiteX0" fmla="*/ 48985 w 1787978"/>
              <a:gd name="connsiteY0" fmla="*/ 669472 h 1102179"/>
              <a:gd name="connsiteX1" fmla="*/ 996042 w 1787978"/>
              <a:gd name="connsiteY1" fmla="*/ 0 h 1102179"/>
              <a:gd name="connsiteX2" fmla="*/ 1787978 w 1787978"/>
              <a:gd name="connsiteY2" fmla="*/ 367393 h 1102179"/>
              <a:gd name="connsiteX3" fmla="*/ 1314450 w 1787978"/>
              <a:gd name="connsiteY3" fmla="*/ 702129 h 1102179"/>
              <a:gd name="connsiteX4" fmla="*/ 734785 w 1787978"/>
              <a:gd name="connsiteY4" fmla="*/ 391886 h 1102179"/>
              <a:gd name="connsiteX5" fmla="*/ 391885 w 1787978"/>
              <a:gd name="connsiteY5" fmla="*/ 653143 h 1102179"/>
              <a:gd name="connsiteX6" fmla="*/ 963385 w 1787978"/>
              <a:gd name="connsiteY6" fmla="*/ 979714 h 1102179"/>
              <a:gd name="connsiteX7" fmla="*/ 783771 w 1787978"/>
              <a:gd name="connsiteY7" fmla="*/ 1102179 h 1102179"/>
              <a:gd name="connsiteX8" fmla="*/ 0 w 1787978"/>
              <a:gd name="connsiteY8" fmla="*/ 702129 h 1102179"/>
              <a:gd name="connsiteX9" fmla="*/ 48985 w 1787978"/>
              <a:gd name="connsiteY9" fmla="*/ 669472 h 110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7978" h="1102179">
                <a:moveTo>
                  <a:pt x="48985" y="669472"/>
                </a:moveTo>
                <a:lnTo>
                  <a:pt x="996042" y="0"/>
                </a:lnTo>
                <a:lnTo>
                  <a:pt x="1787978" y="367393"/>
                </a:lnTo>
                <a:lnTo>
                  <a:pt x="1314450" y="702129"/>
                </a:lnTo>
                <a:lnTo>
                  <a:pt x="734785" y="391886"/>
                </a:lnTo>
                <a:lnTo>
                  <a:pt x="391885" y="653143"/>
                </a:lnTo>
                <a:lnTo>
                  <a:pt x="963385" y="979714"/>
                </a:lnTo>
                <a:lnTo>
                  <a:pt x="783771" y="1102179"/>
                </a:lnTo>
                <a:lnTo>
                  <a:pt x="0" y="702129"/>
                </a:lnTo>
                <a:lnTo>
                  <a:pt x="48985" y="669472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Полилиния 259"/>
          <p:cNvSpPr/>
          <p:nvPr/>
        </p:nvSpPr>
        <p:spPr>
          <a:xfrm>
            <a:off x="8278587" y="5120608"/>
            <a:ext cx="628650" cy="254154"/>
          </a:xfrm>
          <a:custGeom>
            <a:avLst/>
            <a:gdLst>
              <a:gd name="connsiteX0" fmla="*/ 702129 w 702129"/>
              <a:gd name="connsiteY0" fmla="*/ 351064 h 351064"/>
              <a:gd name="connsiteX1" fmla="*/ 514350 w 702129"/>
              <a:gd name="connsiteY1" fmla="*/ 351064 h 351064"/>
              <a:gd name="connsiteX2" fmla="*/ 0 w 702129"/>
              <a:gd name="connsiteY2" fmla="*/ 73478 h 351064"/>
              <a:gd name="connsiteX3" fmla="*/ 114300 w 702129"/>
              <a:gd name="connsiteY3" fmla="*/ 0 h 351064"/>
              <a:gd name="connsiteX4" fmla="*/ 702129 w 702129"/>
              <a:gd name="connsiteY4" fmla="*/ 351064 h 351064"/>
              <a:gd name="connsiteX0" fmla="*/ 628650 w 628650"/>
              <a:gd name="connsiteY0" fmla="*/ 351064 h 351064"/>
              <a:gd name="connsiteX1" fmla="*/ 440871 w 628650"/>
              <a:gd name="connsiteY1" fmla="*/ 351064 h 351064"/>
              <a:gd name="connsiteX2" fmla="*/ 0 w 628650"/>
              <a:gd name="connsiteY2" fmla="*/ 114299 h 351064"/>
              <a:gd name="connsiteX3" fmla="*/ 40821 w 628650"/>
              <a:gd name="connsiteY3" fmla="*/ 0 h 351064"/>
              <a:gd name="connsiteX4" fmla="*/ 628650 w 628650"/>
              <a:gd name="connsiteY4" fmla="*/ 351064 h 351064"/>
              <a:gd name="connsiteX0" fmla="*/ 628650 w 628650"/>
              <a:gd name="connsiteY0" fmla="*/ 326571 h 326571"/>
              <a:gd name="connsiteX1" fmla="*/ 440871 w 628650"/>
              <a:gd name="connsiteY1" fmla="*/ 326571 h 326571"/>
              <a:gd name="connsiteX2" fmla="*/ 0 w 628650"/>
              <a:gd name="connsiteY2" fmla="*/ 89806 h 326571"/>
              <a:gd name="connsiteX3" fmla="*/ 97971 w 628650"/>
              <a:gd name="connsiteY3" fmla="*/ 0 h 326571"/>
              <a:gd name="connsiteX4" fmla="*/ 628650 w 628650"/>
              <a:gd name="connsiteY4" fmla="*/ 326571 h 326571"/>
              <a:gd name="connsiteX0" fmla="*/ 628650 w 628650"/>
              <a:gd name="connsiteY0" fmla="*/ 285750 h 285750"/>
              <a:gd name="connsiteX1" fmla="*/ 440871 w 628650"/>
              <a:gd name="connsiteY1" fmla="*/ 285750 h 285750"/>
              <a:gd name="connsiteX2" fmla="*/ 0 w 628650"/>
              <a:gd name="connsiteY2" fmla="*/ 48985 h 285750"/>
              <a:gd name="connsiteX3" fmla="*/ 89806 w 628650"/>
              <a:gd name="connsiteY3" fmla="*/ 0 h 285750"/>
              <a:gd name="connsiteX4" fmla="*/ 628650 w 628650"/>
              <a:gd name="connsiteY4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" h="285750">
                <a:moveTo>
                  <a:pt x="628650" y="285750"/>
                </a:moveTo>
                <a:lnTo>
                  <a:pt x="440871" y="285750"/>
                </a:lnTo>
                <a:lnTo>
                  <a:pt x="0" y="48985"/>
                </a:lnTo>
                <a:lnTo>
                  <a:pt x="89806" y="0"/>
                </a:lnTo>
                <a:lnTo>
                  <a:pt x="628650" y="28575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Полилиния 260"/>
          <p:cNvSpPr/>
          <p:nvPr/>
        </p:nvSpPr>
        <p:spPr>
          <a:xfrm>
            <a:off x="138793" y="4866453"/>
            <a:ext cx="1379764" cy="522832"/>
          </a:xfrm>
          <a:custGeom>
            <a:avLst/>
            <a:gdLst>
              <a:gd name="connsiteX0" fmla="*/ 0 w 1412421"/>
              <a:gd name="connsiteY0" fmla="*/ 514350 h 587829"/>
              <a:gd name="connsiteX1" fmla="*/ 816428 w 1412421"/>
              <a:gd name="connsiteY1" fmla="*/ 0 h 587829"/>
              <a:gd name="connsiteX2" fmla="*/ 1412421 w 1412421"/>
              <a:gd name="connsiteY2" fmla="*/ 302079 h 587829"/>
              <a:gd name="connsiteX3" fmla="*/ 1249136 w 1412421"/>
              <a:gd name="connsiteY3" fmla="*/ 400050 h 587829"/>
              <a:gd name="connsiteX4" fmla="*/ 791936 w 1412421"/>
              <a:gd name="connsiteY4" fmla="*/ 163286 h 587829"/>
              <a:gd name="connsiteX5" fmla="*/ 106136 w 1412421"/>
              <a:gd name="connsiteY5" fmla="*/ 579664 h 587829"/>
              <a:gd name="connsiteX6" fmla="*/ 8164 w 1412421"/>
              <a:gd name="connsiteY6" fmla="*/ 587829 h 587829"/>
              <a:gd name="connsiteX7" fmla="*/ 0 w 1412421"/>
              <a:gd name="connsiteY7" fmla="*/ 514350 h 587829"/>
              <a:gd name="connsiteX0" fmla="*/ 0 w 1412421"/>
              <a:gd name="connsiteY0" fmla="*/ 514350 h 587829"/>
              <a:gd name="connsiteX1" fmla="*/ 816428 w 1412421"/>
              <a:gd name="connsiteY1" fmla="*/ 0 h 587829"/>
              <a:gd name="connsiteX2" fmla="*/ 1412421 w 1412421"/>
              <a:gd name="connsiteY2" fmla="*/ 302079 h 587829"/>
              <a:gd name="connsiteX3" fmla="*/ 1249136 w 1412421"/>
              <a:gd name="connsiteY3" fmla="*/ 400050 h 587829"/>
              <a:gd name="connsiteX4" fmla="*/ 808265 w 1412421"/>
              <a:gd name="connsiteY4" fmla="*/ 138793 h 587829"/>
              <a:gd name="connsiteX5" fmla="*/ 106136 w 1412421"/>
              <a:gd name="connsiteY5" fmla="*/ 579664 h 587829"/>
              <a:gd name="connsiteX6" fmla="*/ 8164 w 1412421"/>
              <a:gd name="connsiteY6" fmla="*/ 587829 h 587829"/>
              <a:gd name="connsiteX7" fmla="*/ 0 w 1412421"/>
              <a:gd name="connsiteY7" fmla="*/ 514350 h 587829"/>
              <a:gd name="connsiteX0" fmla="*/ 0 w 1412421"/>
              <a:gd name="connsiteY0" fmla="*/ 514350 h 587829"/>
              <a:gd name="connsiteX1" fmla="*/ 816428 w 1412421"/>
              <a:gd name="connsiteY1" fmla="*/ 0 h 587829"/>
              <a:gd name="connsiteX2" fmla="*/ 1412421 w 1412421"/>
              <a:gd name="connsiteY2" fmla="*/ 302079 h 587829"/>
              <a:gd name="connsiteX3" fmla="*/ 1306286 w 1412421"/>
              <a:gd name="connsiteY3" fmla="*/ 375557 h 587829"/>
              <a:gd name="connsiteX4" fmla="*/ 808265 w 1412421"/>
              <a:gd name="connsiteY4" fmla="*/ 138793 h 587829"/>
              <a:gd name="connsiteX5" fmla="*/ 106136 w 1412421"/>
              <a:gd name="connsiteY5" fmla="*/ 579664 h 587829"/>
              <a:gd name="connsiteX6" fmla="*/ 8164 w 1412421"/>
              <a:gd name="connsiteY6" fmla="*/ 587829 h 587829"/>
              <a:gd name="connsiteX7" fmla="*/ 0 w 1412421"/>
              <a:gd name="connsiteY7" fmla="*/ 514350 h 587829"/>
              <a:gd name="connsiteX0" fmla="*/ 0 w 1412421"/>
              <a:gd name="connsiteY0" fmla="*/ 514350 h 587829"/>
              <a:gd name="connsiteX1" fmla="*/ 816428 w 1412421"/>
              <a:gd name="connsiteY1" fmla="*/ 0 h 587829"/>
              <a:gd name="connsiteX2" fmla="*/ 1412421 w 1412421"/>
              <a:gd name="connsiteY2" fmla="*/ 302079 h 587829"/>
              <a:gd name="connsiteX3" fmla="*/ 1281793 w 1412421"/>
              <a:gd name="connsiteY3" fmla="*/ 375557 h 587829"/>
              <a:gd name="connsiteX4" fmla="*/ 808265 w 1412421"/>
              <a:gd name="connsiteY4" fmla="*/ 138793 h 587829"/>
              <a:gd name="connsiteX5" fmla="*/ 106136 w 1412421"/>
              <a:gd name="connsiteY5" fmla="*/ 579664 h 587829"/>
              <a:gd name="connsiteX6" fmla="*/ 8164 w 1412421"/>
              <a:gd name="connsiteY6" fmla="*/ 587829 h 587829"/>
              <a:gd name="connsiteX7" fmla="*/ 0 w 1412421"/>
              <a:gd name="connsiteY7" fmla="*/ 514350 h 587829"/>
              <a:gd name="connsiteX0" fmla="*/ 0 w 1412421"/>
              <a:gd name="connsiteY0" fmla="*/ 514350 h 587829"/>
              <a:gd name="connsiteX1" fmla="*/ 816428 w 1412421"/>
              <a:gd name="connsiteY1" fmla="*/ 0 h 587829"/>
              <a:gd name="connsiteX2" fmla="*/ 1412421 w 1412421"/>
              <a:gd name="connsiteY2" fmla="*/ 302079 h 587829"/>
              <a:gd name="connsiteX3" fmla="*/ 1240971 w 1412421"/>
              <a:gd name="connsiteY3" fmla="*/ 391886 h 587829"/>
              <a:gd name="connsiteX4" fmla="*/ 808265 w 1412421"/>
              <a:gd name="connsiteY4" fmla="*/ 138793 h 587829"/>
              <a:gd name="connsiteX5" fmla="*/ 106136 w 1412421"/>
              <a:gd name="connsiteY5" fmla="*/ 579664 h 587829"/>
              <a:gd name="connsiteX6" fmla="*/ 8164 w 1412421"/>
              <a:gd name="connsiteY6" fmla="*/ 587829 h 587829"/>
              <a:gd name="connsiteX7" fmla="*/ 0 w 1412421"/>
              <a:gd name="connsiteY7" fmla="*/ 514350 h 587829"/>
              <a:gd name="connsiteX0" fmla="*/ 0 w 1387928"/>
              <a:gd name="connsiteY0" fmla="*/ 514350 h 587829"/>
              <a:gd name="connsiteX1" fmla="*/ 816428 w 1387928"/>
              <a:gd name="connsiteY1" fmla="*/ 0 h 587829"/>
              <a:gd name="connsiteX2" fmla="*/ 1387928 w 1387928"/>
              <a:gd name="connsiteY2" fmla="*/ 326572 h 587829"/>
              <a:gd name="connsiteX3" fmla="*/ 1240971 w 1387928"/>
              <a:gd name="connsiteY3" fmla="*/ 391886 h 587829"/>
              <a:gd name="connsiteX4" fmla="*/ 808265 w 1387928"/>
              <a:gd name="connsiteY4" fmla="*/ 138793 h 587829"/>
              <a:gd name="connsiteX5" fmla="*/ 106136 w 1387928"/>
              <a:gd name="connsiteY5" fmla="*/ 579664 h 587829"/>
              <a:gd name="connsiteX6" fmla="*/ 8164 w 1387928"/>
              <a:gd name="connsiteY6" fmla="*/ 587829 h 587829"/>
              <a:gd name="connsiteX7" fmla="*/ 0 w 1387928"/>
              <a:gd name="connsiteY7" fmla="*/ 514350 h 587829"/>
              <a:gd name="connsiteX0" fmla="*/ 0 w 1379764"/>
              <a:gd name="connsiteY0" fmla="*/ 514350 h 587829"/>
              <a:gd name="connsiteX1" fmla="*/ 816428 w 1379764"/>
              <a:gd name="connsiteY1" fmla="*/ 0 h 587829"/>
              <a:gd name="connsiteX2" fmla="*/ 1379764 w 1379764"/>
              <a:gd name="connsiteY2" fmla="*/ 293914 h 587829"/>
              <a:gd name="connsiteX3" fmla="*/ 1240971 w 1379764"/>
              <a:gd name="connsiteY3" fmla="*/ 391886 h 587829"/>
              <a:gd name="connsiteX4" fmla="*/ 808265 w 1379764"/>
              <a:gd name="connsiteY4" fmla="*/ 138793 h 587829"/>
              <a:gd name="connsiteX5" fmla="*/ 106136 w 1379764"/>
              <a:gd name="connsiteY5" fmla="*/ 579664 h 587829"/>
              <a:gd name="connsiteX6" fmla="*/ 8164 w 1379764"/>
              <a:gd name="connsiteY6" fmla="*/ 587829 h 587829"/>
              <a:gd name="connsiteX7" fmla="*/ 0 w 1379764"/>
              <a:gd name="connsiteY7" fmla="*/ 514350 h 587829"/>
              <a:gd name="connsiteX0" fmla="*/ 0 w 1379764"/>
              <a:gd name="connsiteY0" fmla="*/ 514350 h 587829"/>
              <a:gd name="connsiteX1" fmla="*/ 816428 w 1379764"/>
              <a:gd name="connsiteY1" fmla="*/ 0 h 587829"/>
              <a:gd name="connsiteX2" fmla="*/ 1379764 w 1379764"/>
              <a:gd name="connsiteY2" fmla="*/ 293914 h 587829"/>
              <a:gd name="connsiteX3" fmla="*/ 1240971 w 1379764"/>
              <a:gd name="connsiteY3" fmla="*/ 367393 h 587829"/>
              <a:gd name="connsiteX4" fmla="*/ 808265 w 1379764"/>
              <a:gd name="connsiteY4" fmla="*/ 138793 h 587829"/>
              <a:gd name="connsiteX5" fmla="*/ 106136 w 1379764"/>
              <a:gd name="connsiteY5" fmla="*/ 579664 h 587829"/>
              <a:gd name="connsiteX6" fmla="*/ 8164 w 1379764"/>
              <a:gd name="connsiteY6" fmla="*/ 587829 h 587829"/>
              <a:gd name="connsiteX7" fmla="*/ 0 w 1379764"/>
              <a:gd name="connsiteY7" fmla="*/ 514350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9764" h="587829">
                <a:moveTo>
                  <a:pt x="0" y="514350"/>
                </a:moveTo>
                <a:lnTo>
                  <a:pt x="816428" y="0"/>
                </a:lnTo>
                <a:lnTo>
                  <a:pt x="1379764" y="293914"/>
                </a:lnTo>
                <a:lnTo>
                  <a:pt x="1240971" y="367393"/>
                </a:lnTo>
                <a:lnTo>
                  <a:pt x="808265" y="138793"/>
                </a:lnTo>
                <a:lnTo>
                  <a:pt x="106136" y="579664"/>
                </a:lnTo>
                <a:lnTo>
                  <a:pt x="8164" y="587829"/>
                </a:lnTo>
                <a:lnTo>
                  <a:pt x="0" y="514350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Полилиния 261"/>
          <p:cNvSpPr/>
          <p:nvPr/>
        </p:nvSpPr>
        <p:spPr>
          <a:xfrm>
            <a:off x="1314450" y="3305218"/>
            <a:ext cx="2865664" cy="2076805"/>
          </a:xfrm>
          <a:custGeom>
            <a:avLst/>
            <a:gdLst>
              <a:gd name="connsiteX0" fmla="*/ 1853293 w 2865664"/>
              <a:gd name="connsiteY0" fmla="*/ 2326821 h 2326821"/>
              <a:gd name="connsiteX1" fmla="*/ 1485900 w 2865664"/>
              <a:gd name="connsiteY1" fmla="*/ 2326821 h 2326821"/>
              <a:gd name="connsiteX2" fmla="*/ 0 w 2865664"/>
              <a:gd name="connsiteY2" fmla="*/ 1518557 h 2326821"/>
              <a:gd name="connsiteX3" fmla="*/ 2334986 w 2865664"/>
              <a:gd name="connsiteY3" fmla="*/ 0 h 2326821"/>
              <a:gd name="connsiteX4" fmla="*/ 2865664 w 2865664"/>
              <a:gd name="connsiteY4" fmla="*/ 293914 h 2326821"/>
              <a:gd name="connsiteX5" fmla="*/ 2710543 w 2865664"/>
              <a:gd name="connsiteY5" fmla="*/ 955221 h 2326821"/>
              <a:gd name="connsiteX6" fmla="*/ 2441121 w 2865664"/>
              <a:gd name="connsiteY6" fmla="*/ 930729 h 2326821"/>
              <a:gd name="connsiteX7" fmla="*/ 2261507 w 2865664"/>
              <a:gd name="connsiteY7" fmla="*/ 2000250 h 2326821"/>
              <a:gd name="connsiteX8" fmla="*/ 1853293 w 2865664"/>
              <a:gd name="connsiteY8" fmla="*/ 2326821 h 2326821"/>
              <a:gd name="connsiteX0" fmla="*/ 1853293 w 2865664"/>
              <a:gd name="connsiteY0" fmla="*/ 2334986 h 2334986"/>
              <a:gd name="connsiteX1" fmla="*/ 1485900 w 2865664"/>
              <a:gd name="connsiteY1" fmla="*/ 2334986 h 2334986"/>
              <a:gd name="connsiteX2" fmla="*/ 0 w 2865664"/>
              <a:gd name="connsiteY2" fmla="*/ 1526722 h 2334986"/>
              <a:gd name="connsiteX3" fmla="*/ 2302329 w 2865664"/>
              <a:gd name="connsiteY3" fmla="*/ 0 h 2334986"/>
              <a:gd name="connsiteX4" fmla="*/ 2865664 w 2865664"/>
              <a:gd name="connsiteY4" fmla="*/ 302079 h 2334986"/>
              <a:gd name="connsiteX5" fmla="*/ 2710543 w 2865664"/>
              <a:gd name="connsiteY5" fmla="*/ 963386 h 2334986"/>
              <a:gd name="connsiteX6" fmla="*/ 2441121 w 2865664"/>
              <a:gd name="connsiteY6" fmla="*/ 938894 h 2334986"/>
              <a:gd name="connsiteX7" fmla="*/ 2261507 w 2865664"/>
              <a:gd name="connsiteY7" fmla="*/ 2008415 h 2334986"/>
              <a:gd name="connsiteX8" fmla="*/ 1853293 w 2865664"/>
              <a:gd name="connsiteY8" fmla="*/ 2334986 h 2334986"/>
              <a:gd name="connsiteX0" fmla="*/ 1853293 w 2865664"/>
              <a:gd name="connsiteY0" fmla="*/ 2334986 h 2334986"/>
              <a:gd name="connsiteX1" fmla="*/ 1485900 w 2865664"/>
              <a:gd name="connsiteY1" fmla="*/ 2334986 h 2334986"/>
              <a:gd name="connsiteX2" fmla="*/ 0 w 2865664"/>
              <a:gd name="connsiteY2" fmla="*/ 1526722 h 2334986"/>
              <a:gd name="connsiteX3" fmla="*/ 2302329 w 2865664"/>
              <a:gd name="connsiteY3" fmla="*/ 0 h 2334986"/>
              <a:gd name="connsiteX4" fmla="*/ 2865664 w 2865664"/>
              <a:gd name="connsiteY4" fmla="*/ 302079 h 2334986"/>
              <a:gd name="connsiteX5" fmla="*/ 2710543 w 2865664"/>
              <a:gd name="connsiteY5" fmla="*/ 963386 h 2334986"/>
              <a:gd name="connsiteX6" fmla="*/ 2465614 w 2865664"/>
              <a:gd name="connsiteY6" fmla="*/ 938894 h 2334986"/>
              <a:gd name="connsiteX7" fmla="*/ 2261507 w 2865664"/>
              <a:gd name="connsiteY7" fmla="*/ 2008415 h 2334986"/>
              <a:gd name="connsiteX8" fmla="*/ 1853293 w 2865664"/>
              <a:gd name="connsiteY8" fmla="*/ 2334986 h 233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5664" h="2334986">
                <a:moveTo>
                  <a:pt x="1853293" y="2334986"/>
                </a:moveTo>
                <a:lnTo>
                  <a:pt x="1485900" y="2334986"/>
                </a:lnTo>
                <a:lnTo>
                  <a:pt x="0" y="1526722"/>
                </a:lnTo>
                <a:lnTo>
                  <a:pt x="2302329" y="0"/>
                </a:lnTo>
                <a:lnTo>
                  <a:pt x="2865664" y="302079"/>
                </a:lnTo>
                <a:lnTo>
                  <a:pt x="2710543" y="963386"/>
                </a:lnTo>
                <a:lnTo>
                  <a:pt x="2465614" y="938894"/>
                </a:lnTo>
                <a:lnTo>
                  <a:pt x="2261507" y="2008415"/>
                </a:lnTo>
                <a:lnTo>
                  <a:pt x="1853293" y="2334986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Полилиния 262"/>
          <p:cNvSpPr/>
          <p:nvPr/>
        </p:nvSpPr>
        <p:spPr>
          <a:xfrm>
            <a:off x="3943350" y="4082205"/>
            <a:ext cx="3657600" cy="1299818"/>
          </a:xfrm>
          <a:custGeom>
            <a:avLst/>
            <a:gdLst>
              <a:gd name="connsiteX0" fmla="*/ 3371850 w 3657600"/>
              <a:gd name="connsiteY0" fmla="*/ 1477735 h 1477735"/>
              <a:gd name="connsiteX1" fmla="*/ 0 w 3657600"/>
              <a:gd name="connsiteY1" fmla="*/ 1477735 h 1477735"/>
              <a:gd name="connsiteX2" fmla="*/ 89807 w 3657600"/>
              <a:gd name="connsiteY2" fmla="*/ 1183821 h 1477735"/>
              <a:gd name="connsiteX3" fmla="*/ 987879 w 3657600"/>
              <a:gd name="connsiteY3" fmla="*/ 1265464 h 1477735"/>
              <a:gd name="connsiteX4" fmla="*/ 1265464 w 3657600"/>
              <a:gd name="connsiteY4" fmla="*/ 0 h 1477735"/>
              <a:gd name="connsiteX5" fmla="*/ 3657600 w 3657600"/>
              <a:gd name="connsiteY5" fmla="*/ 1281793 h 1477735"/>
              <a:gd name="connsiteX6" fmla="*/ 3371850 w 3657600"/>
              <a:gd name="connsiteY6" fmla="*/ 1477735 h 1477735"/>
              <a:gd name="connsiteX0" fmla="*/ 3371850 w 3657600"/>
              <a:gd name="connsiteY0" fmla="*/ 1461407 h 1461407"/>
              <a:gd name="connsiteX1" fmla="*/ 0 w 3657600"/>
              <a:gd name="connsiteY1" fmla="*/ 1461407 h 1461407"/>
              <a:gd name="connsiteX2" fmla="*/ 89807 w 3657600"/>
              <a:gd name="connsiteY2" fmla="*/ 1167493 h 1461407"/>
              <a:gd name="connsiteX3" fmla="*/ 987879 w 3657600"/>
              <a:gd name="connsiteY3" fmla="*/ 1249136 h 1461407"/>
              <a:gd name="connsiteX4" fmla="*/ 1322614 w 3657600"/>
              <a:gd name="connsiteY4" fmla="*/ 0 h 1461407"/>
              <a:gd name="connsiteX5" fmla="*/ 3657600 w 3657600"/>
              <a:gd name="connsiteY5" fmla="*/ 1265465 h 1461407"/>
              <a:gd name="connsiteX6" fmla="*/ 3371850 w 3657600"/>
              <a:gd name="connsiteY6" fmla="*/ 1461407 h 146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1461407">
                <a:moveTo>
                  <a:pt x="3371850" y="1461407"/>
                </a:moveTo>
                <a:lnTo>
                  <a:pt x="0" y="1461407"/>
                </a:lnTo>
                <a:lnTo>
                  <a:pt x="89807" y="1167493"/>
                </a:lnTo>
                <a:lnTo>
                  <a:pt x="987879" y="1249136"/>
                </a:lnTo>
                <a:lnTo>
                  <a:pt x="1322614" y="0"/>
                </a:lnTo>
                <a:lnTo>
                  <a:pt x="3657600" y="1265465"/>
                </a:lnTo>
                <a:lnTo>
                  <a:pt x="3371850" y="1461407"/>
                </a:lnTo>
                <a:close/>
              </a:path>
            </a:pathLst>
          </a:cu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7" name="Прямая соединительная линия 266"/>
          <p:cNvCxnSpPr/>
          <p:nvPr/>
        </p:nvCxnSpPr>
        <p:spPr>
          <a:xfrm>
            <a:off x="261257" y="5592535"/>
            <a:ext cx="47805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Прямоугольник 268"/>
          <p:cNvSpPr/>
          <p:nvPr/>
        </p:nvSpPr>
        <p:spPr>
          <a:xfrm>
            <a:off x="261257" y="6022520"/>
            <a:ext cx="478050" cy="163286"/>
          </a:xfrm>
          <a:prstGeom prst="rect">
            <a:avLst/>
          </a:prstGeom>
          <a:solidFill>
            <a:srgbClr val="043F5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7" name="Прямоугольник 346"/>
          <p:cNvSpPr/>
          <p:nvPr/>
        </p:nvSpPr>
        <p:spPr>
          <a:xfrm>
            <a:off x="261257" y="5777591"/>
            <a:ext cx="478050" cy="16328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Прямоугольник 348"/>
          <p:cNvSpPr/>
          <p:nvPr/>
        </p:nvSpPr>
        <p:spPr>
          <a:xfrm>
            <a:off x="917682" y="5414438"/>
            <a:ext cx="3262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entury Gothic" pitchFamily="34" charset="0"/>
              </a:rPr>
              <a:t>Маршрут мобильного комплекса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917682" y="5705346"/>
            <a:ext cx="4161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entury Gothic" pitchFamily="34" charset="0"/>
              </a:rPr>
              <a:t>Охват территории мобильным комплексом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917682" y="5950275"/>
            <a:ext cx="4246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entury Gothic" pitchFamily="34" charset="0"/>
              </a:rPr>
              <a:t>Охват территории инспекторским составом</a:t>
            </a:r>
          </a:p>
        </p:txBody>
      </p:sp>
      <p:sp>
        <p:nvSpPr>
          <p:cNvPr id="352" name="Прямоугольник 351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-3516" y="6258052"/>
            <a:ext cx="12195516" cy="605932"/>
          </a:xfrm>
          <a:prstGeom prst="rect">
            <a:avLst/>
          </a:prstGeom>
          <a:solidFill>
            <a:srgbClr val="043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3" name="Прямоугольник 352"/>
          <p:cNvSpPr/>
          <p:nvPr/>
        </p:nvSpPr>
        <p:spPr>
          <a:xfrm>
            <a:off x="2809549" y="6299408"/>
            <a:ext cx="5869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</a:rPr>
              <a:t>ОХВАТ ТЕРРИТОРИИ 100%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EF082A0A-C45E-4EBE-909B-F0720D8DB978}"/>
              </a:ext>
            </a:extLst>
          </p:cNvPr>
          <p:cNvSpPr txBox="1">
            <a:spLocks/>
          </p:cNvSpPr>
          <p:nvPr/>
        </p:nvSpPr>
        <p:spPr>
          <a:xfrm>
            <a:off x="309600" y="151200"/>
            <a:ext cx="11219025" cy="77151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СОВМЕСТНОЕ ИНСПЕКТИРОВАНИЕ ТЕРРИТОРИИ</a:t>
            </a:r>
          </a:p>
          <a:p>
            <a:pPr algn="l"/>
            <a:r>
              <a:rPr lang="ru-RU" b="0" spc="-51" dirty="0">
                <a:solidFill>
                  <a:srgbClr val="043F5F"/>
                </a:solidFill>
                <a:latin typeface="Century Gothic"/>
                <a:cs typeface="Arial" charset="0"/>
              </a:rPr>
              <a:t>МОБИЛЬНЫЕ КОМПЛЕКСЫ + ИНСПЕКТОРА ГУСТ</a:t>
            </a:r>
          </a:p>
        </p:txBody>
      </p:sp>
    </p:spTree>
    <p:extLst>
      <p:ext uri="{BB962C8B-B14F-4D97-AF65-F5344CB8AC3E}">
        <p14:creationId xmlns:p14="http://schemas.microsoft.com/office/powerpoint/2010/main" val="2802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510BFC67-C134-491C-8BD3-CAF5C7A3E843}"/>
              </a:ext>
            </a:extLst>
          </p:cNvPr>
          <p:cNvSpPr/>
          <p:nvPr/>
        </p:nvSpPr>
        <p:spPr>
          <a:xfrm>
            <a:off x="3456" y="3942239"/>
            <a:ext cx="6921127" cy="348254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xmlns="" id="{EF082A0A-C45E-4EBE-909B-F0720D8DB978}"/>
              </a:ext>
            </a:extLst>
          </p:cNvPr>
          <p:cNvSpPr txBox="1">
            <a:spLocks/>
          </p:cNvSpPr>
          <p:nvPr/>
        </p:nvSpPr>
        <p:spPr>
          <a:xfrm>
            <a:off x="310535" y="151544"/>
            <a:ext cx="11219025" cy="77151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spc="-51" dirty="0">
                <a:solidFill>
                  <a:srgbClr val="043F5F"/>
                </a:solidFill>
                <a:latin typeface="Century Gothic"/>
                <a:cs typeface="Arial" charset="0"/>
              </a:rPr>
              <a:t>РАБОТА МОБИЛЬНЫХ КОМПЛЕКСОВ</a:t>
            </a:r>
          </a:p>
          <a:p>
            <a:pPr algn="l"/>
            <a:r>
              <a:rPr lang="ru-RU" b="0" spc="-51" dirty="0">
                <a:solidFill>
                  <a:srgbClr val="043F5F"/>
                </a:solidFill>
                <a:latin typeface="Century Gothic"/>
                <a:cs typeface="Arial" charset="0"/>
              </a:rPr>
              <a:t>ЗА ПЕРВЫЕ 6 МЕСЯЦЕВ 2023 ГОДА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8FF7C72-23B3-49DB-B5DD-ECC8C2893C45}"/>
              </a:ext>
            </a:extLst>
          </p:cNvPr>
          <p:cNvSpPr/>
          <p:nvPr/>
        </p:nvSpPr>
        <p:spPr>
          <a:xfrm>
            <a:off x="3456" y="1084739"/>
            <a:ext cx="6921127" cy="348254"/>
          </a:xfrm>
          <a:prstGeom prst="rect">
            <a:avLst/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C:\Users\StepanovSeA\Downloads\Безымянный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14" y="1084739"/>
            <a:ext cx="5360885" cy="285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14" y="3939105"/>
            <a:ext cx="5360885" cy="292565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Прямоугольник 58"/>
          <p:cNvSpPr/>
          <p:nvPr/>
        </p:nvSpPr>
        <p:spPr>
          <a:xfrm>
            <a:off x="334795" y="2256066"/>
            <a:ext cx="4267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34A68"/>
                </a:solidFill>
                <a:latin typeface="Century Gothic" pitchFamily="34" charset="0"/>
              </a:rPr>
              <a:t>72 000 </a:t>
            </a:r>
            <a:r>
              <a:rPr lang="ru-RU" sz="1200" b="1" dirty="0">
                <a:solidFill>
                  <a:srgbClr val="134A68"/>
                </a:solidFill>
                <a:latin typeface="Century Gothic" pitchFamily="34" charset="0"/>
              </a:rPr>
              <a:t>КМ</a:t>
            </a:r>
            <a:r>
              <a:rPr lang="ru-RU" sz="2000" b="1" dirty="0">
                <a:solidFill>
                  <a:srgbClr val="134A68"/>
                </a:solidFill>
                <a:latin typeface="Century Gothic" pitchFamily="34" charset="0"/>
              </a:rPr>
              <a:t> </a:t>
            </a:r>
            <a:r>
              <a:rPr lang="ru-RU" sz="1200" b="1" dirty="0">
                <a:solidFill>
                  <a:srgbClr val="134A68"/>
                </a:solidFill>
                <a:latin typeface="Century Gothic" pitchFamily="34" charset="0"/>
              </a:rPr>
              <a:t>ПРОЙДЕНО МК</a:t>
            </a:r>
          </a:p>
        </p:txBody>
      </p:sp>
      <p:pic>
        <p:nvPicPr>
          <p:cNvPr id="60" name="Picture 3">
            <a:extLst>
              <a:ext uri="{FF2B5EF4-FFF2-40B4-BE49-F238E27FC236}">
                <a16:creationId xmlns:a16="http://schemas.microsoft.com/office/drawing/2014/main" xmlns="" id="{A868BCB9-59D2-46EE-8A84-AAC41A00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83" y="1559216"/>
            <a:ext cx="646787" cy="60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xmlns="" id="{CC95ADF8-5275-48AC-9DA2-FB33ACF2A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 b="18514"/>
          <a:stretch/>
        </p:blipFill>
        <p:spPr bwMode="auto">
          <a:xfrm>
            <a:off x="2773054" y="1539496"/>
            <a:ext cx="815729" cy="74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76B82686-227A-4947-90CA-1A7AF5DF53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0" y="1561007"/>
            <a:ext cx="604835" cy="604835"/>
          </a:xfrm>
          <a:prstGeom prst="rect">
            <a:avLst/>
          </a:prstGeom>
        </p:spPr>
      </p:pic>
      <p:pic>
        <p:nvPicPr>
          <p:cNvPr id="63" name="Picture 5" descr="C:\Users\StepanovSeA\Desktop\pngtree-sky-scrapper-building-template-png-image_3555522.jpg"/>
          <p:cNvPicPr>
            <a:picLocks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26958" r="15132" b="22771"/>
          <a:stretch/>
        </p:blipFill>
        <p:spPr bwMode="auto">
          <a:xfrm>
            <a:off x="1908302" y="1547039"/>
            <a:ext cx="897944" cy="68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337621" y="2600337"/>
            <a:ext cx="3287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43F5F"/>
                </a:solidFill>
                <a:latin typeface="Century Gothic" pitchFamily="34" charset="0"/>
              </a:rPr>
              <a:t>9 430 </a:t>
            </a:r>
            <a:r>
              <a:rPr lang="ru-RU" sz="1200" b="1" dirty="0">
                <a:solidFill>
                  <a:srgbClr val="043F5F"/>
                </a:solidFill>
                <a:latin typeface="Century Gothic" pitchFamily="34" charset="0"/>
              </a:rPr>
              <a:t>ЕД. ОБЪЕКТОВ ПОСЕТИЛИ</a:t>
            </a:r>
            <a:endParaRPr lang="ru-RU" sz="2000" b="1" dirty="0">
              <a:solidFill>
                <a:srgbClr val="043F5F"/>
              </a:solidFill>
              <a:latin typeface="Century Gothic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7581" y="3344053"/>
            <a:ext cx="3054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65D8E"/>
                </a:solidFill>
                <a:latin typeface="Century Gothic" pitchFamily="34" charset="0"/>
              </a:rPr>
              <a:t>3 820 </a:t>
            </a:r>
            <a:r>
              <a:rPr lang="ru-RU" sz="1100" b="1" dirty="0">
                <a:solidFill>
                  <a:srgbClr val="065D8E"/>
                </a:solidFill>
                <a:latin typeface="Century Gothic" pitchFamily="34" charset="0"/>
              </a:rPr>
              <a:t>ЕД. </a:t>
            </a:r>
            <a:r>
              <a:rPr lang="ru-RU" sz="1100" dirty="0">
                <a:solidFill>
                  <a:srgbClr val="065D8E"/>
                </a:solidFill>
                <a:latin typeface="Century Gothic" pitchFamily="34" charset="0"/>
              </a:rPr>
              <a:t>ДВОРОВЫХ ТЕРРИТОРИЙ</a:t>
            </a:r>
            <a:endParaRPr lang="ru-RU" sz="1100" b="1" dirty="0">
              <a:solidFill>
                <a:srgbClr val="065D8E"/>
              </a:solidFill>
              <a:latin typeface="Century Gothic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47581" y="3560195"/>
            <a:ext cx="3179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65D8E"/>
                </a:solidFill>
                <a:latin typeface="Century Gothic" pitchFamily="34" charset="0"/>
              </a:rPr>
              <a:t>480 </a:t>
            </a:r>
            <a:r>
              <a:rPr lang="ru-RU" sz="1100" b="1" dirty="0">
                <a:solidFill>
                  <a:srgbClr val="065D8E"/>
                </a:solidFill>
                <a:latin typeface="Century Gothic" pitchFamily="34" charset="0"/>
              </a:rPr>
              <a:t>ЕД. </a:t>
            </a:r>
            <a:r>
              <a:rPr lang="ru-RU" sz="1100" dirty="0">
                <a:solidFill>
                  <a:srgbClr val="065D8E"/>
                </a:solidFill>
                <a:latin typeface="Century Gothic" pitchFamily="34" charset="0"/>
              </a:rPr>
              <a:t>ОБЩЕСТВЕННЫХ ПРОСТРАНСТВ</a:t>
            </a:r>
            <a:endParaRPr lang="ru-RU" sz="1100" b="1" dirty="0">
              <a:solidFill>
                <a:srgbClr val="065D8E"/>
              </a:solidFill>
              <a:latin typeface="Century Gothic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47581" y="3127912"/>
            <a:ext cx="2874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65D8E"/>
                </a:solidFill>
                <a:latin typeface="Century Gothic" pitchFamily="34" charset="0"/>
              </a:rPr>
              <a:t>5 130 </a:t>
            </a:r>
            <a:r>
              <a:rPr lang="ru-RU" sz="1200" b="1" dirty="0">
                <a:solidFill>
                  <a:srgbClr val="065D8E"/>
                </a:solidFill>
                <a:latin typeface="Century Gothic" pitchFamily="34" charset="0"/>
              </a:rPr>
              <a:t>ЕД.</a:t>
            </a:r>
            <a:r>
              <a:rPr lang="ru-RU" sz="1200" dirty="0">
                <a:solidFill>
                  <a:srgbClr val="065D8E"/>
                </a:solidFill>
                <a:latin typeface="Century Gothic" pitchFamily="34" charset="0"/>
              </a:rPr>
              <a:t> ДОРОГИ И ПРОЕЗДЫ</a:t>
            </a:r>
            <a:endParaRPr lang="ru-RU" sz="1200" b="1" dirty="0">
              <a:solidFill>
                <a:srgbClr val="065D8E"/>
              </a:solidFill>
              <a:latin typeface="Century Gothic" pitchFamily="34" charset="0"/>
            </a:endParaRPr>
          </a:p>
        </p:txBody>
      </p:sp>
      <p:pic>
        <p:nvPicPr>
          <p:cNvPr id="72" name="Picture 2" descr="C:\Users\StepanovSeA\Desktop\60910.750x0.jpg"/>
          <p:cNvPicPr>
            <a:picLocks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30" y="1531053"/>
            <a:ext cx="901724" cy="9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4710159" y="3141120"/>
            <a:ext cx="1404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34A68"/>
                </a:solidFill>
                <a:latin typeface="Century Gothic" pitchFamily="34" charset="0"/>
              </a:rPr>
              <a:t>139</a:t>
            </a:r>
            <a:r>
              <a:rPr lang="ru-RU" sz="2800" b="1" dirty="0">
                <a:solidFill>
                  <a:srgbClr val="134A68"/>
                </a:solidFill>
                <a:latin typeface="Century Gothic" pitchFamily="34" charset="0"/>
              </a:rPr>
              <a:t> </a:t>
            </a:r>
            <a:r>
              <a:rPr lang="ru-RU" sz="1400" dirty="0">
                <a:solidFill>
                  <a:srgbClr val="134A68"/>
                </a:solidFill>
                <a:latin typeface="Century Gothic" pitchFamily="34" charset="0"/>
              </a:rPr>
              <a:t>СУТОК</a:t>
            </a:r>
            <a:endParaRPr lang="ru-RU" dirty="0">
              <a:solidFill>
                <a:srgbClr val="134A68"/>
              </a:solidFill>
              <a:latin typeface="Century Gothic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252503" y="2460836"/>
            <a:ext cx="231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34A68"/>
                </a:solidFill>
                <a:latin typeface="Century Gothic" pitchFamily="34" charset="0"/>
              </a:rPr>
              <a:t>ВРЕМЯ РАБОТЫ МК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334795" y="3960350"/>
            <a:ext cx="34323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ЗА </a:t>
            </a: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</a:rPr>
              <a:t>ФЕВРАЛЬ-АВГУСТ </a:t>
            </a:r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2023 ГОДА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334795" y="1089287"/>
            <a:ext cx="314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ЗА ЯНВАРЬ-ИЮНЬ 2023 ГОДА</a:t>
            </a:r>
          </a:p>
        </p:txBody>
      </p:sp>
      <p:pic>
        <p:nvPicPr>
          <p:cNvPr id="42" name="Picture 78" descr="C:\Users\StepanovSeA\Desktop\22.jpg">
            <a:extLst>
              <a:ext uri="{FF2B5EF4-FFF2-40B4-BE49-F238E27FC236}">
                <a16:creationId xmlns:a16="http://schemas.microsoft.com/office/drawing/2014/main" xmlns="" id="{652FB4B1-0AC1-4CB3-A3E8-13BF2CD5255D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1" y="4439292"/>
            <a:ext cx="775684" cy="9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63FE25B4-F725-4258-91A3-E2D44BEEC545}"/>
              </a:ext>
            </a:extLst>
          </p:cNvPr>
          <p:cNvGrpSpPr/>
          <p:nvPr/>
        </p:nvGrpSpPr>
        <p:grpSpPr>
          <a:xfrm>
            <a:off x="1329051" y="4135443"/>
            <a:ext cx="4561340" cy="1200329"/>
            <a:chOff x="2129811" y="1799521"/>
            <a:chExt cx="4561340" cy="1200329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AAEAAB73-0986-4CBB-B09E-695715CDCC59}"/>
                </a:ext>
              </a:extLst>
            </p:cNvPr>
            <p:cNvSpPr/>
            <p:nvPr/>
          </p:nvSpPr>
          <p:spPr>
            <a:xfrm>
              <a:off x="2129811" y="1799521"/>
              <a:ext cx="219803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4800" b="1" dirty="0">
                  <a:solidFill>
                    <a:srgbClr val="538234"/>
                  </a:solidFill>
                  <a:latin typeface="Century Gothic" pitchFamily="34" charset="0"/>
                </a:rPr>
                <a:t>1 </a:t>
              </a:r>
              <a:r>
                <a:rPr lang="ru-RU" sz="4800" b="1" dirty="0" smtClean="0">
                  <a:solidFill>
                    <a:srgbClr val="538234"/>
                  </a:solidFill>
                  <a:latin typeface="Century Gothic" pitchFamily="34" charset="0"/>
                </a:rPr>
                <a:t>804</a:t>
              </a:r>
              <a:r>
                <a:rPr lang="ru-RU" sz="2800" b="1" dirty="0" smtClean="0">
                  <a:solidFill>
                    <a:srgbClr val="538234"/>
                  </a:solidFill>
                  <a:latin typeface="Century Gothic" pitchFamily="34" charset="0"/>
                </a:rPr>
                <a:t> </a:t>
              </a:r>
              <a:r>
                <a:rPr lang="ru-RU" b="1" dirty="0">
                  <a:solidFill>
                    <a:srgbClr val="538234"/>
                  </a:solidFill>
                  <a:latin typeface="Century Gothic" pitchFamily="34" charset="0"/>
                </a:rPr>
                <a:t>ЕД.</a:t>
              </a:r>
              <a:endParaRPr lang="ru-RU" sz="3600" b="1" dirty="0">
                <a:solidFill>
                  <a:srgbClr val="538234"/>
                </a:solidFill>
                <a:latin typeface="Century Gothic" pitchFamily="34" charset="0"/>
              </a:endParaRPr>
            </a:p>
          </p:txBody>
        </p:sp>
        <p:sp>
          <p:nvSpPr>
            <p:cNvPr id="45" name="Google Shape;991;p94">
              <a:extLst>
                <a:ext uri="{FF2B5EF4-FFF2-40B4-BE49-F238E27FC236}">
                  <a16:creationId xmlns:a16="http://schemas.microsoft.com/office/drawing/2014/main" xmlns="" id="{3FDEDADC-0622-4023-A9FD-2F3496C7582F}"/>
                </a:ext>
              </a:extLst>
            </p:cNvPr>
            <p:cNvSpPr txBox="1"/>
            <p:nvPr/>
          </p:nvSpPr>
          <p:spPr>
            <a:xfrm>
              <a:off x="2129811" y="2671339"/>
              <a:ext cx="4561340" cy="299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670" tIns="41824" rIns="83670" bIns="41824" anchor="t" anchorCtr="0">
              <a:spAutoFit/>
            </a:bodyPr>
            <a:lstStyle/>
            <a:p>
              <a:pPr defTabSz="1219110">
                <a:defRPr/>
              </a:pPr>
              <a:r>
                <a:rPr lang="ru-RU" sz="1400" b="1" dirty="0">
                  <a:solidFill>
                    <a:srgbClr val="538234"/>
                  </a:solidFill>
                  <a:latin typeface="Century Gothic" pitchFamily="34" charset="0"/>
                  <a:sym typeface="Century Gothic"/>
                </a:rPr>
                <a:t>ПОСТАНОВЛЕНИЙ ВЫНЕСЕНО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885850ED-E5EE-4114-9E8D-992152CB80F6}"/>
              </a:ext>
            </a:extLst>
          </p:cNvPr>
          <p:cNvGrpSpPr/>
          <p:nvPr/>
        </p:nvGrpSpPr>
        <p:grpSpPr>
          <a:xfrm>
            <a:off x="1329050" y="5350897"/>
            <a:ext cx="6296867" cy="1200329"/>
            <a:chOff x="2129810" y="1799521"/>
            <a:chExt cx="6296867" cy="1200329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7EFDAA7E-C4FE-4BAB-B513-C2F2B615F3E9}"/>
                </a:ext>
              </a:extLst>
            </p:cNvPr>
            <p:cNvSpPr/>
            <p:nvPr/>
          </p:nvSpPr>
          <p:spPr>
            <a:xfrm>
              <a:off x="2129811" y="1799521"/>
              <a:ext cx="406553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4800" b="1" dirty="0" smtClean="0">
                  <a:solidFill>
                    <a:srgbClr val="A20000"/>
                  </a:solidFill>
                  <a:latin typeface="Century Gothic" pitchFamily="34" charset="0"/>
                </a:rPr>
                <a:t>75 528 000 </a:t>
              </a:r>
              <a:r>
                <a:rPr lang="ru-RU" sz="2400" b="1" dirty="0" smtClean="0">
                  <a:solidFill>
                    <a:srgbClr val="A20000"/>
                  </a:solidFill>
                  <a:latin typeface="Century Gothic" pitchFamily="34" charset="0"/>
                </a:rPr>
                <a:t>РУБ</a:t>
              </a:r>
              <a:r>
                <a:rPr lang="ru-RU" b="1" dirty="0">
                  <a:solidFill>
                    <a:srgbClr val="A20000"/>
                  </a:solidFill>
                  <a:latin typeface="Century Gothic" pitchFamily="34" charset="0"/>
                </a:rPr>
                <a:t>.</a:t>
              </a:r>
              <a:endParaRPr lang="ru-RU" sz="3600" b="1" dirty="0">
                <a:solidFill>
                  <a:srgbClr val="A20000"/>
                </a:solidFill>
                <a:latin typeface="Century Gothic" pitchFamily="34" charset="0"/>
              </a:endParaRPr>
            </a:p>
          </p:txBody>
        </p:sp>
        <p:sp>
          <p:nvSpPr>
            <p:cNvPr id="78" name="Google Shape;991;p94">
              <a:extLst>
                <a:ext uri="{FF2B5EF4-FFF2-40B4-BE49-F238E27FC236}">
                  <a16:creationId xmlns:a16="http://schemas.microsoft.com/office/drawing/2014/main" xmlns="" id="{35FB3EB1-E4DD-4BA8-A017-D2561554C3A4}"/>
                </a:ext>
              </a:extLst>
            </p:cNvPr>
            <p:cNvSpPr txBox="1"/>
            <p:nvPr/>
          </p:nvSpPr>
          <p:spPr>
            <a:xfrm>
              <a:off x="2129810" y="2676258"/>
              <a:ext cx="6296867" cy="299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670" tIns="41824" rIns="83670" bIns="41824" anchor="t" anchorCtr="0">
              <a:spAutoFit/>
            </a:bodyPr>
            <a:lstStyle/>
            <a:p>
              <a:pPr defTabSz="1219110">
                <a:defRPr/>
              </a:pPr>
              <a:r>
                <a:rPr lang="ru-RU" sz="1400" b="1" dirty="0">
                  <a:solidFill>
                    <a:srgbClr val="A20000"/>
                  </a:solidFill>
                  <a:latin typeface="Century Gothic" pitchFamily="34" charset="0"/>
                  <a:sym typeface="Century Gothic"/>
                </a:rPr>
                <a:t>СУММА ШТРАФОВ </a:t>
              </a:r>
              <a:r>
                <a:rPr lang="ru-RU" sz="1400" b="1" dirty="0">
                  <a:solidFill>
                    <a:srgbClr val="538234"/>
                  </a:solidFill>
                  <a:latin typeface="Century Gothic" pitchFamily="34" charset="0"/>
                  <a:sym typeface="Century Gothic"/>
                </a:rPr>
                <a:t>ИЗ НИХ ОПЛАЧЕНО  </a:t>
              </a:r>
              <a:r>
                <a:rPr lang="ru-RU" sz="1400" b="1" dirty="0" smtClean="0">
                  <a:solidFill>
                    <a:srgbClr val="538234"/>
                  </a:solidFill>
                  <a:latin typeface="Century Gothic" pitchFamily="34" charset="0"/>
                  <a:sym typeface="Century Gothic"/>
                </a:rPr>
                <a:t>10 180 000 РУБ</a:t>
              </a:r>
              <a:r>
                <a:rPr lang="ru-RU" sz="1400" b="1" dirty="0">
                  <a:solidFill>
                    <a:srgbClr val="538234"/>
                  </a:solidFill>
                  <a:latin typeface="Century Gothic" pitchFamily="34" charset="0"/>
                  <a:sym typeface="Century Gothic"/>
                </a:rPr>
                <a:t>.</a:t>
              </a:r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62307C0F-4046-47B9-B7C5-CB0CA45D9D34}"/>
              </a:ext>
            </a:extLst>
          </p:cNvPr>
          <p:cNvCxnSpPr/>
          <p:nvPr/>
        </p:nvCxnSpPr>
        <p:spPr>
          <a:xfrm>
            <a:off x="418091" y="3097514"/>
            <a:ext cx="3207347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3B47B5FD-3033-4AE4-B5EB-12E81F495E34}"/>
              </a:ext>
            </a:extLst>
          </p:cNvPr>
          <p:cNvCxnSpPr/>
          <p:nvPr/>
        </p:nvCxnSpPr>
        <p:spPr>
          <a:xfrm>
            <a:off x="418091" y="2273029"/>
            <a:ext cx="3207347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xmlns="" id="{6B5C7C73-32BD-4A7C-AB55-D489AF687F7B}"/>
              </a:ext>
            </a:extLst>
          </p:cNvPr>
          <p:cNvCxnSpPr>
            <a:cxnSpLocks/>
          </p:cNvCxnSpPr>
          <p:nvPr/>
        </p:nvCxnSpPr>
        <p:spPr>
          <a:xfrm>
            <a:off x="4336545" y="2839046"/>
            <a:ext cx="219944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1D1C1118-64B7-4A70-A2D2-C445741C0291}"/>
              </a:ext>
            </a:extLst>
          </p:cNvPr>
          <p:cNvCxnSpPr>
            <a:cxnSpLocks/>
          </p:cNvCxnSpPr>
          <p:nvPr/>
        </p:nvCxnSpPr>
        <p:spPr>
          <a:xfrm>
            <a:off x="4336545" y="3663797"/>
            <a:ext cx="219944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D076A496-DAA3-41B2-ACE6-6F565B29238D}"/>
              </a:ext>
            </a:extLst>
          </p:cNvPr>
          <p:cNvSpPr/>
          <p:nvPr/>
        </p:nvSpPr>
        <p:spPr>
          <a:xfrm>
            <a:off x="4563485" y="2812880"/>
            <a:ext cx="1697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34A68"/>
                </a:solidFill>
                <a:latin typeface="Century Gothic" pitchFamily="34" charset="0"/>
              </a:rPr>
              <a:t>3 356</a:t>
            </a:r>
            <a:r>
              <a:rPr lang="ru-RU" sz="2800" b="1" dirty="0">
                <a:solidFill>
                  <a:srgbClr val="134A68"/>
                </a:solidFill>
                <a:latin typeface="Century Gothic" pitchFamily="34" charset="0"/>
              </a:rPr>
              <a:t> </a:t>
            </a:r>
            <a:r>
              <a:rPr lang="ru-RU" sz="1400" dirty="0">
                <a:solidFill>
                  <a:srgbClr val="134A68"/>
                </a:solidFill>
                <a:latin typeface="Century Gothic" pitchFamily="34" charset="0"/>
              </a:rPr>
              <a:t>ЧАСОВ</a:t>
            </a:r>
            <a:endParaRPr lang="ru-RU" sz="2400" dirty="0">
              <a:solidFill>
                <a:srgbClr val="134A68"/>
              </a:solidFill>
              <a:latin typeface="Century Gothic" pitchFamily="34" charset="0"/>
            </a:endParaRP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xmlns="" id="{92E90622-FE43-401D-AC28-C282CAF1C346}"/>
              </a:ext>
            </a:extLst>
          </p:cNvPr>
          <p:cNvCxnSpPr>
            <a:cxnSpLocks/>
          </p:cNvCxnSpPr>
          <p:nvPr/>
        </p:nvCxnSpPr>
        <p:spPr>
          <a:xfrm>
            <a:off x="418091" y="5493285"/>
            <a:ext cx="619248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xmlns="" id="{741D3851-4B30-4D1B-A6DF-530A81E93F55}"/>
              </a:ext>
            </a:extLst>
          </p:cNvPr>
          <p:cNvGrpSpPr/>
          <p:nvPr/>
        </p:nvGrpSpPr>
        <p:grpSpPr>
          <a:xfrm>
            <a:off x="334795" y="5717714"/>
            <a:ext cx="809828" cy="809828"/>
            <a:chOff x="310692" y="5231379"/>
            <a:chExt cx="979720" cy="979720"/>
          </a:xfrm>
          <a:solidFill>
            <a:srgbClr val="A20000"/>
          </a:solidFill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xmlns="" id="{A57D689A-61E0-4671-BEFB-BDA35796D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10692" y="5231379"/>
              <a:ext cx="979720" cy="979720"/>
            </a:xfrm>
            <a:prstGeom prst="rect">
              <a:avLst/>
            </a:prstGeom>
          </p:spPr>
        </p:pic>
        <p:pic>
          <p:nvPicPr>
            <p:cNvPr id="90" name="Рисунок 89" descr="Рубль">
              <a:extLst>
                <a:ext uri="{FF2B5EF4-FFF2-40B4-BE49-F238E27FC236}">
                  <a16:creationId xmlns:a16="http://schemas.microsoft.com/office/drawing/2014/main" xmlns="" id="{5283F46E-A073-495C-B3FB-3FB24D994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75128" y="5631351"/>
              <a:ext cx="337525" cy="33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2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4BAF3439-EFED-4D50-A6FE-333B01DC3DC8}"/>
              </a:ext>
            </a:extLst>
          </p:cNvPr>
          <p:cNvSpPr/>
          <p:nvPr/>
        </p:nvSpPr>
        <p:spPr>
          <a:xfrm rot="5400000">
            <a:off x="5199739" y="-134257"/>
            <a:ext cx="1792515" cy="12192001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FBE1B3C1-4BFE-4890-9088-1A2DF37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0"/>
            <a:ext cx="11219025" cy="934918"/>
          </a:xfrm>
        </p:spPr>
        <p:txBody>
          <a:bodyPr anchor="t">
            <a:noAutofit/>
          </a:bodyPr>
          <a:lstStyle/>
          <a:p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ВЫЯВЛЕНИЕ </a:t>
            </a:r>
            <a: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НАРУШЕНИЙ </a:t>
            </a:r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НА </a:t>
            </a:r>
            <a: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ДОРОГАХ</a:t>
            </a:r>
            <a:br>
              <a:rPr lang="ru-RU" sz="3200" b="1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</a:br>
            <a:r>
              <a:rPr lang="ru-RU" sz="2000" spc="-51" dirty="0" smtClean="0">
                <a:solidFill>
                  <a:srgbClr val="043F5F"/>
                </a:solidFill>
                <a:latin typeface="Century Gothic"/>
                <a:cs typeface="Arial" charset="0"/>
              </a:rPr>
              <a:t>ПРИВЛЕЧЕНИЕ </a:t>
            </a:r>
            <a:r>
              <a:rPr lang="ru-RU" sz="2000" spc="-51" dirty="0">
                <a:solidFill>
                  <a:srgbClr val="043F5F"/>
                </a:solidFill>
                <a:latin typeface="Century Gothic"/>
                <a:cs typeface="Arial" charset="0"/>
              </a:rPr>
              <a:t>С 1 АПРЕЛЯ 2023г.</a:t>
            </a:r>
          </a:p>
        </p:txBody>
      </p:sp>
      <p:sp>
        <p:nvSpPr>
          <p:cNvPr id="29" name="Google Shape;991;p94">
            <a:extLst>
              <a:ext uri="{FF2B5EF4-FFF2-40B4-BE49-F238E27FC236}">
                <a16:creationId xmlns:a16="http://schemas.microsoft.com/office/drawing/2014/main" xmlns="" id="{7D4B62F3-2DE6-4ADF-9B5F-BE4F17C126A7}"/>
              </a:ext>
            </a:extLst>
          </p:cNvPr>
          <p:cNvSpPr txBox="1"/>
          <p:nvPr/>
        </p:nvSpPr>
        <p:spPr>
          <a:xfrm>
            <a:off x="9337708" y="5174576"/>
            <a:ext cx="3521620" cy="76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510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ЮР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. ЛИЦА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sym typeface="Century Gothic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9839FE21-FC51-0CDA-479D-AA4BE1C986BB}"/>
              </a:ext>
            </a:extLst>
          </p:cNvPr>
          <p:cNvSpPr/>
          <p:nvPr/>
        </p:nvSpPr>
        <p:spPr>
          <a:xfrm>
            <a:off x="319682" y="6365422"/>
            <a:ext cx="6004975" cy="622930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anchor="t">
            <a:noAutofit/>
          </a:bodyPr>
          <a:lstStyle/>
          <a:p>
            <a:pPr marL="177800" marR="0" lvl="0" indent="-17780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МУСОР НА ДОРОГАХ</a:t>
            </a:r>
            <a:endParaRPr kumimoji="0" lang="ru-RU" sz="160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F2A705E-ECE1-C59B-B6F3-34A6FC06311C}"/>
              </a:ext>
            </a:extLst>
          </p:cNvPr>
          <p:cNvSpPr/>
          <p:nvPr/>
        </p:nvSpPr>
        <p:spPr>
          <a:xfrm>
            <a:off x="1279757" y="5388335"/>
            <a:ext cx="397549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ПРИВЛЕЧЕНИЕ </a:t>
            </a:r>
            <a:br>
              <a:rPr lang="ru-RU" sz="2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</a:br>
            <a:r>
              <a:rPr lang="ru-RU" sz="24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К </a:t>
            </a:r>
            <a:r>
              <a:rPr lang="ru-RU" sz="2400" b="1" kern="0" spc="-1" dirty="0" smtClean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ОТВЕТСТВЕННОСТИ НА</a:t>
            </a:r>
            <a:endParaRPr lang="ru-RU" sz="2400" b="1" kern="0" spc="-1" dirty="0">
              <a:solidFill>
                <a:schemeClr val="bg1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8F2E326B-6F36-488A-9F25-141EF99B634C}"/>
              </a:ext>
            </a:extLst>
          </p:cNvPr>
          <p:cNvSpPr/>
          <p:nvPr/>
        </p:nvSpPr>
        <p:spPr>
          <a:xfrm>
            <a:off x="477379" y="4646834"/>
            <a:ext cx="405725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ДИНАМИКА СООБЩЕНИЙ ЖИТЕЛЕЙ</a:t>
            </a:r>
          </a:p>
        </p:txBody>
      </p: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xmlns="" id="{806F03E5-2454-4FC4-B8C5-296581158BE3}"/>
              </a:ext>
            </a:extLst>
          </p:cNvPr>
          <p:cNvCxnSpPr>
            <a:cxnSpLocks/>
          </p:cNvCxnSpPr>
          <p:nvPr/>
        </p:nvCxnSpPr>
        <p:spPr>
          <a:xfrm>
            <a:off x="300038" y="6284518"/>
            <a:ext cx="65853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xmlns="" id="{69BAA41D-CE4F-4F84-845C-CB7E8ED2FF3A}"/>
              </a:ext>
            </a:extLst>
          </p:cNvPr>
          <p:cNvCxnSpPr>
            <a:cxnSpLocks/>
          </p:cNvCxnSpPr>
          <p:nvPr/>
        </p:nvCxnSpPr>
        <p:spPr>
          <a:xfrm>
            <a:off x="300038" y="6335753"/>
            <a:ext cx="65853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040C5C21-E9E7-4756-91D1-ADA5811DB858}"/>
              </a:ext>
            </a:extLst>
          </p:cNvPr>
          <p:cNvGrpSpPr/>
          <p:nvPr/>
        </p:nvGrpSpPr>
        <p:grpSpPr>
          <a:xfrm>
            <a:off x="151772" y="1693787"/>
            <a:ext cx="3801622" cy="2639648"/>
            <a:chOff x="511071" y="1791081"/>
            <a:chExt cx="6299200" cy="4373831"/>
          </a:xfrm>
        </p:grpSpPr>
        <p:graphicFrame>
          <p:nvGraphicFramePr>
            <p:cNvPr id="68" name="Диаграмма 67">
              <a:extLst>
                <a:ext uri="{FF2B5EF4-FFF2-40B4-BE49-F238E27FC236}">
                  <a16:creationId xmlns:a16="http://schemas.microsoft.com/office/drawing/2014/main" xmlns="" id="{AD850837-4BEE-4664-932D-8CB99C97426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01325866"/>
                </p:ext>
              </p:extLst>
            </p:nvPr>
          </p:nvGraphicFramePr>
          <p:xfrm>
            <a:off x="511071" y="1791081"/>
            <a:ext cx="6299200" cy="43738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xmlns="" id="{8BB53977-969E-4DC4-A0D8-BAEEFAA03954}"/>
                </a:ext>
              </a:extLst>
            </p:cNvPr>
            <p:cNvSpPr/>
            <p:nvPr/>
          </p:nvSpPr>
          <p:spPr>
            <a:xfrm>
              <a:off x="2231089" y="2548416"/>
              <a:ext cx="2859163" cy="28591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4A879463-5B76-4FBE-B9E4-0DFF417A0934}"/>
              </a:ext>
            </a:extLst>
          </p:cNvPr>
          <p:cNvSpPr/>
          <p:nvPr/>
        </p:nvSpPr>
        <p:spPr>
          <a:xfrm>
            <a:off x="3309829" y="3099831"/>
            <a:ext cx="24239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spc="-1" dirty="0">
                <a:solidFill>
                  <a:srgbClr val="2F93CB"/>
                </a:solidFill>
                <a:latin typeface="Century Gothic" panose="020B0502020202020204" pitchFamily="34" charset="0"/>
                <a:ea typeface="DejaVu Sans"/>
              </a:rPr>
              <a:t>25 112 </a:t>
            </a:r>
            <a:r>
              <a:rPr lang="ru-RU" sz="1600" b="1" kern="0" spc="-1" dirty="0">
                <a:solidFill>
                  <a:srgbClr val="2F93CB"/>
                </a:solidFill>
                <a:latin typeface="Century Gothic" panose="020B0502020202020204" pitchFamily="34" charset="0"/>
                <a:ea typeface="DejaVu Sans"/>
              </a:rPr>
              <a:t>КМ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1C5882D-CED4-4DFC-A141-F081CCE78138}"/>
              </a:ext>
            </a:extLst>
          </p:cNvPr>
          <p:cNvSpPr/>
          <p:nvPr/>
        </p:nvSpPr>
        <p:spPr>
          <a:xfrm>
            <a:off x="3329926" y="3973762"/>
            <a:ext cx="24094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2F93CB"/>
                </a:solidFill>
                <a:latin typeface="Century Gothic" panose="020B0502020202020204" pitchFamily="34" charset="0"/>
              </a:rPr>
              <a:t>РЕГИОНАЛЬНЫЕ И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2F93CB"/>
                </a:solidFill>
                <a:latin typeface="Century Gothic" panose="020B0502020202020204" pitchFamily="34" charset="0"/>
              </a:rPr>
              <a:t>МУНИЦИПАЛЬНЫЕ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2F93CB"/>
                </a:solidFill>
                <a:latin typeface="Century Gothic" panose="020B0502020202020204" pitchFamily="34" charset="0"/>
              </a:rPr>
              <a:t>ДОРОГИ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083A6C21-D022-49B8-AF6F-BC68A657608C}"/>
              </a:ext>
            </a:extLst>
          </p:cNvPr>
          <p:cNvSpPr/>
          <p:nvPr/>
        </p:nvSpPr>
        <p:spPr>
          <a:xfrm>
            <a:off x="3197140" y="1228627"/>
            <a:ext cx="288691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14 875 </a:t>
            </a:r>
            <a:r>
              <a:rPr lang="ru-RU" sz="16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КМ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E120A265-6CEC-42D6-B47C-CEE7EC743C8F}"/>
              </a:ext>
            </a:extLst>
          </p:cNvPr>
          <p:cNvSpPr/>
          <p:nvPr/>
        </p:nvSpPr>
        <p:spPr>
          <a:xfrm>
            <a:off x="3272834" y="2150846"/>
            <a:ext cx="2834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rgbClr val="033F5F"/>
                </a:solidFill>
                <a:latin typeface="Century Gothic" panose="020B0502020202020204" pitchFamily="34" charset="0"/>
              </a:rPr>
              <a:t>ФЕДЕРАЛЬНЫЕ</a:t>
            </a:r>
          </a:p>
          <a:p>
            <a:r>
              <a:rPr lang="ru-RU" sz="1400" kern="0" dirty="0">
                <a:solidFill>
                  <a:srgbClr val="033F5F"/>
                </a:solidFill>
                <a:latin typeface="Century Gothic" panose="020B0502020202020204" pitchFamily="34" charset="0"/>
              </a:rPr>
              <a:t>ДОРОГИ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04C2C4AB-EBE0-4998-BCF9-208613F99028}"/>
              </a:ext>
            </a:extLst>
          </p:cNvPr>
          <p:cNvSpPr/>
          <p:nvPr/>
        </p:nvSpPr>
        <p:spPr>
          <a:xfrm>
            <a:off x="2717111" y="3893911"/>
            <a:ext cx="108000" cy="108000"/>
          </a:xfrm>
          <a:prstGeom prst="ellipse">
            <a:avLst/>
          </a:prstGeom>
          <a:solidFill>
            <a:srgbClr val="2F93C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DEB8D114-3B4C-4444-AD1E-3A97CE1A87F6}"/>
              </a:ext>
            </a:extLst>
          </p:cNvPr>
          <p:cNvCxnSpPr>
            <a:cxnSpLocks/>
          </p:cNvCxnSpPr>
          <p:nvPr/>
        </p:nvCxnSpPr>
        <p:spPr>
          <a:xfrm>
            <a:off x="2785032" y="3952400"/>
            <a:ext cx="2717296" cy="0"/>
          </a:xfrm>
          <a:prstGeom prst="line">
            <a:avLst/>
          </a:prstGeom>
          <a:ln w="19050">
            <a:solidFill>
              <a:srgbClr val="2F93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0B8F49C2-DDE4-4002-AE4B-697225663825}"/>
              </a:ext>
            </a:extLst>
          </p:cNvPr>
          <p:cNvSpPr/>
          <p:nvPr/>
        </p:nvSpPr>
        <p:spPr>
          <a:xfrm>
            <a:off x="2815145" y="2084496"/>
            <a:ext cx="108000" cy="108000"/>
          </a:xfrm>
          <a:prstGeom prst="ellipse">
            <a:avLst/>
          </a:prstGeom>
          <a:solidFill>
            <a:srgbClr val="033F5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636B1DCF-37E2-4E7C-8B15-532CCDDAF336}"/>
              </a:ext>
            </a:extLst>
          </p:cNvPr>
          <p:cNvCxnSpPr>
            <a:cxnSpLocks/>
          </p:cNvCxnSpPr>
          <p:nvPr/>
        </p:nvCxnSpPr>
        <p:spPr>
          <a:xfrm>
            <a:off x="2854938" y="2138495"/>
            <a:ext cx="2648161" cy="1"/>
          </a:xfrm>
          <a:prstGeom prst="line">
            <a:avLst/>
          </a:prstGeom>
          <a:ln w="19050">
            <a:solidFill>
              <a:srgbClr val="033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1030353" y="1927530"/>
            <a:ext cx="2044461" cy="2227630"/>
            <a:chOff x="1120563" y="1934400"/>
            <a:chExt cx="2044461" cy="2227630"/>
          </a:xfrm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xmlns="" id="{783E7808-A6B4-46DD-8433-A8F32853A5D0}"/>
                </a:ext>
              </a:extLst>
            </p:cNvPr>
            <p:cNvSpPr/>
            <p:nvPr/>
          </p:nvSpPr>
          <p:spPr>
            <a:xfrm>
              <a:off x="1120563" y="2460113"/>
              <a:ext cx="20444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kern="0" dirty="0">
                  <a:solidFill>
                    <a:srgbClr val="044860"/>
                  </a:solidFill>
                  <a:latin typeface="Century Gothic" panose="020B0502020202020204" pitchFamily="34" charset="0"/>
                </a:rPr>
                <a:t>39 987 </a:t>
              </a: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42694BB9-E539-48F2-BE21-C3E6E66D0661}"/>
                </a:ext>
              </a:extLst>
            </p:cNvPr>
            <p:cNvSpPr/>
            <p:nvPr/>
          </p:nvSpPr>
          <p:spPr>
            <a:xfrm>
              <a:off x="1316361" y="3119391"/>
              <a:ext cx="165286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kern="0" dirty="0">
                  <a:solidFill>
                    <a:srgbClr val="044860"/>
                  </a:solidFill>
                  <a:latin typeface="Century Gothic" panose="020B0502020202020204" pitchFamily="34" charset="0"/>
                </a:rPr>
                <a:t>КМ ДОРОГ</a:t>
              </a:r>
            </a:p>
            <a:p>
              <a:pPr algn="ctr"/>
              <a:r>
                <a:rPr lang="ru-RU" sz="1200" b="1" kern="0" dirty="0">
                  <a:solidFill>
                    <a:srgbClr val="044860"/>
                  </a:solidFill>
                  <a:latin typeface="Century Gothic" panose="020B0502020202020204" pitchFamily="34" charset="0"/>
                </a:rPr>
                <a:t>ПРОВЕРЕНО</a:t>
              </a:r>
              <a:endParaRPr lang="ru-RU" sz="1200" b="1" dirty="0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xmlns="" id="{30996D37-D4A5-0CC1-C663-607BBFAD8EFA}"/>
                </a:ext>
              </a:extLst>
            </p:cNvPr>
            <p:cNvSpPr/>
            <p:nvPr/>
          </p:nvSpPr>
          <p:spPr>
            <a:xfrm>
              <a:off x="1988770" y="1934400"/>
              <a:ext cx="1074587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37%</a:t>
              </a: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30996D37-D4A5-0CC1-C663-607BBFAD8EFA}"/>
                </a:ext>
              </a:extLst>
            </p:cNvPr>
            <p:cNvSpPr/>
            <p:nvPr/>
          </p:nvSpPr>
          <p:spPr>
            <a:xfrm>
              <a:off x="1369968" y="3848098"/>
              <a:ext cx="1074587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kern="0" spc="-1" dirty="0">
                  <a:solidFill>
                    <a:schemeClr val="bg1"/>
                  </a:solidFill>
                  <a:latin typeface="Century Gothic" panose="020B0502020202020204" pitchFamily="34" charset="0"/>
                  <a:ea typeface="DejaVu Sans"/>
                </a:rPr>
                <a:t>63%</a:t>
              </a:r>
            </a:p>
          </p:txBody>
        </p:sp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227EE0D6-C9F2-4225-A1FB-31A71AB31F0A}"/>
              </a:ext>
            </a:extLst>
          </p:cNvPr>
          <p:cNvSpPr/>
          <p:nvPr/>
        </p:nvSpPr>
        <p:spPr>
          <a:xfrm>
            <a:off x="3309829" y="3534463"/>
            <a:ext cx="194542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rgbClr val="2F93CB"/>
                </a:solidFill>
                <a:latin typeface="Century Gothic" panose="020B0502020202020204" pitchFamily="34" charset="0"/>
                <a:ea typeface="DejaVu Sans"/>
              </a:rPr>
              <a:t>1 033 </a:t>
            </a:r>
            <a:r>
              <a:rPr lang="ru-RU" sz="1400" b="1" kern="0" spc="-1" dirty="0">
                <a:solidFill>
                  <a:srgbClr val="2F93CB"/>
                </a:solidFill>
                <a:latin typeface="Century Gothic" panose="020B0502020202020204" pitchFamily="34" charset="0"/>
                <a:ea typeface="DejaVu Sans"/>
              </a:rPr>
              <a:t>ШТ.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9B1F1B0D-4A88-4E10-B24D-E2A17CB5A64D}"/>
              </a:ext>
            </a:extLst>
          </p:cNvPr>
          <p:cNvSpPr/>
          <p:nvPr/>
        </p:nvSpPr>
        <p:spPr>
          <a:xfrm>
            <a:off x="3234987" y="1612448"/>
            <a:ext cx="157458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114</a:t>
            </a:r>
            <a:r>
              <a:rPr lang="ru-RU" sz="36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4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ШТ.</a:t>
            </a:r>
          </a:p>
        </p:txBody>
      </p:sp>
      <p:sp>
        <p:nvSpPr>
          <p:cNvPr id="122" name="Google Shape;991;p94">
            <a:extLst>
              <a:ext uri="{FF2B5EF4-FFF2-40B4-BE49-F238E27FC236}">
                <a16:creationId xmlns:a16="http://schemas.microsoft.com/office/drawing/2014/main" xmlns="" id="{7D4B62F3-2DE6-4ADF-9B5F-BE4F17C126A7}"/>
              </a:ext>
            </a:extLst>
          </p:cNvPr>
          <p:cNvSpPr txBox="1"/>
          <p:nvPr/>
        </p:nvSpPr>
        <p:spPr>
          <a:xfrm>
            <a:off x="5355905" y="5165890"/>
            <a:ext cx="1502032" cy="1038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defTabSz="1219110"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28,2</a:t>
            </a:r>
            <a:endParaRPr lang="ru-RU" sz="4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  <a:sym typeface="Century Gothic"/>
            </a:endParaRPr>
          </a:p>
          <a:p>
            <a:pPr defTabSz="1219110"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МЛН.РУБ.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sym typeface="Century Gothic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0BDA643-2132-F8A4-2C08-40C4862E8556}"/>
              </a:ext>
            </a:extLst>
          </p:cNvPr>
          <p:cNvSpPr/>
          <p:nvPr/>
        </p:nvSpPr>
        <p:spPr>
          <a:xfrm>
            <a:off x="9504339" y="3927145"/>
            <a:ext cx="187641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 smtClean="0">
                <a:solidFill>
                  <a:srgbClr val="2F93CB"/>
                </a:solidFill>
                <a:latin typeface="Century Gothic" panose="020B0502020202020204" pitchFamily="34" charset="0"/>
              </a:rPr>
              <a:t>МУСОР В ПОЛОСЕ ОТВОДА</a:t>
            </a:r>
            <a:endParaRPr lang="ru-RU" sz="1400" kern="0" dirty="0">
              <a:solidFill>
                <a:srgbClr val="2F93CB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5B9D35A-9F0B-C57B-81E1-B6E311CBFB55}"/>
              </a:ext>
            </a:extLst>
          </p:cNvPr>
          <p:cNvGrpSpPr/>
          <p:nvPr/>
        </p:nvGrpSpPr>
        <p:grpSpPr>
          <a:xfrm>
            <a:off x="6610041" y="1665370"/>
            <a:ext cx="3801622" cy="2639643"/>
            <a:chOff x="511071" y="1791081"/>
            <a:chExt cx="6299200" cy="4373831"/>
          </a:xfrm>
        </p:grpSpPr>
        <p:graphicFrame>
          <p:nvGraphicFramePr>
            <p:cNvPr id="4" name="Диаграмма 3">
              <a:extLst>
                <a:ext uri="{FF2B5EF4-FFF2-40B4-BE49-F238E27FC236}">
                  <a16:creationId xmlns:a16="http://schemas.microsoft.com/office/drawing/2014/main" xmlns="" id="{01C8033F-51EB-9440-FDF5-4D1B4D92A4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08352419"/>
                </p:ext>
              </p:extLst>
            </p:nvPr>
          </p:nvGraphicFramePr>
          <p:xfrm>
            <a:off x="511071" y="1791081"/>
            <a:ext cx="6299200" cy="43738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F97D7D72-0A94-D4EF-5EEB-2671C2DB6CDD}"/>
                </a:ext>
              </a:extLst>
            </p:cNvPr>
            <p:cNvSpPr/>
            <p:nvPr/>
          </p:nvSpPr>
          <p:spPr>
            <a:xfrm>
              <a:off x="2231089" y="2548416"/>
              <a:ext cx="2859163" cy="28591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A013829-43F9-8220-F697-6E5244AFC283}"/>
              </a:ext>
            </a:extLst>
          </p:cNvPr>
          <p:cNvSpPr/>
          <p:nvPr/>
        </p:nvSpPr>
        <p:spPr>
          <a:xfrm>
            <a:off x="9189607" y="3342634"/>
            <a:ext cx="199416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spc="-1" dirty="0">
                <a:solidFill>
                  <a:srgbClr val="2F93CB"/>
                </a:solidFill>
                <a:latin typeface="Century Gothic" panose="020B0502020202020204" pitchFamily="34" charset="0"/>
                <a:ea typeface="DejaVu Sans"/>
              </a:rPr>
              <a:t>637 </a:t>
            </a:r>
            <a:r>
              <a:rPr lang="ru-RU" sz="1600" b="1" kern="0" spc="-1" dirty="0">
                <a:solidFill>
                  <a:srgbClr val="2F93CB"/>
                </a:solidFill>
                <a:latin typeface="Century Gothic" panose="020B0502020202020204" pitchFamily="34" charset="0"/>
                <a:ea typeface="DejaVu Sans"/>
              </a:rPr>
              <a:t>ПОСТ.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46FFFE3D-395B-C5C4-A5B3-C55EE97A5A13}"/>
              </a:ext>
            </a:extLst>
          </p:cNvPr>
          <p:cNvSpPr/>
          <p:nvPr/>
        </p:nvSpPr>
        <p:spPr>
          <a:xfrm>
            <a:off x="9135607" y="3906594"/>
            <a:ext cx="108000" cy="108000"/>
          </a:xfrm>
          <a:prstGeom prst="ellipse">
            <a:avLst/>
          </a:prstGeom>
          <a:solidFill>
            <a:srgbClr val="2F93C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6B4CA42B-2D62-D583-8353-42C9119534A4}"/>
              </a:ext>
            </a:extLst>
          </p:cNvPr>
          <p:cNvCxnSpPr>
            <a:cxnSpLocks/>
          </p:cNvCxnSpPr>
          <p:nvPr/>
        </p:nvCxnSpPr>
        <p:spPr>
          <a:xfrm>
            <a:off x="9243607" y="3948721"/>
            <a:ext cx="1977192" cy="0"/>
          </a:xfrm>
          <a:prstGeom prst="line">
            <a:avLst/>
          </a:prstGeom>
          <a:ln w="19050">
            <a:solidFill>
              <a:srgbClr val="2F93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7067974-FCEC-26CB-23FB-922AA5C42FD8}"/>
              </a:ext>
            </a:extLst>
          </p:cNvPr>
          <p:cNvSpPr/>
          <p:nvPr/>
        </p:nvSpPr>
        <p:spPr>
          <a:xfrm>
            <a:off x="9016720" y="1274986"/>
            <a:ext cx="211058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510 </a:t>
            </a:r>
            <a:r>
              <a:rPr lang="ru-RU" sz="1600" b="1" kern="0" spc="-1" dirty="0">
                <a:solidFill>
                  <a:srgbClr val="033F5F"/>
                </a:solidFill>
                <a:latin typeface="Century Gothic" panose="020B0502020202020204" pitchFamily="34" charset="0"/>
                <a:ea typeface="DejaVu Sans"/>
              </a:rPr>
              <a:t>	ПОСТ.</a:t>
            </a:r>
            <a:endParaRPr lang="ru-RU" sz="3600" b="1" kern="0" spc="-1" dirty="0">
              <a:solidFill>
                <a:srgbClr val="033F5F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D4460DF-6D9C-6BD0-D993-7FFAEAC61628}"/>
              </a:ext>
            </a:extLst>
          </p:cNvPr>
          <p:cNvSpPr/>
          <p:nvPr/>
        </p:nvSpPr>
        <p:spPr>
          <a:xfrm>
            <a:off x="9462647" y="1879403"/>
            <a:ext cx="2110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 smtClean="0">
                <a:solidFill>
                  <a:srgbClr val="033F5F"/>
                </a:solidFill>
                <a:latin typeface="Century Gothic" panose="020B0502020202020204" pitchFamily="34" charset="0"/>
              </a:rPr>
              <a:t>НАВАЛЫ НА КП</a:t>
            </a:r>
            <a:endParaRPr lang="ru-RU" sz="1200" kern="0" dirty="0">
              <a:solidFill>
                <a:srgbClr val="033F5F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AFAACEEE-63F6-8E43-D5F5-2FB5240242F0}"/>
              </a:ext>
            </a:extLst>
          </p:cNvPr>
          <p:cNvSpPr/>
          <p:nvPr/>
        </p:nvSpPr>
        <p:spPr>
          <a:xfrm>
            <a:off x="8708549" y="1794031"/>
            <a:ext cx="108000" cy="108000"/>
          </a:xfrm>
          <a:prstGeom prst="ellipse">
            <a:avLst/>
          </a:prstGeom>
          <a:solidFill>
            <a:srgbClr val="033F5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C2E73DF6-759D-43E4-1C5F-9150843AD96C}"/>
              </a:ext>
            </a:extLst>
          </p:cNvPr>
          <p:cNvCxnSpPr>
            <a:cxnSpLocks/>
          </p:cNvCxnSpPr>
          <p:nvPr/>
        </p:nvCxnSpPr>
        <p:spPr>
          <a:xfrm>
            <a:off x="8831309" y="1848031"/>
            <a:ext cx="2406464" cy="0"/>
          </a:xfrm>
          <a:prstGeom prst="line">
            <a:avLst/>
          </a:prstGeom>
          <a:ln w="19050">
            <a:solidFill>
              <a:srgbClr val="033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318CA39-F583-03DE-FE58-185D9331AEDD}"/>
              </a:ext>
            </a:extLst>
          </p:cNvPr>
          <p:cNvSpPr/>
          <p:nvPr/>
        </p:nvSpPr>
        <p:spPr>
          <a:xfrm>
            <a:off x="7488621" y="2307203"/>
            <a:ext cx="20444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0" dirty="0">
                <a:solidFill>
                  <a:srgbClr val="044860"/>
                </a:solidFill>
                <a:latin typeface="Century Gothic" panose="020B0502020202020204" pitchFamily="34" charset="0"/>
              </a:rPr>
              <a:t>1 147</a:t>
            </a:r>
            <a:r>
              <a:rPr lang="ru-RU" sz="4400" b="1" kern="0" dirty="0">
                <a:solidFill>
                  <a:srgbClr val="0448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4BD8227-8BD7-4240-DE20-AA2FE3291AB0}"/>
              </a:ext>
            </a:extLst>
          </p:cNvPr>
          <p:cNvSpPr/>
          <p:nvPr/>
        </p:nvSpPr>
        <p:spPr>
          <a:xfrm>
            <a:off x="7684845" y="2952350"/>
            <a:ext cx="1652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044860"/>
                </a:solidFill>
                <a:latin typeface="Century Gothic" panose="020B0502020202020204" pitchFamily="34" charset="0"/>
              </a:rPr>
              <a:t>ФАКТОВ</a:t>
            </a:r>
          </a:p>
          <a:p>
            <a:pPr algn="ctr"/>
            <a:r>
              <a:rPr lang="ru-RU" sz="1200" b="1" kern="0" dirty="0" smtClean="0">
                <a:solidFill>
                  <a:srgbClr val="044860"/>
                </a:solidFill>
                <a:latin typeface="Century Gothic" panose="020B0502020202020204" pitchFamily="34" charset="0"/>
              </a:rPr>
              <a:t>(ДЕФЕКТОВ СКПДИ)</a:t>
            </a:r>
            <a:endParaRPr lang="ru-RU" sz="12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D88678E-8C56-BF0F-ED07-5A7A544A68AC}"/>
              </a:ext>
            </a:extLst>
          </p:cNvPr>
          <p:cNvSpPr/>
          <p:nvPr/>
        </p:nvSpPr>
        <p:spPr>
          <a:xfrm>
            <a:off x="8427859" y="1922725"/>
            <a:ext cx="107458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44%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93671B0-AA21-2215-45AC-2231B40690C8}"/>
              </a:ext>
            </a:extLst>
          </p:cNvPr>
          <p:cNvSpPr/>
          <p:nvPr/>
        </p:nvSpPr>
        <p:spPr>
          <a:xfrm>
            <a:off x="7890566" y="3812808"/>
            <a:ext cx="107458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66%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099358D6-B69E-EB6B-9B69-8EF867A1A095}"/>
              </a:ext>
            </a:extLst>
          </p:cNvPr>
          <p:cNvGrpSpPr/>
          <p:nvPr/>
        </p:nvGrpSpPr>
        <p:grpSpPr>
          <a:xfrm>
            <a:off x="300038" y="5228891"/>
            <a:ext cx="979720" cy="964206"/>
            <a:chOff x="798173" y="5271841"/>
            <a:chExt cx="1072748" cy="1055759"/>
          </a:xfrm>
          <a:noFill/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81FE4181-ECA5-2FE6-5CB2-327716281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73" y="5271841"/>
              <a:ext cx="1072748" cy="10557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0" name="Рисунок 29" descr="Рубль">
              <a:extLst>
                <a:ext uri="{FF2B5EF4-FFF2-40B4-BE49-F238E27FC236}">
                  <a16:creationId xmlns:a16="http://schemas.microsoft.com/office/drawing/2014/main" xmlns="" id="{932D49D9-DDC9-7993-F4A6-2B6A9C3CB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266603" y="5672621"/>
              <a:ext cx="369574" cy="36957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BD7E1E-BD14-8CDA-5049-960256B70F5C}"/>
              </a:ext>
            </a:extLst>
          </p:cNvPr>
          <p:cNvSpPr txBox="1"/>
          <p:nvPr/>
        </p:nvSpPr>
        <p:spPr>
          <a:xfrm>
            <a:off x="7202254" y="5314011"/>
            <a:ext cx="216835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595 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ПОСТАНОВЛЕНИЙ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 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7FFA6B-812C-49C0-A67A-6C5E7AD2BF4B}"/>
              </a:ext>
            </a:extLst>
          </p:cNvPr>
          <p:cNvSpPr txBox="1"/>
          <p:nvPr/>
        </p:nvSpPr>
        <p:spPr>
          <a:xfrm>
            <a:off x="9337709" y="6025684"/>
            <a:ext cx="6745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defRPr/>
            </a:pP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85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ФИЗ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/>
              </a:rPr>
              <a:t>. ЛИЦА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  <a:sym typeface="Century Gothic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74FF0B95-2158-A3C3-6A5C-666E8EF418BF}"/>
              </a:ext>
            </a:extLst>
          </p:cNvPr>
          <p:cNvCxnSpPr/>
          <p:nvPr/>
        </p:nvCxnSpPr>
        <p:spPr>
          <a:xfrm flipH="1">
            <a:off x="9407936" y="5991120"/>
            <a:ext cx="2546223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2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C1A19E24-29DE-4B5E-AAC8-EEBD6B32973C}"/>
              </a:ext>
            </a:extLst>
          </p:cNvPr>
          <p:cNvSpPr/>
          <p:nvPr/>
        </p:nvSpPr>
        <p:spPr>
          <a:xfrm rot="5400000">
            <a:off x="8894907" y="2235778"/>
            <a:ext cx="900000" cy="3960000"/>
          </a:xfrm>
          <a:prstGeom prst="rect">
            <a:avLst/>
          </a:prstGeom>
          <a:solidFill>
            <a:srgbClr val="04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DCD058-8349-4BF1-A620-64885046B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00" y="942272"/>
            <a:ext cx="1186528" cy="118652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15F7D03-866B-4F50-A639-CDED35B51864}"/>
              </a:ext>
            </a:extLst>
          </p:cNvPr>
          <p:cNvSpPr/>
          <p:nvPr/>
        </p:nvSpPr>
        <p:spPr>
          <a:xfrm>
            <a:off x="10588625" y="1304925"/>
            <a:ext cx="226219" cy="188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2A9CF827-2B61-4099-9C10-296267A05ED4}"/>
              </a:ext>
            </a:extLst>
          </p:cNvPr>
          <p:cNvSpPr/>
          <p:nvPr/>
        </p:nvSpPr>
        <p:spPr>
          <a:xfrm>
            <a:off x="-1" y="5770052"/>
            <a:ext cx="12192001" cy="1087948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4" name="Google Shape;991;p94">
            <a:extLst>
              <a:ext uri="{FF2B5EF4-FFF2-40B4-BE49-F238E27FC236}">
                <a16:creationId xmlns:a16="http://schemas.microsoft.com/office/drawing/2014/main" xmlns="" id="{446FCC59-508F-4BA5-A60F-B5632BE51092}"/>
              </a:ext>
            </a:extLst>
          </p:cNvPr>
          <p:cNvSpPr txBox="1"/>
          <p:nvPr/>
        </p:nvSpPr>
        <p:spPr>
          <a:xfrm>
            <a:off x="0" y="5999040"/>
            <a:ext cx="12192000" cy="70001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spcFirstLastPara="1" wrap="square" lIns="83670" tIns="41824" rIns="83670" bIns="41824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СОКРАЩЕНИЕ ВРЕМЕНИ НАПРАВЛЕНИЯ ПОСТАНОВЛЕНИЙ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Century Gothic" pitchFamily="34" charset="0"/>
              </a:rPr>
              <a:t>С 45 СУТОК ДО 2-х ЧАСОВ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E06D334-B76D-4AEF-B976-27070F97AEFE}"/>
              </a:ext>
            </a:extLst>
          </p:cNvPr>
          <p:cNvGrpSpPr/>
          <p:nvPr/>
        </p:nvGrpSpPr>
        <p:grpSpPr>
          <a:xfrm>
            <a:off x="593366" y="1046477"/>
            <a:ext cx="2050300" cy="1111578"/>
            <a:chOff x="890663" y="2264459"/>
            <a:chExt cx="2645643" cy="1382187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xmlns="" id="{6DB707CF-D50D-4B13-9274-64D6F2E9B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" y="2418421"/>
              <a:ext cx="2645643" cy="122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xmlns="" id="{FD75CB29-143B-4E76-A6B8-F9FE66768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55" b="99062" l="2266" r="90000">
                          <a14:foregroundMark x1="40703" y1="60492" x2="39297" y2="57796"/>
                          <a14:foregroundMark x1="36563" y1="42790" x2="34844" y2="38453"/>
                          <a14:foregroundMark x1="30469" y1="78898" x2="29688" y2="75381"/>
                          <a14:foregroundMark x1="35078" y1="76436" x2="34688" y2="73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7337">
              <a:off x="2613587" y="2264459"/>
              <a:ext cx="654752" cy="43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xmlns="" id="{990E9EED-0396-4382-8BFA-E2B650F9CEDA}"/>
                </a:ext>
              </a:extLst>
            </p:cNvPr>
            <p:cNvCxnSpPr/>
            <p:nvPr/>
          </p:nvCxnSpPr>
          <p:spPr>
            <a:xfrm>
              <a:off x="2916094" y="2614966"/>
              <a:ext cx="0" cy="340029"/>
            </a:xfrm>
            <a:prstGeom prst="line">
              <a:avLst/>
            </a:prstGeom>
            <a:ln w="12700">
              <a:solidFill>
                <a:srgbClr val="065D8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6E9692-09BF-414F-926F-012C972CD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86" y="951253"/>
            <a:ext cx="1290024" cy="1290024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2CFFB5AF-6D3A-49E8-9763-D0EB4B87E8AF}"/>
              </a:ext>
            </a:extLst>
          </p:cNvPr>
          <p:cNvSpPr/>
          <p:nvPr/>
        </p:nvSpPr>
        <p:spPr>
          <a:xfrm>
            <a:off x="3553653" y="3319141"/>
            <a:ext cx="2795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kern="0" dirty="0">
                <a:solidFill>
                  <a:srgbClr val="054A7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СКРИН-ШОТ С УКАЗАНИЕМ ДАТЫ, ВРЕМЕНИ, АДРЕСА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F496018D-F64A-4A25-A918-A10F717420A9}"/>
              </a:ext>
            </a:extLst>
          </p:cNvPr>
          <p:cNvSpPr/>
          <p:nvPr/>
        </p:nvSpPr>
        <p:spPr>
          <a:xfrm>
            <a:off x="6274600" y="3319141"/>
            <a:ext cx="2834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kern="0" dirty="0">
                <a:solidFill>
                  <a:srgbClr val="054A7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ПЕРВИЧНЫХ ДАННЫХ</a:t>
            </a:r>
          </a:p>
        </p:txBody>
      </p:sp>
      <p:sp>
        <p:nvSpPr>
          <p:cNvPr id="94" name="Стрелка: вниз 93">
            <a:extLst>
              <a:ext uri="{FF2B5EF4-FFF2-40B4-BE49-F238E27FC236}">
                <a16:creationId xmlns:a16="http://schemas.microsoft.com/office/drawing/2014/main" xmlns="" id="{4A05C29D-18A0-4791-8B71-41E2D1C95079}"/>
              </a:ext>
            </a:extLst>
          </p:cNvPr>
          <p:cNvSpPr/>
          <p:nvPr/>
        </p:nvSpPr>
        <p:spPr>
          <a:xfrm rot="16200000">
            <a:off x="8868855" y="2731031"/>
            <a:ext cx="784314" cy="135371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xmlns="" id="{2962B1D4-00C0-4D26-9F24-397A005983C6}"/>
              </a:ext>
            </a:extLst>
          </p:cNvPr>
          <p:cNvSpPr/>
          <p:nvPr/>
        </p:nvSpPr>
        <p:spPr>
          <a:xfrm>
            <a:off x="9003711" y="3302311"/>
            <a:ext cx="27013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kern="0" dirty="0">
                <a:solidFill>
                  <a:srgbClr val="054A7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НА УСТРАНЕНИЕ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AD34CC-5B4C-492C-AE04-B423721D79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r="21223"/>
          <a:stretch/>
        </p:blipFill>
        <p:spPr>
          <a:xfrm>
            <a:off x="9852326" y="1194286"/>
            <a:ext cx="310978" cy="405241"/>
          </a:xfrm>
          <a:prstGeom prst="rect">
            <a:avLst/>
          </a:prstGeom>
        </p:spPr>
      </p:pic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xmlns="" id="{91D9343D-C717-493D-A248-E325841AFAF8}"/>
              </a:ext>
            </a:extLst>
          </p:cNvPr>
          <p:cNvCxnSpPr>
            <a:cxnSpLocks/>
          </p:cNvCxnSpPr>
          <p:nvPr/>
        </p:nvCxnSpPr>
        <p:spPr>
          <a:xfrm flipH="1">
            <a:off x="11477103" y="5228001"/>
            <a:ext cx="508339" cy="0"/>
          </a:xfrm>
          <a:prstGeom prst="straightConnector1">
            <a:avLst/>
          </a:prstGeom>
          <a:ln w="28575">
            <a:solidFill>
              <a:srgbClr val="054A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BD33DD12-570E-419C-98BE-0182F497C3A3}"/>
              </a:ext>
            </a:extLst>
          </p:cNvPr>
          <p:cNvCxnSpPr>
            <a:cxnSpLocks/>
          </p:cNvCxnSpPr>
          <p:nvPr/>
        </p:nvCxnSpPr>
        <p:spPr>
          <a:xfrm flipH="1">
            <a:off x="11974146" y="2757453"/>
            <a:ext cx="22592" cy="2482822"/>
          </a:xfrm>
          <a:prstGeom prst="line">
            <a:avLst/>
          </a:prstGeom>
          <a:ln w="28575">
            <a:solidFill>
              <a:srgbClr val="054A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>
            <a:extLst>
              <a:ext uri="{FF2B5EF4-FFF2-40B4-BE49-F238E27FC236}">
                <a16:creationId xmlns:a16="http://schemas.microsoft.com/office/drawing/2014/main" xmlns="" id="{BA705BC5-EE0A-4CBA-9D04-DDFC3BFACD38}"/>
              </a:ext>
            </a:extLst>
          </p:cNvPr>
          <p:cNvCxnSpPr>
            <a:cxnSpLocks/>
          </p:cNvCxnSpPr>
          <p:nvPr/>
        </p:nvCxnSpPr>
        <p:spPr>
          <a:xfrm flipH="1">
            <a:off x="11803974" y="2763833"/>
            <a:ext cx="181468" cy="0"/>
          </a:xfrm>
          <a:prstGeom prst="straightConnector1">
            <a:avLst/>
          </a:prstGeom>
          <a:ln w="28575">
            <a:solidFill>
              <a:srgbClr val="054A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xmlns="" id="{309FBF9F-DD63-4E24-B0BC-598DF9CDACB9}"/>
              </a:ext>
            </a:extLst>
          </p:cNvPr>
          <p:cNvCxnSpPr>
            <a:cxnSpLocks/>
          </p:cNvCxnSpPr>
          <p:nvPr/>
        </p:nvCxnSpPr>
        <p:spPr>
          <a:xfrm flipH="1">
            <a:off x="11477103" y="4215303"/>
            <a:ext cx="497043" cy="0"/>
          </a:xfrm>
          <a:prstGeom prst="straightConnector1">
            <a:avLst/>
          </a:prstGeom>
          <a:ln w="28575">
            <a:solidFill>
              <a:srgbClr val="054A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xmlns="" id="{85A26AC3-793C-4F24-A18D-1821E52EF55E}"/>
              </a:ext>
            </a:extLst>
          </p:cNvPr>
          <p:cNvSpPr/>
          <p:nvPr/>
        </p:nvSpPr>
        <p:spPr>
          <a:xfrm>
            <a:off x="7617417" y="3800280"/>
            <a:ext cx="3312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</a:t>
            </a:r>
          </a:p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УСТРАНЕНИЯ НАРУШЕНИЯ</a:t>
            </a:r>
          </a:p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ОТРАСЛЕВОЙ СИСТЕМЕ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xmlns="" id="{C1A19E24-29DE-4B5E-AAC8-EEBD6B32973C}"/>
              </a:ext>
            </a:extLst>
          </p:cNvPr>
          <p:cNvSpPr/>
          <p:nvPr/>
        </p:nvSpPr>
        <p:spPr>
          <a:xfrm rot="5400000">
            <a:off x="8894907" y="3260275"/>
            <a:ext cx="900000" cy="3960000"/>
          </a:xfrm>
          <a:prstGeom prst="rect">
            <a:avLst/>
          </a:prstGeom>
          <a:solidFill>
            <a:srgbClr val="04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xmlns="" id="{139CB2B5-F0B3-4172-83F4-E7532CC0EE63}"/>
              </a:ext>
            </a:extLst>
          </p:cNvPr>
          <p:cNvSpPr/>
          <p:nvPr/>
        </p:nvSpPr>
        <p:spPr>
          <a:xfrm>
            <a:off x="8284435" y="5058724"/>
            <a:ext cx="2088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УСТРАНЕНО</a:t>
            </a:r>
          </a:p>
        </p:txBody>
      </p:sp>
      <p:sp>
        <p:nvSpPr>
          <p:cNvPr id="127" name="Стрелка: вниз 126">
            <a:extLst>
              <a:ext uri="{FF2B5EF4-FFF2-40B4-BE49-F238E27FC236}">
                <a16:creationId xmlns:a16="http://schemas.microsoft.com/office/drawing/2014/main" xmlns="" id="{C4095237-DCD7-4333-8A5B-297E2D6AD31A}"/>
              </a:ext>
            </a:extLst>
          </p:cNvPr>
          <p:cNvSpPr/>
          <p:nvPr/>
        </p:nvSpPr>
        <p:spPr>
          <a:xfrm rot="16200000">
            <a:off x="10940252" y="5173742"/>
            <a:ext cx="900000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4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91FEFDC3-127F-484D-ADF7-C36BB8DDC2EB}"/>
              </a:ext>
            </a:extLst>
          </p:cNvPr>
          <p:cNvSpPr/>
          <p:nvPr/>
        </p:nvSpPr>
        <p:spPr>
          <a:xfrm>
            <a:off x="382289" y="4920224"/>
            <a:ext cx="6111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2000" b="1" kern="0" dirty="0">
                <a:solidFill>
                  <a:srgbClr val="065D8E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ПОСТАНОВЛЕНИЯ ОТВ. ЛИЦУ </a:t>
            </a:r>
            <a:r>
              <a:rPr lang="ru-RU" sz="1100" kern="0" dirty="0">
                <a:solidFill>
                  <a:srgbClr val="065D8E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kern="0" dirty="0">
                <a:solidFill>
                  <a:srgbClr val="065D8E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rgbClr val="065D8E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«ГОСУСЛУГИ»</a:t>
            </a:r>
            <a:endParaRPr lang="ru-RU" sz="1100" kern="0" dirty="0">
              <a:solidFill>
                <a:srgbClr val="065D8E"/>
              </a:solidFill>
              <a:latin typeface="Century Gothic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4" name="Picture 78" descr="C:\Users\StepanovSeA\Desktop\22.jpg">
            <a:extLst>
              <a:ext uri="{FF2B5EF4-FFF2-40B4-BE49-F238E27FC236}">
                <a16:creationId xmlns:a16="http://schemas.microsoft.com/office/drawing/2014/main" xmlns="" id="{A84E0A4D-5426-4ED6-9B55-5A6E0C985706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67" y="4868000"/>
            <a:ext cx="71876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9213AA53-1A7A-4EE8-839A-C07CCBA602CC}"/>
              </a:ext>
            </a:extLst>
          </p:cNvPr>
          <p:cNvSpPr/>
          <p:nvPr/>
        </p:nvSpPr>
        <p:spPr>
          <a:xfrm rot="5400000">
            <a:off x="7140222" y="1468303"/>
            <a:ext cx="1148678" cy="2578300"/>
          </a:xfrm>
          <a:prstGeom prst="rect">
            <a:avLst/>
          </a:prstGeom>
          <a:solidFill>
            <a:srgbClr val="065D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92C70C7-1308-40B8-9B74-A649CC82835C}"/>
              </a:ext>
            </a:extLst>
          </p:cNvPr>
          <p:cNvSpPr/>
          <p:nvPr/>
        </p:nvSpPr>
        <p:spPr>
          <a:xfrm rot="5400000">
            <a:off x="4323193" y="1306091"/>
            <a:ext cx="1148678" cy="2902724"/>
          </a:xfrm>
          <a:prstGeom prst="rect">
            <a:avLst/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Стрелка: вниз 63">
            <a:extLst>
              <a:ext uri="{FF2B5EF4-FFF2-40B4-BE49-F238E27FC236}">
                <a16:creationId xmlns:a16="http://schemas.microsoft.com/office/drawing/2014/main" xmlns="" id="{B3E10FE9-17DB-4A63-A31B-28DF0F6D0A15}"/>
              </a:ext>
            </a:extLst>
          </p:cNvPr>
          <p:cNvSpPr/>
          <p:nvPr/>
        </p:nvSpPr>
        <p:spPr>
          <a:xfrm rot="16200000">
            <a:off x="2927614" y="2690922"/>
            <a:ext cx="1148688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7C67BBAD-6E2E-41EB-8A51-88E89D0AA706}"/>
              </a:ext>
            </a:extLst>
          </p:cNvPr>
          <p:cNvSpPr/>
          <p:nvPr/>
        </p:nvSpPr>
        <p:spPr>
          <a:xfrm rot="5400000">
            <a:off x="1115248" y="1087605"/>
            <a:ext cx="1148678" cy="3339695"/>
          </a:xfrm>
          <a:prstGeom prst="rect">
            <a:avLst/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Стрелка: вниз 83">
            <a:extLst>
              <a:ext uri="{FF2B5EF4-FFF2-40B4-BE49-F238E27FC236}">
                <a16:creationId xmlns:a16="http://schemas.microsoft.com/office/drawing/2014/main" xmlns="" id="{7DEBE466-3ED8-4BE9-BEF1-4F550D4C49CA}"/>
              </a:ext>
            </a:extLst>
          </p:cNvPr>
          <p:cNvSpPr/>
          <p:nvPr/>
        </p:nvSpPr>
        <p:spPr>
          <a:xfrm rot="16200000">
            <a:off x="5919823" y="2696634"/>
            <a:ext cx="1148688" cy="108653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вниз 56">
            <a:extLst>
              <a:ext uri="{FF2B5EF4-FFF2-40B4-BE49-F238E27FC236}">
                <a16:creationId xmlns:a16="http://schemas.microsoft.com/office/drawing/2014/main" xmlns="" id="{9CDDFE6D-12D8-4B13-961A-267307DF63E3}"/>
              </a:ext>
            </a:extLst>
          </p:cNvPr>
          <p:cNvSpPr/>
          <p:nvPr/>
        </p:nvSpPr>
        <p:spPr>
          <a:xfrm rot="16200000">
            <a:off x="2848077" y="2683838"/>
            <a:ext cx="1166640" cy="165189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2F9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низ 59">
            <a:extLst>
              <a:ext uri="{FF2B5EF4-FFF2-40B4-BE49-F238E27FC236}">
                <a16:creationId xmlns:a16="http://schemas.microsoft.com/office/drawing/2014/main" xmlns="" id="{E97E1E53-58BF-480B-8231-358CE907F799}"/>
              </a:ext>
            </a:extLst>
          </p:cNvPr>
          <p:cNvSpPr/>
          <p:nvPr/>
        </p:nvSpPr>
        <p:spPr>
          <a:xfrm rot="16200000">
            <a:off x="5841083" y="2703833"/>
            <a:ext cx="1148688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AA7AAFF5-81C3-4D57-9130-8D1209DCF53C}"/>
              </a:ext>
            </a:extLst>
          </p:cNvPr>
          <p:cNvSpPr/>
          <p:nvPr/>
        </p:nvSpPr>
        <p:spPr>
          <a:xfrm rot="5400000">
            <a:off x="9780063" y="1473295"/>
            <a:ext cx="1148678" cy="2568316"/>
          </a:xfrm>
          <a:prstGeom prst="rect">
            <a:avLst/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Стрелка: вниз 92">
            <a:extLst>
              <a:ext uri="{FF2B5EF4-FFF2-40B4-BE49-F238E27FC236}">
                <a16:creationId xmlns:a16="http://schemas.microsoft.com/office/drawing/2014/main" xmlns="" id="{0BC9E69B-AFAB-4D8B-8FB2-C3C099B17079}"/>
              </a:ext>
            </a:extLst>
          </p:cNvPr>
          <p:cNvSpPr/>
          <p:nvPr/>
        </p:nvSpPr>
        <p:spPr>
          <a:xfrm rot="16200000">
            <a:off x="11130749" y="2690922"/>
            <a:ext cx="1148688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5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: вниз 93">
            <a:extLst>
              <a:ext uri="{FF2B5EF4-FFF2-40B4-BE49-F238E27FC236}">
                <a16:creationId xmlns:a16="http://schemas.microsoft.com/office/drawing/2014/main" xmlns="" id="{4A05C29D-18A0-4791-8B71-41E2D1C95079}"/>
              </a:ext>
            </a:extLst>
          </p:cNvPr>
          <p:cNvSpPr/>
          <p:nvPr/>
        </p:nvSpPr>
        <p:spPr>
          <a:xfrm rot="16200000">
            <a:off x="8562433" y="2684428"/>
            <a:ext cx="1148688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98">
            <a:extLst>
              <a:ext uri="{FF2B5EF4-FFF2-40B4-BE49-F238E27FC236}">
                <a16:creationId xmlns:a16="http://schemas.microsoft.com/office/drawing/2014/main" xmlns="" id="{EBD36B07-5BDB-4889-8D25-96598CE10D94}"/>
              </a:ext>
            </a:extLst>
          </p:cNvPr>
          <p:cNvSpPr/>
          <p:nvPr/>
        </p:nvSpPr>
        <p:spPr>
          <a:xfrm rot="16200000">
            <a:off x="8485916" y="2690922"/>
            <a:ext cx="1148688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6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A4775F94-CCFC-4F39-B157-990900F15B54}"/>
              </a:ext>
            </a:extLst>
          </p:cNvPr>
          <p:cNvSpPr/>
          <p:nvPr/>
        </p:nvSpPr>
        <p:spPr>
          <a:xfrm>
            <a:off x="0" y="2581683"/>
            <a:ext cx="3395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ПАК «МОБИЛЬНЫЙ КОМПЛЕКС</a:t>
            </a:r>
            <a:r>
              <a:rPr lang="ru-RU" sz="1600" kern="0" dirty="0" smtClean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kern="0" dirty="0">
              <a:solidFill>
                <a:schemeClr val="bg1"/>
              </a:solidFill>
              <a:latin typeface="Century Gothic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4808C74D-DEF7-4DC7-B6F0-AE1F523DAF63}"/>
              </a:ext>
            </a:extLst>
          </p:cNvPr>
          <p:cNvSpPr/>
          <p:nvPr/>
        </p:nvSpPr>
        <p:spPr>
          <a:xfrm>
            <a:off x="6629016" y="2606132"/>
            <a:ext cx="2414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ИИ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81CE9C18-781D-434E-B6AE-9BF0F1953B10}"/>
              </a:ext>
            </a:extLst>
          </p:cNvPr>
          <p:cNvSpPr/>
          <p:nvPr/>
        </p:nvSpPr>
        <p:spPr>
          <a:xfrm>
            <a:off x="3649775" y="2606132"/>
            <a:ext cx="2748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НАРУШЕНИЯ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CCDA1454-C5AE-47C1-A186-30C5DEB1F8DA}"/>
              </a:ext>
            </a:extLst>
          </p:cNvPr>
          <p:cNvSpPr/>
          <p:nvPr/>
        </p:nvSpPr>
        <p:spPr>
          <a:xfrm>
            <a:off x="9273849" y="2606132"/>
            <a:ext cx="2414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ВНЕСЕНИЕ В СКПДИ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FBE1B3C1-4BFE-4890-9088-1A2DF37B873A}"/>
              </a:ext>
            </a:extLst>
          </p:cNvPr>
          <p:cNvSpPr txBox="1">
            <a:spLocks/>
          </p:cNvSpPr>
          <p:nvPr/>
        </p:nvSpPr>
        <p:spPr>
          <a:xfrm>
            <a:off x="252000" y="144000"/>
            <a:ext cx="11219025" cy="83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-51" dirty="0">
                <a:solidFill>
                  <a:srgbClr val="043F5F"/>
                </a:solidFill>
                <a:latin typeface="Century Gothic"/>
                <a:cs typeface="Arial" charset="0"/>
              </a:rPr>
              <a:t>АЛГОРИТМ РАБОТЫ</a:t>
            </a:r>
          </a:p>
          <a:p>
            <a:r>
              <a:rPr lang="ru-RU" sz="2000" spc="-51" dirty="0">
                <a:solidFill>
                  <a:srgbClr val="043F5F"/>
                </a:solidFill>
                <a:latin typeface="Century Gothic"/>
                <a:cs typeface="Arial" charset="0"/>
              </a:rPr>
              <a:t>ПРИМЕНЕНИЕ ИИ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512B62C6-95FB-5A19-0C4A-6F9813549346}"/>
              </a:ext>
            </a:extLst>
          </p:cNvPr>
          <p:cNvGrpSpPr/>
          <p:nvPr/>
        </p:nvGrpSpPr>
        <p:grpSpPr>
          <a:xfrm>
            <a:off x="7076764" y="813814"/>
            <a:ext cx="1275594" cy="1461408"/>
            <a:chOff x="5548858" y="5892157"/>
            <a:chExt cx="672879" cy="77089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xmlns="" id="{345AEFF6-4DBF-9E52-897D-67529C34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8858" y="5892157"/>
              <a:ext cx="598082" cy="641295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CF5D72D6-FD21-0D08-FCAB-DC4FEDB6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85582" y="5952220"/>
              <a:ext cx="598082" cy="64129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46568DA5-790B-F975-06D4-74CBB743F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23655" y="6021759"/>
              <a:ext cx="598082" cy="641295"/>
            </a:xfrm>
            <a:prstGeom prst="rect">
              <a:avLst/>
            </a:prstGeom>
          </p:spPr>
        </p:pic>
      </p:grpSp>
      <p:sp>
        <p:nvSpPr>
          <p:cNvPr id="60" name="Стрелка: вниз 106">
            <a:extLst>
              <a:ext uri="{FF2B5EF4-FFF2-40B4-BE49-F238E27FC236}">
                <a16:creationId xmlns:a16="http://schemas.microsoft.com/office/drawing/2014/main" xmlns="" id="{461C3E8D-7B2D-410E-B5A6-EF4AC75B9868}"/>
              </a:ext>
            </a:extLst>
          </p:cNvPr>
          <p:cNvSpPr/>
          <p:nvPr/>
        </p:nvSpPr>
        <p:spPr>
          <a:xfrm>
            <a:off x="5177797" y="5706714"/>
            <a:ext cx="1836403" cy="294707"/>
          </a:xfrm>
          <a:prstGeom prst="downArrow">
            <a:avLst>
              <a:gd name="adj1" fmla="val 46028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: вниз 126">
            <a:extLst>
              <a:ext uri="{FF2B5EF4-FFF2-40B4-BE49-F238E27FC236}">
                <a16:creationId xmlns:a16="http://schemas.microsoft.com/office/drawing/2014/main" xmlns="" id="{C4095237-DCD7-4333-8A5B-297E2D6AD31A}"/>
              </a:ext>
            </a:extLst>
          </p:cNvPr>
          <p:cNvSpPr/>
          <p:nvPr/>
        </p:nvSpPr>
        <p:spPr>
          <a:xfrm rot="16200000">
            <a:off x="10940252" y="4149245"/>
            <a:ext cx="900000" cy="133066"/>
          </a:xfrm>
          <a:prstGeom prst="downArrow">
            <a:avLst>
              <a:gd name="adj1" fmla="val 46028"/>
              <a:gd name="adj2" fmla="val 100000"/>
            </a:avLst>
          </a:prstGeom>
          <a:solidFill>
            <a:srgbClr val="04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StepanovSeA\Desktop\magnifying-glass-icon-vector-14429102.jpg"/>
          <p:cNvPicPr>
            <a:picLocks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 bwMode="auto">
          <a:xfrm>
            <a:off x="6548494" y="3931655"/>
            <a:ext cx="53388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C00000"/>
      </a:accent2>
      <a:accent3>
        <a:srgbClr val="A5A5A5"/>
      </a:accent3>
      <a:accent4>
        <a:srgbClr val="054A0C"/>
      </a:accent4>
      <a:accent5>
        <a:srgbClr val="4472C4"/>
      </a:accent5>
      <a:accent6>
        <a:srgbClr val="345488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Карточки муниципалитетов - параметрические макеты по темам и типу бюджета v7">
  <a:themeElements>
    <a:clrScheme name="Пользовательские 1">
      <a:dk1>
        <a:srgbClr val="263238"/>
      </a:dk1>
      <a:lt1>
        <a:srgbClr val="FFFFFF"/>
      </a:lt1>
      <a:dk2>
        <a:srgbClr val="36474F"/>
      </a:dk2>
      <a:lt2>
        <a:srgbClr val="FFFFFF"/>
      </a:lt2>
      <a:accent1>
        <a:srgbClr val="7FC42F"/>
      </a:accent1>
      <a:accent2>
        <a:srgbClr val="58B87E"/>
      </a:accent2>
      <a:accent3>
        <a:srgbClr val="30AFBF"/>
      </a:accent3>
      <a:accent4>
        <a:srgbClr val="FFD156"/>
      </a:accent4>
      <a:accent5>
        <a:srgbClr val="FAA724"/>
      </a:accent5>
      <a:accent6>
        <a:srgbClr val="E13633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арточки муниципалитетов - параметрические макеты по темам и типу бюджета v7" id="{D76DEF60-B473-4E22-8176-A881FBE1BEE9}" vid="{F283CF13-7BEB-4014-AC2A-9A3D2A113502}"/>
    </a:ext>
  </a:extLst>
</a:theme>
</file>

<file path=ppt/theme/theme3.xml><?xml version="1.0" encoding="utf-8"?>
<a:theme xmlns:a="http://schemas.openxmlformats.org/drawingml/2006/main" name="17_Карточки муниципалитетов - параметрические макеты по темам и типу бюджета v7">
  <a:themeElements>
    <a:clrScheme name="Пользовательские 1">
      <a:dk1>
        <a:srgbClr val="263238"/>
      </a:dk1>
      <a:lt1>
        <a:srgbClr val="FFFFFF"/>
      </a:lt1>
      <a:dk2>
        <a:srgbClr val="36474F"/>
      </a:dk2>
      <a:lt2>
        <a:srgbClr val="FFFFFF"/>
      </a:lt2>
      <a:accent1>
        <a:srgbClr val="7FC42F"/>
      </a:accent1>
      <a:accent2>
        <a:srgbClr val="58B87E"/>
      </a:accent2>
      <a:accent3>
        <a:srgbClr val="30AFBF"/>
      </a:accent3>
      <a:accent4>
        <a:srgbClr val="FFD156"/>
      </a:accent4>
      <a:accent5>
        <a:srgbClr val="FAA724"/>
      </a:accent5>
      <a:accent6>
        <a:srgbClr val="E13633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арточки муниципалитетов - параметрические макеты по темам и типу бюджета v7" id="{D76DEF60-B473-4E22-8176-A881FBE1BEE9}" vid="{F283CF13-7BEB-4014-AC2A-9A3D2A113502}"/>
    </a:ext>
  </a:extLst>
</a:theme>
</file>

<file path=ppt/theme/theme4.xml><?xml version="1.0" encoding="utf-8"?>
<a:theme xmlns:a="http://schemas.openxmlformats.org/drawingml/2006/main" name="18_Карточки муниципалитетов - параметрические макеты по темам и типу бюджета v7">
  <a:themeElements>
    <a:clrScheme name="Пользовательские 1">
      <a:dk1>
        <a:srgbClr val="263238"/>
      </a:dk1>
      <a:lt1>
        <a:srgbClr val="FFFFFF"/>
      </a:lt1>
      <a:dk2>
        <a:srgbClr val="36474F"/>
      </a:dk2>
      <a:lt2>
        <a:srgbClr val="FFFFFF"/>
      </a:lt2>
      <a:accent1>
        <a:srgbClr val="7FC42F"/>
      </a:accent1>
      <a:accent2>
        <a:srgbClr val="58B87E"/>
      </a:accent2>
      <a:accent3>
        <a:srgbClr val="30AFBF"/>
      </a:accent3>
      <a:accent4>
        <a:srgbClr val="FFD156"/>
      </a:accent4>
      <a:accent5>
        <a:srgbClr val="FAA724"/>
      </a:accent5>
      <a:accent6>
        <a:srgbClr val="E13633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арточки муниципалитетов - параметрические макеты по темам и типу бюджета v7" id="{D76DEF60-B473-4E22-8176-A881FBE1BEE9}" vid="{F283CF13-7BEB-4014-AC2A-9A3D2A113502}"/>
    </a:ext>
  </a:extLst>
</a:theme>
</file>

<file path=ppt/theme/theme5.xml><?xml version="1.0" encoding="utf-8"?>
<a:theme xmlns:a="http://schemas.openxmlformats.org/drawingml/2006/main" name="19_Карточки муниципалитетов - параметрические макеты по темам и типу бюджета v7">
  <a:themeElements>
    <a:clrScheme name="Пользовательские 1">
      <a:dk1>
        <a:srgbClr val="263238"/>
      </a:dk1>
      <a:lt1>
        <a:srgbClr val="FFFFFF"/>
      </a:lt1>
      <a:dk2>
        <a:srgbClr val="36474F"/>
      </a:dk2>
      <a:lt2>
        <a:srgbClr val="FFFFFF"/>
      </a:lt2>
      <a:accent1>
        <a:srgbClr val="7FC42F"/>
      </a:accent1>
      <a:accent2>
        <a:srgbClr val="58B87E"/>
      </a:accent2>
      <a:accent3>
        <a:srgbClr val="30AFBF"/>
      </a:accent3>
      <a:accent4>
        <a:srgbClr val="FFD156"/>
      </a:accent4>
      <a:accent5>
        <a:srgbClr val="FAA724"/>
      </a:accent5>
      <a:accent6>
        <a:srgbClr val="E13633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арточки муниципалитетов - параметрические макеты по темам и типу бюджета v7" id="{D76DEF60-B473-4E22-8176-A881FBE1BEE9}" vid="{F283CF13-7BEB-4014-AC2A-9A3D2A113502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16371</TotalTime>
  <Words>961</Words>
  <Application>Microsoft Office PowerPoint</Application>
  <PresentationFormat>Произвольный</PresentationFormat>
  <Paragraphs>307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Тема Office</vt:lpstr>
      <vt:lpstr>16_Карточки муниципалитетов - параметрические макеты по темам и типу бюджета v7</vt:lpstr>
      <vt:lpstr>17_Карточки муниципалитетов - параметрические макеты по темам и типу бюджета v7</vt:lpstr>
      <vt:lpstr>18_Карточки муниципалитетов - параметрические макеты по темам и типу бюджета v7</vt:lpstr>
      <vt:lpstr>19_Карточки муниципалитетов - параметрические макеты по темам и типу бюджета v7</vt:lpstr>
      <vt:lpstr>Презентация PowerPoint</vt:lpstr>
      <vt:lpstr>ОБЪЕКТЫ НАДЗОРА И ЦЕЛИ ВНЕДРЕНИЯ  НА ТЕРРИТОРИИ МОСКОВСКОЙ ОБЛАСТИ</vt:lpstr>
      <vt:lpstr>Презентация PowerPoint</vt:lpstr>
      <vt:lpstr>ЭТАПЫ ВНЕДРЕНИЯ МОБИЛЬНЫХ КОМПЛЕКСОВ</vt:lpstr>
      <vt:lpstr>Презентация PowerPoint</vt:lpstr>
      <vt:lpstr>Презентация PowerPoint</vt:lpstr>
      <vt:lpstr>Презентация PowerPoint</vt:lpstr>
      <vt:lpstr>ВЫЯВЛЕНИЕ НАРУШЕНИЙ НА ДОРОГАХ ПРИВЛЕЧЕНИЕ С 1 АПРЕЛЯ 2023г.</vt:lpstr>
      <vt:lpstr>Презентация PowerPoint</vt:lpstr>
      <vt:lpstr>ПРИМЕРЫ ОТРАБОТКИ НАРУШЕНИЙ  ВЫЯВЛЕННЫХ ИИ С ПОДТВЕРЖДЕНИЕМ В ОТРАСЛЕВОЙ СИСТЕМЕ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natash.ru26@mail.ru</dc:creator>
  <cp:lastModifiedBy>Степанов Сергей Анатольевич</cp:lastModifiedBy>
  <cp:revision>1344</cp:revision>
  <cp:lastPrinted>2023-06-30T12:54:27Z</cp:lastPrinted>
  <dcterms:created xsi:type="dcterms:W3CDTF">2022-06-12T13:53:01Z</dcterms:created>
  <dcterms:modified xsi:type="dcterms:W3CDTF">2023-09-21T10:09:38Z</dcterms:modified>
</cp:coreProperties>
</file>