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6" r:id="rId3"/>
    <p:sldMasterId id="2147483671" r:id="rId4"/>
    <p:sldMasterId id="2147483676" r:id="rId5"/>
  </p:sldMasterIdLst>
  <p:notesMasterIdLst>
    <p:notesMasterId r:id="rId12"/>
  </p:notesMasterIdLst>
  <p:sldIdLst>
    <p:sldId id="5942" r:id="rId6"/>
    <p:sldId id="5950" r:id="rId7"/>
    <p:sldId id="5951" r:id="rId8"/>
    <p:sldId id="5953" r:id="rId9"/>
    <p:sldId id="5954" r:id="rId10"/>
    <p:sldId id="5955" r:id="rId11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италий Козлов" initials="ВК" lastIdx="1" clrIdx="0">
    <p:extLst>
      <p:ext uri="{19B8F6BF-5375-455C-9EA6-DF929625EA0E}">
        <p15:presenceInfo xmlns:p15="http://schemas.microsoft.com/office/powerpoint/2012/main" xmlns="" userId="08933922128690f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87CD"/>
    <a:srgbClr val="065D8E"/>
    <a:srgbClr val="00AAE6"/>
    <a:srgbClr val="2E75B6"/>
    <a:srgbClr val="134A68"/>
    <a:srgbClr val="043F5F"/>
    <a:srgbClr val="087CBC"/>
    <a:srgbClr val="00A1DA"/>
    <a:srgbClr val="538234"/>
    <a:srgbClr val="C9A2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94" autoAdjust="0"/>
    <p:restoredTop sz="95781" autoAdjust="0"/>
  </p:normalViewPr>
  <p:slideViewPr>
    <p:cSldViewPr snapToGrid="0">
      <p:cViewPr>
        <p:scale>
          <a:sx n="100" d="100"/>
          <a:sy n="100" d="100"/>
        </p:scale>
        <p:origin x="-756" y="-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12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7" y="12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4DA0C-1735-46EC-A1A5-36482D4C31FF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986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7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3CD5F-A5B9-412D-803D-F7D303CF9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030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069CF1-23A0-4193-87DD-15569C57E24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557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F6D34-F9CE-4CFF-9B5A-107E510CF723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27B0C-F2B0-490E-A0C1-20EF5CD12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474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F6D34-F9CE-4CFF-9B5A-107E510CF723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27B0C-F2B0-490E-A0C1-20EF5CD12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868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F6D34-F9CE-4CFF-9B5A-107E510CF723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27B0C-F2B0-490E-A0C1-20EF5CD12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20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xmlns="" id="{C47E45EC-FE12-46D9-9BEB-F163BBA809A3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0" y="47671"/>
            <a:ext cx="12192000" cy="723854"/>
          </a:xfrm>
          <a:prstGeom prst="rect">
            <a:avLst/>
          </a:prstGeom>
          <a:noFill/>
          <a:ln w="28575">
            <a:noFill/>
            <a:prstDash val="solid"/>
          </a:ln>
        </p:spPr>
        <p:txBody>
          <a:bodyPr anchor="ctr">
            <a:normAutofit/>
          </a:bodyPr>
          <a:lstStyle>
            <a:lvl1pPr algn="ctr"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2E3C5979-9D61-40DA-B9A5-FE309F57127D}"/>
              </a:ext>
            </a:extLst>
          </p:cNvPr>
          <p:cNvCxnSpPr>
            <a:cxnSpLocks/>
          </p:cNvCxnSpPr>
          <p:nvPr userDrawn="1"/>
        </p:nvCxnSpPr>
        <p:spPr>
          <a:xfrm>
            <a:off x="0" y="805185"/>
            <a:ext cx="12192000" cy="0"/>
          </a:xfrm>
          <a:prstGeom prst="line">
            <a:avLst/>
          </a:prstGeom>
          <a:ln w="28575">
            <a:solidFill>
              <a:srgbClr val="8FCC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4168D6-66BC-4521-9B35-0F7A128B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0900" y="6658070"/>
            <a:ext cx="1181100" cy="19993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pPr defTabSz="914400"/>
            <a:fld id="{E81A6576-B749-48EB-B98F-3E26831B76D5}" type="slidenum">
              <a:rPr lang="ru-RU" smtClean="0">
                <a:solidFill>
                  <a:srgbClr val="263238"/>
                </a:solidFill>
              </a:rPr>
              <a:pPr defTabSz="914400"/>
              <a:t>‹#›</a:t>
            </a:fld>
            <a:endParaRPr lang="ru-RU" dirty="0">
              <a:solidFill>
                <a:srgbClr val="2632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96649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64">
          <p15:clr>
            <a:srgbClr val="FBAE40"/>
          </p15:clr>
        </p15:guide>
        <p15:guide id="2" orient="horz" pos="414">
          <p15:clr>
            <a:srgbClr val="FBAE40"/>
          </p15:clr>
        </p15:guide>
        <p15:guide id="3" pos="5904">
          <p15:clr>
            <a:srgbClr val="FBAE40"/>
          </p15:clr>
        </p15:guide>
        <p15:guide id="4" pos="748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9001589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D8831D52-1CFF-48AB-9819-51B88F243721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1010900" y="6658070"/>
            <a:ext cx="1181100" cy="19993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E81A6576-B749-48EB-B98F-3E26831B76D5}" type="slidenum">
              <a:rPr lang="ru-RU" smtClean="0">
                <a:solidFill>
                  <a:srgbClr val="263238"/>
                </a:solidFill>
              </a:rPr>
              <a:pPr/>
              <a:t>‹#›</a:t>
            </a:fld>
            <a:endParaRPr lang="ru-RU" dirty="0">
              <a:solidFill>
                <a:srgbClr val="263238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C47E45EC-FE12-46D9-9BEB-F163BBA809A3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0" y="47671"/>
            <a:ext cx="12192000" cy="723854"/>
          </a:xfrm>
          <a:prstGeom prst="rect">
            <a:avLst/>
          </a:prstGeom>
          <a:noFill/>
          <a:ln w="28575">
            <a:noFill/>
            <a:prstDash val="solid"/>
          </a:ln>
        </p:spPr>
        <p:txBody>
          <a:bodyPr anchor="ctr">
            <a:normAutofit/>
          </a:bodyPr>
          <a:lstStyle>
            <a:lvl1pPr algn="ctr"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2E3C5979-9D61-40DA-B9A5-FE309F57127D}"/>
              </a:ext>
            </a:extLst>
          </p:cNvPr>
          <p:cNvCxnSpPr>
            <a:cxnSpLocks/>
          </p:cNvCxnSpPr>
          <p:nvPr userDrawn="1"/>
        </p:nvCxnSpPr>
        <p:spPr>
          <a:xfrm>
            <a:off x="0" y="805185"/>
            <a:ext cx="12192000" cy="0"/>
          </a:xfrm>
          <a:prstGeom prst="line">
            <a:avLst/>
          </a:prstGeom>
          <a:ln w="28575">
            <a:solidFill>
              <a:srgbClr val="8FCC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Рисунок 75">
            <a:extLst>
              <a:ext uri="{FF2B5EF4-FFF2-40B4-BE49-F238E27FC236}">
                <a16:creationId xmlns:a16="http://schemas.microsoft.com/office/drawing/2014/main" xmlns="" id="{6F11FB49-7289-4CD5-B299-B973B119CE7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817563"/>
            <a:ext cx="2867025" cy="2938462"/>
          </a:xfrm>
          <a:prstGeom prst="rect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7" name="Рисунок 75">
            <a:extLst>
              <a:ext uri="{FF2B5EF4-FFF2-40B4-BE49-F238E27FC236}">
                <a16:creationId xmlns:a16="http://schemas.microsoft.com/office/drawing/2014/main" xmlns="" id="{431898FB-0666-47B3-8F5B-25EA94EF42E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108325" y="817563"/>
            <a:ext cx="2867025" cy="2938458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Вставка рисунка</a:t>
            </a:r>
          </a:p>
        </p:txBody>
      </p:sp>
      <p:sp>
        <p:nvSpPr>
          <p:cNvPr id="10" name="Рисунок 75">
            <a:extLst>
              <a:ext uri="{FF2B5EF4-FFF2-40B4-BE49-F238E27FC236}">
                <a16:creationId xmlns:a16="http://schemas.microsoft.com/office/drawing/2014/main" xmlns="" id="{911197C2-2A94-4C1C-9725-B20A680F282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16650" y="817563"/>
            <a:ext cx="2867025" cy="293528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1" name="Рисунок 75">
            <a:extLst>
              <a:ext uri="{FF2B5EF4-FFF2-40B4-BE49-F238E27FC236}">
                <a16:creationId xmlns:a16="http://schemas.microsoft.com/office/drawing/2014/main" xmlns="" id="{A66C46D1-2756-4566-8942-F354F275F15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324975" y="817563"/>
            <a:ext cx="2867025" cy="293528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2" name="Рисунок 75">
            <a:extLst>
              <a:ext uri="{FF2B5EF4-FFF2-40B4-BE49-F238E27FC236}">
                <a16:creationId xmlns:a16="http://schemas.microsoft.com/office/drawing/2014/main" xmlns="" id="{2206CF0B-0FA2-4298-B25D-6924A87CD3C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3968750"/>
            <a:ext cx="2867025" cy="2889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3" name="Рисунок 75">
            <a:extLst>
              <a:ext uri="{FF2B5EF4-FFF2-40B4-BE49-F238E27FC236}">
                <a16:creationId xmlns:a16="http://schemas.microsoft.com/office/drawing/2014/main" xmlns="" id="{F7E50C0F-096C-4175-9394-D9957976138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324975" y="3968697"/>
            <a:ext cx="2867025" cy="2886124"/>
          </a:xfrm>
          <a:prstGeom prst="rect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7401035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64">
          <p15:clr>
            <a:srgbClr val="FBAE40"/>
          </p15:clr>
        </p15:guide>
        <p15:guide id="2" orient="horz" pos="504" userDrawn="1">
          <p15:clr>
            <a:srgbClr val="FBAE40"/>
          </p15:clr>
        </p15:guide>
        <p15:guide id="3" pos="5904">
          <p15:clr>
            <a:srgbClr val="FBAE40"/>
          </p15:clr>
        </p15:guide>
        <p15:guide id="4" pos="748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D8831D52-1CFF-48AB-9819-51B88F243721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1010900" y="6658070"/>
            <a:ext cx="1181100" cy="19993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E81A6576-B749-48EB-B98F-3E26831B76D5}" type="slidenum">
              <a:rPr lang="ru-RU" smtClean="0">
                <a:solidFill>
                  <a:srgbClr val="263238"/>
                </a:solidFill>
              </a:rPr>
              <a:pPr/>
              <a:t>‹#›</a:t>
            </a:fld>
            <a:endParaRPr lang="ru-RU" dirty="0">
              <a:solidFill>
                <a:srgbClr val="263238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C47E45EC-FE12-46D9-9BEB-F163BBA809A3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0" y="47671"/>
            <a:ext cx="12192000" cy="723854"/>
          </a:xfrm>
          <a:prstGeom prst="rect">
            <a:avLst/>
          </a:prstGeom>
          <a:noFill/>
          <a:ln w="28575">
            <a:noFill/>
            <a:prstDash val="solid"/>
          </a:ln>
        </p:spPr>
        <p:txBody>
          <a:bodyPr anchor="ctr">
            <a:normAutofit/>
          </a:bodyPr>
          <a:lstStyle>
            <a:lvl1pPr algn="ctr"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2E3C5979-9D61-40DA-B9A5-FE309F57127D}"/>
              </a:ext>
            </a:extLst>
          </p:cNvPr>
          <p:cNvCxnSpPr>
            <a:cxnSpLocks/>
          </p:cNvCxnSpPr>
          <p:nvPr userDrawn="1"/>
        </p:nvCxnSpPr>
        <p:spPr>
          <a:xfrm>
            <a:off x="0" y="805185"/>
            <a:ext cx="12192000" cy="0"/>
          </a:xfrm>
          <a:prstGeom prst="line">
            <a:avLst/>
          </a:prstGeom>
          <a:ln w="28575">
            <a:solidFill>
              <a:srgbClr val="8FCC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Рисунок 75">
            <a:extLst>
              <a:ext uri="{FF2B5EF4-FFF2-40B4-BE49-F238E27FC236}">
                <a16:creationId xmlns:a16="http://schemas.microsoft.com/office/drawing/2014/main" xmlns="" id="{6F11FB49-7289-4CD5-B299-B973B119CE7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817563"/>
            <a:ext cx="2867025" cy="2938462"/>
          </a:xfrm>
          <a:prstGeom prst="rect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7" name="Рисунок 75">
            <a:extLst>
              <a:ext uri="{FF2B5EF4-FFF2-40B4-BE49-F238E27FC236}">
                <a16:creationId xmlns:a16="http://schemas.microsoft.com/office/drawing/2014/main" xmlns="" id="{431898FB-0666-47B3-8F5B-25EA94EF42E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108325" y="817563"/>
            <a:ext cx="2867025" cy="2938458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Вставка рисунка</a:t>
            </a:r>
          </a:p>
        </p:txBody>
      </p:sp>
      <p:sp>
        <p:nvSpPr>
          <p:cNvPr id="12" name="Рисунок 75">
            <a:extLst>
              <a:ext uri="{FF2B5EF4-FFF2-40B4-BE49-F238E27FC236}">
                <a16:creationId xmlns:a16="http://schemas.microsoft.com/office/drawing/2014/main" xmlns="" id="{2206CF0B-0FA2-4298-B25D-6924A87CD3C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3968750"/>
            <a:ext cx="2867025" cy="2889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3" name="Рисунок 75">
            <a:extLst>
              <a:ext uri="{FF2B5EF4-FFF2-40B4-BE49-F238E27FC236}">
                <a16:creationId xmlns:a16="http://schemas.microsoft.com/office/drawing/2014/main" xmlns="" id="{F7E50C0F-096C-4175-9394-D9957976138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108325" y="3968697"/>
            <a:ext cx="2867025" cy="2886124"/>
          </a:xfrm>
          <a:prstGeom prst="rect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150600937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64">
          <p15:clr>
            <a:srgbClr val="FBAE40"/>
          </p15:clr>
        </p15:guide>
        <p15:guide id="2" orient="horz" pos="414">
          <p15:clr>
            <a:srgbClr val="FBAE40"/>
          </p15:clr>
        </p15:guide>
        <p15:guide id="3" pos="5904">
          <p15:clr>
            <a:srgbClr val="FBAE40"/>
          </p15:clr>
        </p15:guide>
        <p15:guide id="4" pos="748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4883D86-3190-47D2-B1C6-6CBC107585EB}"/>
              </a:ext>
            </a:extLst>
          </p:cNvPr>
          <p:cNvSpPr/>
          <p:nvPr userDrawn="1"/>
        </p:nvSpPr>
        <p:spPr>
          <a:xfrm>
            <a:off x="6041999" y="7307684"/>
            <a:ext cx="108000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rgbClr val="FFFFFF"/>
              </a:solidFill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2E3C5979-9D61-40DA-B9A5-FE309F57127D}"/>
              </a:ext>
            </a:extLst>
          </p:cNvPr>
          <p:cNvCxnSpPr>
            <a:cxnSpLocks/>
          </p:cNvCxnSpPr>
          <p:nvPr userDrawn="1"/>
        </p:nvCxnSpPr>
        <p:spPr>
          <a:xfrm>
            <a:off x="0" y="805185"/>
            <a:ext cx="12192000" cy="0"/>
          </a:xfrm>
          <a:prstGeom prst="line">
            <a:avLst/>
          </a:prstGeom>
          <a:ln w="28575">
            <a:solidFill>
              <a:srgbClr val="8FCC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C47E45EC-FE12-46D9-9BEB-F163BBA809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7671"/>
            <a:ext cx="12192000" cy="723854"/>
          </a:xfrm>
          <a:prstGeom prst="rect">
            <a:avLst/>
          </a:prstGeom>
          <a:noFill/>
          <a:ln w="28575">
            <a:noFill/>
            <a:prstDash val="solid"/>
          </a:ln>
        </p:spPr>
        <p:txBody>
          <a:bodyPr anchor="ctr">
            <a:normAutofit/>
          </a:bodyPr>
          <a:lstStyle>
            <a:lvl1pPr algn="ctr"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FCCAB6-C91C-457B-BE72-6AC1E784D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0900" y="6658070"/>
            <a:ext cx="1181100" cy="19993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E81A6576-B749-48EB-B98F-3E26831B76D5}" type="slidenum">
              <a:rPr lang="ru-RU" smtClean="0">
                <a:solidFill>
                  <a:srgbClr val="263238"/>
                </a:solidFill>
              </a:rPr>
              <a:pPr/>
              <a:t>‹#›</a:t>
            </a:fld>
            <a:endParaRPr lang="ru-RU" dirty="0">
              <a:solidFill>
                <a:srgbClr val="2632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03543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612">
          <p15:clr>
            <a:srgbClr val="FBAE40"/>
          </p15:clr>
        </p15:guide>
        <p15:guide id="2" orient="horz" pos="414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D8831D52-1CFF-48AB-9819-51B88F243721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1010900" y="6658070"/>
            <a:ext cx="1181100" cy="19993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E81A6576-B749-48EB-B98F-3E26831B76D5}" type="slidenum">
              <a:rPr lang="ru-RU" smtClean="0">
                <a:solidFill>
                  <a:srgbClr val="263238"/>
                </a:solidFill>
              </a:rPr>
              <a:pPr/>
              <a:t>‹#›</a:t>
            </a:fld>
            <a:endParaRPr lang="ru-RU" dirty="0">
              <a:solidFill>
                <a:srgbClr val="263238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C47E45EC-FE12-46D9-9BEB-F163BBA809A3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0" y="47671"/>
            <a:ext cx="12192000" cy="723854"/>
          </a:xfrm>
          <a:prstGeom prst="rect">
            <a:avLst/>
          </a:prstGeom>
          <a:noFill/>
          <a:ln w="28575">
            <a:noFill/>
            <a:prstDash val="solid"/>
          </a:ln>
        </p:spPr>
        <p:txBody>
          <a:bodyPr anchor="ctr">
            <a:normAutofit/>
          </a:bodyPr>
          <a:lstStyle>
            <a:lvl1pPr algn="ctr"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2E3C5979-9D61-40DA-B9A5-FE309F57127D}"/>
              </a:ext>
            </a:extLst>
          </p:cNvPr>
          <p:cNvCxnSpPr>
            <a:cxnSpLocks/>
          </p:cNvCxnSpPr>
          <p:nvPr userDrawn="1"/>
        </p:nvCxnSpPr>
        <p:spPr>
          <a:xfrm>
            <a:off x="0" y="805185"/>
            <a:ext cx="12192000" cy="0"/>
          </a:xfrm>
          <a:prstGeom prst="line">
            <a:avLst/>
          </a:prstGeom>
          <a:ln w="28575">
            <a:solidFill>
              <a:srgbClr val="8FCC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Рисунок 75">
            <a:extLst>
              <a:ext uri="{FF2B5EF4-FFF2-40B4-BE49-F238E27FC236}">
                <a16:creationId xmlns:a16="http://schemas.microsoft.com/office/drawing/2014/main" xmlns="" id="{6F11FB49-7289-4CD5-B299-B973B119CE7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817563"/>
            <a:ext cx="2867025" cy="2938462"/>
          </a:xfrm>
          <a:prstGeom prst="rect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7" name="Рисунок 75">
            <a:extLst>
              <a:ext uri="{FF2B5EF4-FFF2-40B4-BE49-F238E27FC236}">
                <a16:creationId xmlns:a16="http://schemas.microsoft.com/office/drawing/2014/main" xmlns="" id="{431898FB-0666-47B3-8F5B-25EA94EF42E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108325" y="817563"/>
            <a:ext cx="2867025" cy="2938458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Вставка рисунка</a:t>
            </a:r>
          </a:p>
        </p:txBody>
      </p:sp>
      <p:sp>
        <p:nvSpPr>
          <p:cNvPr id="10" name="Рисунок 75">
            <a:extLst>
              <a:ext uri="{FF2B5EF4-FFF2-40B4-BE49-F238E27FC236}">
                <a16:creationId xmlns:a16="http://schemas.microsoft.com/office/drawing/2014/main" xmlns="" id="{911197C2-2A94-4C1C-9725-B20A680F282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16650" y="817563"/>
            <a:ext cx="2867025" cy="293528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1" name="Рисунок 75">
            <a:extLst>
              <a:ext uri="{FF2B5EF4-FFF2-40B4-BE49-F238E27FC236}">
                <a16:creationId xmlns:a16="http://schemas.microsoft.com/office/drawing/2014/main" xmlns="" id="{A66C46D1-2756-4566-8942-F354F275F15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324975" y="817563"/>
            <a:ext cx="2867025" cy="293528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2" name="Рисунок 75">
            <a:extLst>
              <a:ext uri="{FF2B5EF4-FFF2-40B4-BE49-F238E27FC236}">
                <a16:creationId xmlns:a16="http://schemas.microsoft.com/office/drawing/2014/main" xmlns="" id="{2206CF0B-0FA2-4298-B25D-6924A87CD3C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3968750"/>
            <a:ext cx="2867025" cy="2889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3" name="Рисунок 75">
            <a:extLst>
              <a:ext uri="{FF2B5EF4-FFF2-40B4-BE49-F238E27FC236}">
                <a16:creationId xmlns:a16="http://schemas.microsoft.com/office/drawing/2014/main" xmlns="" id="{F7E50C0F-096C-4175-9394-D9957976138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324975" y="3968697"/>
            <a:ext cx="2867025" cy="2886124"/>
          </a:xfrm>
          <a:prstGeom prst="rect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133509022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64">
          <p15:clr>
            <a:srgbClr val="FBAE40"/>
          </p15:clr>
        </p15:guide>
        <p15:guide id="2" orient="horz" pos="504" userDrawn="1">
          <p15:clr>
            <a:srgbClr val="FBAE40"/>
          </p15:clr>
        </p15:guide>
        <p15:guide id="3" pos="5904">
          <p15:clr>
            <a:srgbClr val="FBAE40"/>
          </p15:clr>
        </p15:guide>
        <p15:guide id="4" pos="748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D8831D52-1CFF-48AB-9819-51B88F243721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1010900" y="6658070"/>
            <a:ext cx="1181100" cy="19993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E81A6576-B749-48EB-B98F-3E26831B76D5}" type="slidenum">
              <a:rPr lang="ru-RU" smtClean="0">
                <a:solidFill>
                  <a:srgbClr val="263238"/>
                </a:solidFill>
              </a:rPr>
              <a:pPr/>
              <a:t>‹#›</a:t>
            </a:fld>
            <a:endParaRPr lang="ru-RU" dirty="0">
              <a:solidFill>
                <a:srgbClr val="263238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C47E45EC-FE12-46D9-9BEB-F163BBA809A3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0" y="47671"/>
            <a:ext cx="12192000" cy="723854"/>
          </a:xfrm>
          <a:prstGeom prst="rect">
            <a:avLst/>
          </a:prstGeom>
          <a:noFill/>
          <a:ln w="28575">
            <a:noFill/>
            <a:prstDash val="solid"/>
          </a:ln>
        </p:spPr>
        <p:txBody>
          <a:bodyPr anchor="ctr">
            <a:normAutofit/>
          </a:bodyPr>
          <a:lstStyle>
            <a:lvl1pPr algn="ctr"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2E3C5979-9D61-40DA-B9A5-FE309F57127D}"/>
              </a:ext>
            </a:extLst>
          </p:cNvPr>
          <p:cNvCxnSpPr>
            <a:cxnSpLocks/>
          </p:cNvCxnSpPr>
          <p:nvPr userDrawn="1"/>
        </p:nvCxnSpPr>
        <p:spPr>
          <a:xfrm>
            <a:off x="0" y="805185"/>
            <a:ext cx="12192000" cy="0"/>
          </a:xfrm>
          <a:prstGeom prst="line">
            <a:avLst/>
          </a:prstGeom>
          <a:ln w="28575">
            <a:solidFill>
              <a:srgbClr val="8FCC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Рисунок 75">
            <a:extLst>
              <a:ext uri="{FF2B5EF4-FFF2-40B4-BE49-F238E27FC236}">
                <a16:creationId xmlns:a16="http://schemas.microsoft.com/office/drawing/2014/main" xmlns="" id="{6F11FB49-7289-4CD5-B299-B973B119CE7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817563"/>
            <a:ext cx="2867025" cy="2938462"/>
          </a:xfrm>
          <a:prstGeom prst="rect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7" name="Рисунок 75">
            <a:extLst>
              <a:ext uri="{FF2B5EF4-FFF2-40B4-BE49-F238E27FC236}">
                <a16:creationId xmlns:a16="http://schemas.microsoft.com/office/drawing/2014/main" xmlns="" id="{431898FB-0666-47B3-8F5B-25EA94EF42E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108325" y="817563"/>
            <a:ext cx="2867025" cy="2938458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Вставка рисунка</a:t>
            </a:r>
          </a:p>
        </p:txBody>
      </p:sp>
      <p:sp>
        <p:nvSpPr>
          <p:cNvPr id="12" name="Рисунок 75">
            <a:extLst>
              <a:ext uri="{FF2B5EF4-FFF2-40B4-BE49-F238E27FC236}">
                <a16:creationId xmlns:a16="http://schemas.microsoft.com/office/drawing/2014/main" xmlns="" id="{2206CF0B-0FA2-4298-B25D-6924A87CD3C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3968750"/>
            <a:ext cx="2867025" cy="2889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3" name="Рисунок 75">
            <a:extLst>
              <a:ext uri="{FF2B5EF4-FFF2-40B4-BE49-F238E27FC236}">
                <a16:creationId xmlns:a16="http://schemas.microsoft.com/office/drawing/2014/main" xmlns="" id="{F7E50C0F-096C-4175-9394-D9957976138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108325" y="3968697"/>
            <a:ext cx="2867025" cy="2886124"/>
          </a:xfrm>
          <a:prstGeom prst="rect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146918234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64">
          <p15:clr>
            <a:srgbClr val="FBAE40"/>
          </p15:clr>
        </p15:guide>
        <p15:guide id="2" orient="horz" pos="414">
          <p15:clr>
            <a:srgbClr val="FBAE40"/>
          </p15:clr>
        </p15:guide>
        <p15:guide id="3" pos="5904">
          <p15:clr>
            <a:srgbClr val="FBAE40"/>
          </p15:clr>
        </p15:guide>
        <p15:guide id="4" pos="748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4883D86-3190-47D2-B1C6-6CBC107585EB}"/>
              </a:ext>
            </a:extLst>
          </p:cNvPr>
          <p:cNvSpPr/>
          <p:nvPr userDrawn="1"/>
        </p:nvSpPr>
        <p:spPr>
          <a:xfrm>
            <a:off x="6041999" y="7307684"/>
            <a:ext cx="108000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rgbClr val="FFFFFF"/>
              </a:solidFill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2E3C5979-9D61-40DA-B9A5-FE309F57127D}"/>
              </a:ext>
            </a:extLst>
          </p:cNvPr>
          <p:cNvCxnSpPr>
            <a:cxnSpLocks/>
          </p:cNvCxnSpPr>
          <p:nvPr userDrawn="1"/>
        </p:nvCxnSpPr>
        <p:spPr>
          <a:xfrm>
            <a:off x="0" y="805185"/>
            <a:ext cx="12192000" cy="0"/>
          </a:xfrm>
          <a:prstGeom prst="line">
            <a:avLst/>
          </a:prstGeom>
          <a:ln w="28575">
            <a:solidFill>
              <a:srgbClr val="8FCC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C47E45EC-FE12-46D9-9BEB-F163BBA809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7671"/>
            <a:ext cx="12192000" cy="723854"/>
          </a:xfrm>
          <a:prstGeom prst="rect">
            <a:avLst/>
          </a:prstGeom>
          <a:noFill/>
          <a:ln w="28575">
            <a:noFill/>
            <a:prstDash val="solid"/>
          </a:ln>
        </p:spPr>
        <p:txBody>
          <a:bodyPr anchor="ctr">
            <a:normAutofit/>
          </a:bodyPr>
          <a:lstStyle>
            <a:lvl1pPr algn="ctr"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FCCAB6-C91C-457B-BE72-6AC1E784D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0900" y="6658070"/>
            <a:ext cx="1181100" cy="19993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E81A6576-B749-48EB-B98F-3E26831B76D5}" type="slidenum">
              <a:rPr lang="ru-RU" smtClean="0">
                <a:solidFill>
                  <a:srgbClr val="263238"/>
                </a:solidFill>
              </a:rPr>
              <a:pPr/>
              <a:t>‹#›</a:t>
            </a:fld>
            <a:endParaRPr lang="ru-RU" dirty="0">
              <a:solidFill>
                <a:srgbClr val="2632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09458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612">
          <p15:clr>
            <a:srgbClr val="FBAE40"/>
          </p15:clr>
        </p15:guide>
        <p15:guide id="2" orient="horz" pos="414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F6D34-F9CE-4CFF-9B5A-107E510CF723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27B0C-F2B0-490E-A0C1-20EF5CD12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2651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D8831D52-1CFF-48AB-9819-51B88F243721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1010900" y="6658070"/>
            <a:ext cx="1181100" cy="19993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E81A6576-B749-48EB-B98F-3E26831B76D5}" type="slidenum">
              <a:rPr lang="ru-RU" smtClean="0">
                <a:solidFill>
                  <a:srgbClr val="263238"/>
                </a:solidFill>
              </a:rPr>
              <a:pPr/>
              <a:t>‹#›</a:t>
            </a:fld>
            <a:endParaRPr lang="ru-RU" dirty="0">
              <a:solidFill>
                <a:srgbClr val="263238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C47E45EC-FE12-46D9-9BEB-F163BBA809A3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0" y="47671"/>
            <a:ext cx="12192000" cy="723854"/>
          </a:xfrm>
          <a:prstGeom prst="rect">
            <a:avLst/>
          </a:prstGeom>
          <a:noFill/>
          <a:ln w="28575">
            <a:noFill/>
            <a:prstDash val="solid"/>
          </a:ln>
        </p:spPr>
        <p:txBody>
          <a:bodyPr anchor="ctr">
            <a:normAutofit/>
          </a:bodyPr>
          <a:lstStyle>
            <a:lvl1pPr algn="ctr"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2E3C5979-9D61-40DA-B9A5-FE309F57127D}"/>
              </a:ext>
            </a:extLst>
          </p:cNvPr>
          <p:cNvCxnSpPr>
            <a:cxnSpLocks/>
          </p:cNvCxnSpPr>
          <p:nvPr userDrawn="1"/>
        </p:nvCxnSpPr>
        <p:spPr>
          <a:xfrm>
            <a:off x="0" y="805185"/>
            <a:ext cx="12192000" cy="0"/>
          </a:xfrm>
          <a:prstGeom prst="line">
            <a:avLst/>
          </a:prstGeom>
          <a:ln w="28575">
            <a:solidFill>
              <a:srgbClr val="8FCC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Рисунок 75">
            <a:extLst>
              <a:ext uri="{FF2B5EF4-FFF2-40B4-BE49-F238E27FC236}">
                <a16:creationId xmlns:a16="http://schemas.microsoft.com/office/drawing/2014/main" xmlns="" id="{6F11FB49-7289-4CD5-B299-B973B119CE7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817563"/>
            <a:ext cx="2867025" cy="2938462"/>
          </a:xfrm>
          <a:prstGeom prst="rect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7" name="Рисунок 75">
            <a:extLst>
              <a:ext uri="{FF2B5EF4-FFF2-40B4-BE49-F238E27FC236}">
                <a16:creationId xmlns:a16="http://schemas.microsoft.com/office/drawing/2014/main" xmlns="" id="{431898FB-0666-47B3-8F5B-25EA94EF42E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108325" y="817563"/>
            <a:ext cx="2867025" cy="2938458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Вставка рисунка</a:t>
            </a:r>
          </a:p>
        </p:txBody>
      </p:sp>
      <p:sp>
        <p:nvSpPr>
          <p:cNvPr id="10" name="Рисунок 75">
            <a:extLst>
              <a:ext uri="{FF2B5EF4-FFF2-40B4-BE49-F238E27FC236}">
                <a16:creationId xmlns:a16="http://schemas.microsoft.com/office/drawing/2014/main" xmlns="" id="{911197C2-2A94-4C1C-9725-B20A680F282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16650" y="817563"/>
            <a:ext cx="2867025" cy="293528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1" name="Рисунок 75">
            <a:extLst>
              <a:ext uri="{FF2B5EF4-FFF2-40B4-BE49-F238E27FC236}">
                <a16:creationId xmlns:a16="http://schemas.microsoft.com/office/drawing/2014/main" xmlns="" id="{A66C46D1-2756-4566-8942-F354F275F15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324975" y="817563"/>
            <a:ext cx="2867025" cy="293528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2" name="Рисунок 75">
            <a:extLst>
              <a:ext uri="{FF2B5EF4-FFF2-40B4-BE49-F238E27FC236}">
                <a16:creationId xmlns:a16="http://schemas.microsoft.com/office/drawing/2014/main" xmlns="" id="{2206CF0B-0FA2-4298-B25D-6924A87CD3C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3968750"/>
            <a:ext cx="2867025" cy="2889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3" name="Рисунок 75">
            <a:extLst>
              <a:ext uri="{FF2B5EF4-FFF2-40B4-BE49-F238E27FC236}">
                <a16:creationId xmlns:a16="http://schemas.microsoft.com/office/drawing/2014/main" xmlns="" id="{F7E50C0F-096C-4175-9394-D9957976138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324975" y="3968697"/>
            <a:ext cx="2867025" cy="2886124"/>
          </a:xfrm>
          <a:prstGeom prst="rect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389422605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64">
          <p15:clr>
            <a:srgbClr val="FBAE40"/>
          </p15:clr>
        </p15:guide>
        <p15:guide id="2" orient="horz" pos="504" userDrawn="1">
          <p15:clr>
            <a:srgbClr val="FBAE40"/>
          </p15:clr>
        </p15:guide>
        <p15:guide id="3" pos="5904">
          <p15:clr>
            <a:srgbClr val="FBAE40"/>
          </p15:clr>
        </p15:guide>
        <p15:guide id="4" pos="748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D8831D52-1CFF-48AB-9819-51B88F243721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1010900" y="6658070"/>
            <a:ext cx="1181100" cy="19993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E81A6576-B749-48EB-B98F-3E26831B76D5}" type="slidenum">
              <a:rPr lang="ru-RU" smtClean="0">
                <a:solidFill>
                  <a:srgbClr val="263238"/>
                </a:solidFill>
              </a:rPr>
              <a:pPr/>
              <a:t>‹#›</a:t>
            </a:fld>
            <a:endParaRPr lang="ru-RU" dirty="0">
              <a:solidFill>
                <a:srgbClr val="263238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C47E45EC-FE12-46D9-9BEB-F163BBA809A3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0" y="47671"/>
            <a:ext cx="12192000" cy="723854"/>
          </a:xfrm>
          <a:prstGeom prst="rect">
            <a:avLst/>
          </a:prstGeom>
          <a:noFill/>
          <a:ln w="28575">
            <a:noFill/>
            <a:prstDash val="solid"/>
          </a:ln>
        </p:spPr>
        <p:txBody>
          <a:bodyPr anchor="ctr">
            <a:normAutofit/>
          </a:bodyPr>
          <a:lstStyle>
            <a:lvl1pPr algn="ctr"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2E3C5979-9D61-40DA-B9A5-FE309F57127D}"/>
              </a:ext>
            </a:extLst>
          </p:cNvPr>
          <p:cNvCxnSpPr>
            <a:cxnSpLocks/>
          </p:cNvCxnSpPr>
          <p:nvPr userDrawn="1"/>
        </p:nvCxnSpPr>
        <p:spPr>
          <a:xfrm>
            <a:off x="0" y="805185"/>
            <a:ext cx="12192000" cy="0"/>
          </a:xfrm>
          <a:prstGeom prst="line">
            <a:avLst/>
          </a:prstGeom>
          <a:ln w="28575">
            <a:solidFill>
              <a:srgbClr val="8FCC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Рисунок 75">
            <a:extLst>
              <a:ext uri="{FF2B5EF4-FFF2-40B4-BE49-F238E27FC236}">
                <a16:creationId xmlns:a16="http://schemas.microsoft.com/office/drawing/2014/main" xmlns="" id="{6F11FB49-7289-4CD5-B299-B973B119CE7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817563"/>
            <a:ext cx="2867025" cy="2938462"/>
          </a:xfrm>
          <a:prstGeom prst="rect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7" name="Рисунок 75">
            <a:extLst>
              <a:ext uri="{FF2B5EF4-FFF2-40B4-BE49-F238E27FC236}">
                <a16:creationId xmlns:a16="http://schemas.microsoft.com/office/drawing/2014/main" xmlns="" id="{431898FB-0666-47B3-8F5B-25EA94EF42E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108325" y="817563"/>
            <a:ext cx="2867025" cy="2938458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Вставка рисунка</a:t>
            </a:r>
          </a:p>
        </p:txBody>
      </p:sp>
      <p:sp>
        <p:nvSpPr>
          <p:cNvPr id="12" name="Рисунок 75">
            <a:extLst>
              <a:ext uri="{FF2B5EF4-FFF2-40B4-BE49-F238E27FC236}">
                <a16:creationId xmlns:a16="http://schemas.microsoft.com/office/drawing/2014/main" xmlns="" id="{2206CF0B-0FA2-4298-B25D-6924A87CD3C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3968750"/>
            <a:ext cx="2867025" cy="2889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3" name="Рисунок 75">
            <a:extLst>
              <a:ext uri="{FF2B5EF4-FFF2-40B4-BE49-F238E27FC236}">
                <a16:creationId xmlns:a16="http://schemas.microsoft.com/office/drawing/2014/main" xmlns="" id="{F7E50C0F-096C-4175-9394-D9957976138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108325" y="3968697"/>
            <a:ext cx="2867025" cy="2886124"/>
          </a:xfrm>
          <a:prstGeom prst="rect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20451440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64">
          <p15:clr>
            <a:srgbClr val="FBAE40"/>
          </p15:clr>
        </p15:guide>
        <p15:guide id="2" orient="horz" pos="414">
          <p15:clr>
            <a:srgbClr val="FBAE40"/>
          </p15:clr>
        </p15:guide>
        <p15:guide id="3" pos="5904">
          <p15:clr>
            <a:srgbClr val="FBAE40"/>
          </p15:clr>
        </p15:guide>
        <p15:guide id="4" pos="748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4883D86-3190-47D2-B1C6-6CBC107585EB}"/>
              </a:ext>
            </a:extLst>
          </p:cNvPr>
          <p:cNvSpPr/>
          <p:nvPr userDrawn="1"/>
        </p:nvSpPr>
        <p:spPr>
          <a:xfrm>
            <a:off x="6041999" y="7307684"/>
            <a:ext cx="108000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rgbClr val="FFFFFF"/>
              </a:solidFill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2E3C5979-9D61-40DA-B9A5-FE309F57127D}"/>
              </a:ext>
            </a:extLst>
          </p:cNvPr>
          <p:cNvCxnSpPr>
            <a:cxnSpLocks/>
          </p:cNvCxnSpPr>
          <p:nvPr userDrawn="1"/>
        </p:nvCxnSpPr>
        <p:spPr>
          <a:xfrm>
            <a:off x="0" y="805185"/>
            <a:ext cx="12192000" cy="0"/>
          </a:xfrm>
          <a:prstGeom prst="line">
            <a:avLst/>
          </a:prstGeom>
          <a:ln w="28575">
            <a:solidFill>
              <a:srgbClr val="8FCC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C47E45EC-FE12-46D9-9BEB-F163BBA809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7671"/>
            <a:ext cx="12192000" cy="723854"/>
          </a:xfrm>
          <a:prstGeom prst="rect">
            <a:avLst/>
          </a:prstGeom>
          <a:noFill/>
          <a:ln w="28575">
            <a:noFill/>
            <a:prstDash val="solid"/>
          </a:ln>
        </p:spPr>
        <p:txBody>
          <a:bodyPr anchor="ctr">
            <a:normAutofit/>
          </a:bodyPr>
          <a:lstStyle>
            <a:lvl1pPr algn="ctr"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FCCAB6-C91C-457B-BE72-6AC1E784D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0900" y="6658070"/>
            <a:ext cx="1181100" cy="19993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E81A6576-B749-48EB-B98F-3E26831B76D5}" type="slidenum">
              <a:rPr lang="ru-RU" smtClean="0">
                <a:solidFill>
                  <a:srgbClr val="263238"/>
                </a:solidFill>
              </a:rPr>
              <a:pPr/>
              <a:t>‹#›</a:t>
            </a:fld>
            <a:endParaRPr lang="ru-RU" dirty="0">
              <a:solidFill>
                <a:srgbClr val="2632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85900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612">
          <p15:clr>
            <a:srgbClr val="FBAE40"/>
          </p15:clr>
        </p15:guide>
        <p15:guide id="2" orient="horz" pos="414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D8831D52-1CFF-48AB-9819-51B88F243721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1010900" y="6658070"/>
            <a:ext cx="1181100" cy="19993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E81A6576-B749-48EB-B98F-3E26831B76D5}" type="slidenum">
              <a:rPr lang="ru-RU" smtClean="0">
                <a:solidFill>
                  <a:srgbClr val="263238"/>
                </a:solidFill>
              </a:rPr>
              <a:pPr/>
              <a:t>‹#›</a:t>
            </a:fld>
            <a:endParaRPr lang="ru-RU" dirty="0">
              <a:solidFill>
                <a:srgbClr val="263238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C47E45EC-FE12-46D9-9BEB-F163BBA809A3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0" y="47671"/>
            <a:ext cx="12192000" cy="723854"/>
          </a:xfrm>
          <a:prstGeom prst="rect">
            <a:avLst/>
          </a:prstGeom>
          <a:noFill/>
          <a:ln w="28575">
            <a:noFill/>
            <a:prstDash val="solid"/>
          </a:ln>
        </p:spPr>
        <p:txBody>
          <a:bodyPr anchor="ctr">
            <a:normAutofit/>
          </a:bodyPr>
          <a:lstStyle>
            <a:lvl1pPr algn="ctr"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2E3C5979-9D61-40DA-B9A5-FE309F57127D}"/>
              </a:ext>
            </a:extLst>
          </p:cNvPr>
          <p:cNvCxnSpPr>
            <a:cxnSpLocks/>
          </p:cNvCxnSpPr>
          <p:nvPr userDrawn="1"/>
        </p:nvCxnSpPr>
        <p:spPr>
          <a:xfrm>
            <a:off x="0" y="805185"/>
            <a:ext cx="12192000" cy="0"/>
          </a:xfrm>
          <a:prstGeom prst="line">
            <a:avLst/>
          </a:prstGeom>
          <a:ln w="28575">
            <a:solidFill>
              <a:srgbClr val="8FCC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Рисунок 75">
            <a:extLst>
              <a:ext uri="{FF2B5EF4-FFF2-40B4-BE49-F238E27FC236}">
                <a16:creationId xmlns:a16="http://schemas.microsoft.com/office/drawing/2014/main" xmlns="" id="{6F11FB49-7289-4CD5-B299-B973B119CE7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817563"/>
            <a:ext cx="2867025" cy="2938462"/>
          </a:xfrm>
          <a:prstGeom prst="rect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7" name="Рисунок 75">
            <a:extLst>
              <a:ext uri="{FF2B5EF4-FFF2-40B4-BE49-F238E27FC236}">
                <a16:creationId xmlns:a16="http://schemas.microsoft.com/office/drawing/2014/main" xmlns="" id="{431898FB-0666-47B3-8F5B-25EA94EF42E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108325" y="817563"/>
            <a:ext cx="2867025" cy="2938458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Вставка рисунка</a:t>
            </a:r>
          </a:p>
        </p:txBody>
      </p:sp>
      <p:sp>
        <p:nvSpPr>
          <p:cNvPr id="10" name="Рисунок 75">
            <a:extLst>
              <a:ext uri="{FF2B5EF4-FFF2-40B4-BE49-F238E27FC236}">
                <a16:creationId xmlns:a16="http://schemas.microsoft.com/office/drawing/2014/main" xmlns="" id="{911197C2-2A94-4C1C-9725-B20A680F282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16650" y="817563"/>
            <a:ext cx="2867025" cy="293528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1" name="Рисунок 75">
            <a:extLst>
              <a:ext uri="{FF2B5EF4-FFF2-40B4-BE49-F238E27FC236}">
                <a16:creationId xmlns:a16="http://schemas.microsoft.com/office/drawing/2014/main" xmlns="" id="{A66C46D1-2756-4566-8942-F354F275F15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324975" y="817563"/>
            <a:ext cx="2867025" cy="293528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2" name="Рисунок 75">
            <a:extLst>
              <a:ext uri="{FF2B5EF4-FFF2-40B4-BE49-F238E27FC236}">
                <a16:creationId xmlns:a16="http://schemas.microsoft.com/office/drawing/2014/main" xmlns="" id="{2206CF0B-0FA2-4298-B25D-6924A87CD3C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3968750"/>
            <a:ext cx="2867025" cy="2889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3" name="Рисунок 75">
            <a:extLst>
              <a:ext uri="{FF2B5EF4-FFF2-40B4-BE49-F238E27FC236}">
                <a16:creationId xmlns:a16="http://schemas.microsoft.com/office/drawing/2014/main" xmlns="" id="{F7E50C0F-096C-4175-9394-D9957976138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324975" y="3968697"/>
            <a:ext cx="2867025" cy="2886124"/>
          </a:xfrm>
          <a:prstGeom prst="rect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289130952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64">
          <p15:clr>
            <a:srgbClr val="FBAE40"/>
          </p15:clr>
        </p15:guide>
        <p15:guide id="2" orient="horz" pos="504" userDrawn="1">
          <p15:clr>
            <a:srgbClr val="FBAE40"/>
          </p15:clr>
        </p15:guide>
        <p15:guide id="3" pos="5904">
          <p15:clr>
            <a:srgbClr val="FBAE40"/>
          </p15:clr>
        </p15:guide>
        <p15:guide id="4" pos="748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D8831D52-1CFF-48AB-9819-51B88F243721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1010900" y="6658070"/>
            <a:ext cx="1181100" cy="19993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E81A6576-B749-48EB-B98F-3E26831B76D5}" type="slidenum">
              <a:rPr lang="ru-RU" smtClean="0">
                <a:solidFill>
                  <a:srgbClr val="263238"/>
                </a:solidFill>
              </a:rPr>
              <a:pPr/>
              <a:t>‹#›</a:t>
            </a:fld>
            <a:endParaRPr lang="ru-RU" dirty="0">
              <a:solidFill>
                <a:srgbClr val="263238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C47E45EC-FE12-46D9-9BEB-F163BBA809A3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0" y="47671"/>
            <a:ext cx="12192000" cy="723854"/>
          </a:xfrm>
          <a:prstGeom prst="rect">
            <a:avLst/>
          </a:prstGeom>
          <a:noFill/>
          <a:ln w="28575">
            <a:noFill/>
            <a:prstDash val="solid"/>
          </a:ln>
        </p:spPr>
        <p:txBody>
          <a:bodyPr anchor="ctr">
            <a:normAutofit/>
          </a:bodyPr>
          <a:lstStyle>
            <a:lvl1pPr algn="ctr"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2E3C5979-9D61-40DA-B9A5-FE309F57127D}"/>
              </a:ext>
            </a:extLst>
          </p:cNvPr>
          <p:cNvCxnSpPr>
            <a:cxnSpLocks/>
          </p:cNvCxnSpPr>
          <p:nvPr userDrawn="1"/>
        </p:nvCxnSpPr>
        <p:spPr>
          <a:xfrm>
            <a:off x="0" y="805185"/>
            <a:ext cx="12192000" cy="0"/>
          </a:xfrm>
          <a:prstGeom prst="line">
            <a:avLst/>
          </a:prstGeom>
          <a:ln w="28575">
            <a:solidFill>
              <a:srgbClr val="8FCC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Рисунок 75">
            <a:extLst>
              <a:ext uri="{FF2B5EF4-FFF2-40B4-BE49-F238E27FC236}">
                <a16:creationId xmlns:a16="http://schemas.microsoft.com/office/drawing/2014/main" xmlns="" id="{6F11FB49-7289-4CD5-B299-B973B119CE7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817563"/>
            <a:ext cx="2867025" cy="2938462"/>
          </a:xfrm>
          <a:prstGeom prst="rect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7" name="Рисунок 75">
            <a:extLst>
              <a:ext uri="{FF2B5EF4-FFF2-40B4-BE49-F238E27FC236}">
                <a16:creationId xmlns:a16="http://schemas.microsoft.com/office/drawing/2014/main" xmlns="" id="{431898FB-0666-47B3-8F5B-25EA94EF42E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108325" y="817563"/>
            <a:ext cx="2867025" cy="2938458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Вставка рисунка</a:t>
            </a:r>
          </a:p>
        </p:txBody>
      </p:sp>
      <p:sp>
        <p:nvSpPr>
          <p:cNvPr id="12" name="Рисунок 75">
            <a:extLst>
              <a:ext uri="{FF2B5EF4-FFF2-40B4-BE49-F238E27FC236}">
                <a16:creationId xmlns:a16="http://schemas.microsoft.com/office/drawing/2014/main" xmlns="" id="{2206CF0B-0FA2-4298-B25D-6924A87CD3C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3968750"/>
            <a:ext cx="2867025" cy="2889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3" name="Рисунок 75">
            <a:extLst>
              <a:ext uri="{FF2B5EF4-FFF2-40B4-BE49-F238E27FC236}">
                <a16:creationId xmlns:a16="http://schemas.microsoft.com/office/drawing/2014/main" xmlns="" id="{F7E50C0F-096C-4175-9394-D9957976138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108325" y="3968697"/>
            <a:ext cx="2867025" cy="2886124"/>
          </a:xfrm>
          <a:prstGeom prst="rect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283552173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64">
          <p15:clr>
            <a:srgbClr val="FBAE40"/>
          </p15:clr>
        </p15:guide>
        <p15:guide id="2" orient="horz" pos="414">
          <p15:clr>
            <a:srgbClr val="FBAE40"/>
          </p15:clr>
        </p15:guide>
        <p15:guide id="3" pos="5904">
          <p15:clr>
            <a:srgbClr val="FBAE40"/>
          </p15:clr>
        </p15:guide>
        <p15:guide id="4" pos="748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4883D86-3190-47D2-B1C6-6CBC107585EB}"/>
              </a:ext>
            </a:extLst>
          </p:cNvPr>
          <p:cNvSpPr/>
          <p:nvPr userDrawn="1"/>
        </p:nvSpPr>
        <p:spPr>
          <a:xfrm>
            <a:off x="6041999" y="7307684"/>
            <a:ext cx="108000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rgbClr val="FFFFFF"/>
              </a:solidFill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2E3C5979-9D61-40DA-B9A5-FE309F57127D}"/>
              </a:ext>
            </a:extLst>
          </p:cNvPr>
          <p:cNvCxnSpPr>
            <a:cxnSpLocks/>
          </p:cNvCxnSpPr>
          <p:nvPr userDrawn="1"/>
        </p:nvCxnSpPr>
        <p:spPr>
          <a:xfrm>
            <a:off x="0" y="805185"/>
            <a:ext cx="12192000" cy="0"/>
          </a:xfrm>
          <a:prstGeom prst="line">
            <a:avLst/>
          </a:prstGeom>
          <a:ln w="28575">
            <a:solidFill>
              <a:srgbClr val="8FCC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C47E45EC-FE12-46D9-9BEB-F163BBA809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7671"/>
            <a:ext cx="12192000" cy="723854"/>
          </a:xfrm>
          <a:prstGeom prst="rect">
            <a:avLst/>
          </a:prstGeom>
          <a:noFill/>
          <a:ln w="28575">
            <a:noFill/>
            <a:prstDash val="solid"/>
          </a:ln>
        </p:spPr>
        <p:txBody>
          <a:bodyPr anchor="ctr">
            <a:normAutofit/>
          </a:bodyPr>
          <a:lstStyle>
            <a:lvl1pPr algn="ctr"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FCCAB6-C91C-457B-BE72-6AC1E784D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0900" y="6658070"/>
            <a:ext cx="1181100" cy="19993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E81A6576-B749-48EB-B98F-3E26831B76D5}" type="slidenum">
              <a:rPr lang="ru-RU" smtClean="0">
                <a:solidFill>
                  <a:srgbClr val="263238"/>
                </a:solidFill>
              </a:rPr>
              <a:pPr/>
              <a:t>‹#›</a:t>
            </a:fld>
            <a:endParaRPr lang="ru-RU" dirty="0">
              <a:solidFill>
                <a:srgbClr val="2632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88373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612">
          <p15:clr>
            <a:srgbClr val="FBAE40"/>
          </p15:clr>
        </p15:guide>
        <p15:guide id="2" orient="horz" pos="4146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xmlns="" id="{C47E45EC-FE12-46D9-9BEB-F163BBA809A3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0" y="47671"/>
            <a:ext cx="12192000" cy="723854"/>
          </a:xfrm>
          <a:prstGeom prst="rect">
            <a:avLst/>
          </a:prstGeom>
          <a:noFill/>
          <a:ln w="28575">
            <a:noFill/>
            <a:prstDash val="solid"/>
          </a:ln>
        </p:spPr>
        <p:txBody>
          <a:bodyPr anchor="ctr">
            <a:normAutofit/>
          </a:bodyPr>
          <a:lstStyle>
            <a:lvl1pPr algn="ctr"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2E3C5979-9D61-40DA-B9A5-FE309F57127D}"/>
              </a:ext>
            </a:extLst>
          </p:cNvPr>
          <p:cNvCxnSpPr>
            <a:cxnSpLocks/>
          </p:cNvCxnSpPr>
          <p:nvPr userDrawn="1"/>
        </p:nvCxnSpPr>
        <p:spPr>
          <a:xfrm>
            <a:off x="0" y="805185"/>
            <a:ext cx="12192000" cy="0"/>
          </a:xfrm>
          <a:prstGeom prst="line">
            <a:avLst/>
          </a:prstGeom>
          <a:ln w="28575">
            <a:solidFill>
              <a:srgbClr val="8FCC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4168D6-66BC-4521-9B35-0F7A128B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0900" y="6658070"/>
            <a:ext cx="1181100" cy="19993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E81A6576-B749-48EB-B98F-3E26831B76D5}" type="slidenum">
              <a:rPr lang="ru-RU" smtClean="0">
                <a:solidFill>
                  <a:srgbClr val="263238"/>
                </a:solidFill>
              </a:rPr>
              <a:pPr/>
              <a:t>‹#›</a:t>
            </a:fld>
            <a:endParaRPr lang="ru-RU" dirty="0">
              <a:solidFill>
                <a:srgbClr val="2632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63596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64">
          <p15:clr>
            <a:srgbClr val="FBAE40"/>
          </p15:clr>
        </p15:guide>
        <p15:guide id="2" orient="horz" pos="414">
          <p15:clr>
            <a:srgbClr val="FBAE40"/>
          </p15:clr>
        </p15:guide>
        <p15:guide id="3" pos="5904">
          <p15:clr>
            <a:srgbClr val="FBAE40"/>
          </p15:clr>
        </p15:guide>
        <p15:guide id="4" pos="748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F6D34-F9CE-4CFF-9B5A-107E510CF723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27B0C-F2B0-490E-A0C1-20EF5CD12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656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F6D34-F9CE-4CFF-9B5A-107E510CF723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27B0C-F2B0-490E-A0C1-20EF5CD12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329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F6D34-F9CE-4CFF-9B5A-107E510CF723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27B0C-F2B0-490E-A0C1-20EF5CD12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347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F6D34-F9CE-4CFF-9B5A-107E510CF723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27B0C-F2B0-490E-A0C1-20EF5CD12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390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F6D34-F9CE-4CFF-9B5A-107E510CF723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27B0C-F2B0-490E-A0C1-20EF5CD12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090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F6D34-F9CE-4CFF-9B5A-107E510CF723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27B0C-F2B0-490E-A0C1-20EF5CD12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233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F6D34-F9CE-4CFF-9B5A-107E510CF723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27B0C-F2B0-490E-A0C1-20EF5CD12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00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F6D34-F9CE-4CFF-9B5A-107E510CF723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27B0C-F2B0-490E-A0C1-20EF5CD12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444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8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968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0" i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entury Gothic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entury Gothic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entury Gothic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entury Gothic" pitchFamily="34" charset="0"/>
        </a:defRPr>
      </a:lvl5pPr>
      <a:lvl6pPr marL="60955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entury Gothic" pitchFamily="34" charset="0"/>
        </a:defRPr>
      </a:lvl6pPr>
      <a:lvl7pPr marL="121911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entury Gothic" pitchFamily="34" charset="0"/>
        </a:defRPr>
      </a:lvl7pPr>
      <a:lvl8pPr marL="182866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entury Gothic" pitchFamily="34" charset="0"/>
        </a:defRPr>
      </a:lvl8pPr>
      <a:lvl9pPr marL="243821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entury Gothic" pitchFamily="34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1333"/>
        </a:spcBef>
        <a:spcAft>
          <a:spcPct val="0"/>
        </a:spcAft>
        <a:buFontTx/>
        <a:buNone/>
        <a:defRPr sz="19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09555" indent="0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Tx/>
        <a:buNone/>
        <a:defRPr sz="19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219110" indent="0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Tx/>
        <a:buNone/>
        <a:defRPr sz="19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828664" indent="0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Tx/>
        <a:buNone/>
        <a:defRPr sz="19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438218" indent="0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Tx/>
        <a:buNone/>
        <a:defRPr sz="19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3352548" indent="-304776" algn="l" defTabSz="121911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6" algn="l" defTabSz="121911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6" algn="l" defTabSz="121911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6" algn="l" defTabSz="121911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9189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0" i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entury Gothic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entury Gothic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entury Gothic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entury Gothic" pitchFamily="34" charset="0"/>
        </a:defRPr>
      </a:lvl5pPr>
      <a:lvl6pPr marL="60955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entury Gothic" pitchFamily="34" charset="0"/>
        </a:defRPr>
      </a:lvl6pPr>
      <a:lvl7pPr marL="121911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entury Gothic" pitchFamily="34" charset="0"/>
        </a:defRPr>
      </a:lvl7pPr>
      <a:lvl8pPr marL="182866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entury Gothic" pitchFamily="34" charset="0"/>
        </a:defRPr>
      </a:lvl8pPr>
      <a:lvl9pPr marL="243821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entury Gothic" pitchFamily="34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1333"/>
        </a:spcBef>
        <a:spcAft>
          <a:spcPct val="0"/>
        </a:spcAft>
        <a:buFontTx/>
        <a:buNone/>
        <a:defRPr sz="19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09555" indent="0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Tx/>
        <a:buNone/>
        <a:defRPr sz="19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219110" indent="0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Tx/>
        <a:buNone/>
        <a:defRPr sz="19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828664" indent="0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Tx/>
        <a:buNone/>
        <a:defRPr sz="19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438218" indent="0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Tx/>
        <a:buNone/>
        <a:defRPr sz="19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3352548" indent="-304776" algn="l" defTabSz="121911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6" algn="l" defTabSz="121911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6" algn="l" defTabSz="121911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6" algn="l" defTabSz="121911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7378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0" i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entury Gothic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entury Gothic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entury Gothic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entury Gothic" pitchFamily="34" charset="0"/>
        </a:defRPr>
      </a:lvl5pPr>
      <a:lvl6pPr marL="60955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entury Gothic" pitchFamily="34" charset="0"/>
        </a:defRPr>
      </a:lvl6pPr>
      <a:lvl7pPr marL="121911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entury Gothic" pitchFamily="34" charset="0"/>
        </a:defRPr>
      </a:lvl7pPr>
      <a:lvl8pPr marL="182866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entury Gothic" pitchFamily="34" charset="0"/>
        </a:defRPr>
      </a:lvl8pPr>
      <a:lvl9pPr marL="243821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entury Gothic" pitchFamily="34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1333"/>
        </a:spcBef>
        <a:spcAft>
          <a:spcPct val="0"/>
        </a:spcAft>
        <a:buFontTx/>
        <a:buNone/>
        <a:defRPr sz="19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09555" indent="0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Tx/>
        <a:buNone/>
        <a:defRPr sz="19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219110" indent="0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Tx/>
        <a:buNone/>
        <a:defRPr sz="19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828664" indent="0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Tx/>
        <a:buNone/>
        <a:defRPr sz="19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438218" indent="0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Tx/>
        <a:buNone/>
        <a:defRPr sz="19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3352548" indent="-304776" algn="l" defTabSz="121911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6" algn="l" defTabSz="121911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6" algn="l" defTabSz="121911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6" algn="l" defTabSz="121911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9023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1" r:id="rId4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0" i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entury Gothic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entury Gothic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entury Gothic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entury Gothic" pitchFamily="34" charset="0"/>
        </a:defRPr>
      </a:lvl5pPr>
      <a:lvl6pPr marL="60955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entury Gothic" pitchFamily="34" charset="0"/>
        </a:defRPr>
      </a:lvl6pPr>
      <a:lvl7pPr marL="121911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entury Gothic" pitchFamily="34" charset="0"/>
        </a:defRPr>
      </a:lvl7pPr>
      <a:lvl8pPr marL="182866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entury Gothic" pitchFamily="34" charset="0"/>
        </a:defRPr>
      </a:lvl8pPr>
      <a:lvl9pPr marL="243821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entury Gothic" pitchFamily="34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1333"/>
        </a:spcBef>
        <a:spcAft>
          <a:spcPct val="0"/>
        </a:spcAft>
        <a:buFontTx/>
        <a:buNone/>
        <a:defRPr sz="19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09555" indent="0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Tx/>
        <a:buNone/>
        <a:defRPr sz="19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219110" indent="0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Tx/>
        <a:buNone/>
        <a:defRPr sz="19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828664" indent="0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Tx/>
        <a:buNone/>
        <a:defRPr sz="19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438218" indent="0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Tx/>
        <a:buNone/>
        <a:defRPr sz="19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3352548" indent="-304776" algn="l" defTabSz="121911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6" algn="l" defTabSz="121911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6" algn="l" defTabSz="121911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6" algn="l" defTabSz="121911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0.tiff"/><Relationship Id="rId5" Type="http://schemas.microsoft.com/office/2007/relationships/hdphoto" Target="../media/hdphoto1.wdp"/><Relationship Id="rId10" Type="http://schemas.openxmlformats.org/officeDocument/2006/relationships/image" Target="../media/image9.jpeg"/><Relationship Id="rId4" Type="http://schemas.openxmlformats.org/officeDocument/2006/relationships/image" Target="../media/image5.pn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0.tif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57.svg"/><Relationship Id="rId3" Type="http://schemas.openxmlformats.org/officeDocument/2006/relationships/image" Target="../media/image19.jpeg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9.jpeg"/><Relationship Id="rId5" Type="http://schemas.openxmlformats.org/officeDocument/2006/relationships/image" Target="../media/image21.png"/><Relationship Id="rId15" Type="http://schemas.openxmlformats.org/officeDocument/2006/relationships/image" Target="../media/image59.svg"/><Relationship Id="rId10" Type="http://schemas.openxmlformats.org/officeDocument/2006/relationships/image" Target="../media/image25.jpeg"/><Relationship Id="rId4" Type="http://schemas.openxmlformats.org/officeDocument/2006/relationships/image" Target="../media/image20.png"/><Relationship Id="rId9" Type="http://schemas.openxmlformats.org/officeDocument/2006/relationships/image" Target="../media/image24.jpeg"/><Relationship Id="rId1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3C68F74-DDAF-4BD1-95A5-B3D7595A6307}"/>
              </a:ext>
            </a:extLst>
          </p:cNvPr>
          <p:cNvSpPr/>
          <p:nvPr/>
        </p:nvSpPr>
        <p:spPr>
          <a:xfrm>
            <a:off x="0" y="1714501"/>
            <a:ext cx="12192000" cy="5143500"/>
          </a:xfrm>
          <a:prstGeom prst="rect">
            <a:avLst/>
          </a:prstGeom>
          <a:solidFill>
            <a:srgbClr val="043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E3260BE3-BCF9-4AFC-9EEB-C557E3BBFF0E}"/>
              </a:ext>
            </a:extLst>
          </p:cNvPr>
          <p:cNvSpPr/>
          <p:nvPr/>
        </p:nvSpPr>
        <p:spPr>
          <a:xfrm>
            <a:off x="515938" y="2779067"/>
            <a:ext cx="11431647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МОБИЛЬНЫЕ КОМПЛЕКСЫ </a:t>
            </a:r>
          </a:p>
          <a:p>
            <a:r>
              <a:rPr lang="ru-RU" sz="4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С «ИСКУССТВЕННЫМ ИНТЕЛЛЕКТОМ</a:t>
            </a:r>
            <a:r>
              <a:rPr lang="ru-RU" sz="4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»</a:t>
            </a:r>
          </a:p>
          <a:p>
            <a:r>
              <a:rPr lang="ru-RU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АЛГОРИТМ РАБОТЫ</a:t>
            </a:r>
            <a:endParaRPr lang="ru-RU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A070D3B-D877-44C7-B51D-2C73FE9F15B0}"/>
              </a:ext>
            </a:extLst>
          </p:cNvPr>
          <p:cNvSpPr/>
          <p:nvPr/>
        </p:nvSpPr>
        <p:spPr>
          <a:xfrm>
            <a:off x="515938" y="6135174"/>
            <a:ext cx="17828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КРАСНОГОРСК  2023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E6D14A9C-8559-4512-843F-55A2D2F49878}"/>
              </a:ext>
            </a:extLst>
          </p:cNvPr>
          <p:cNvGrpSpPr/>
          <p:nvPr/>
        </p:nvGrpSpPr>
        <p:grpSpPr>
          <a:xfrm>
            <a:off x="4349331" y="213284"/>
            <a:ext cx="3493337" cy="1268896"/>
            <a:chOff x="4296881" y="323850"/>
            <a:chExt cx="3493337" cy="126889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2994594C-F04B-4FC5-8731-FA1F0542289E}"/>
                </a:ext>
              </a:extLst>
            </p:cNvPr>
            <p:cNvSpPr txBox="1"/>
            <p:nvPr/>
          </p:nvSpPr>
          <p:spPr>
            <a:xfrm>
              <a:off x="5210188" y="627747"/>
              <a:ext cx="2580030" cy="764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00"/>
                </a:spcAft>
              </a:pPr>
              <a:r>
                <a:rPr lang="ru-RU" sz="1400" b="1" dirty="0">
                  <a:solidFill>
                    <a:srgbClr val="043F5F"/>
                  </a:solidFill>
                  <a:latin typeface="Century Gothic" pitchFamily="34" charset="0"/>
                </a:rPr>
                <a:t>ГЛАВНОЕ УПРАВЛЕНИЕ</a:t>
              </a:r>
            </a:p>
            <a:p>
              <a:pPr>
                <a:spcAft>
                  <a:spcPts val="100"/>
                </a:spcAft>
              </a:pPr>
              <a:r>
                <a:rPr lang="ru-RU" sz="1400" b="1" dirty="0">
                  <a:solidFill>
                    <a:srgbClr val="043F5F"/>
                  </a:solidFill>
                  <a:latin typeface="Century Gothic" pitchFamily="34" charset="0"/>
                </a:rPr>
                <a:t>СОДЕРЖАНИЯ ТЕРРИТОРИЙ</a:t>
              </a:r>
            </a:p>
            <a:p>
              <a:pPr>
                <a:spcAft>
                  <a:spcPts val="100"/>
                </a:spcAft>
              </a:pPr>
              <a:r>
                <a:rPr lang="ru-RU" sz="1400" b="1" dirty="0">
                  <a:solidFill>
                    <a:srgbClr val="043F5F"/>
                  </a:solidFill>
                  <a:latin typeface="Century Gothic" pitchFamily="34" charset="0"/>
                </a:rPr>
                <a:t>МОСКОВСКОЙ ОБЛАСТИ</a:t>
              </a: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xmlns="" id="{4088E677-0E1C-429B-8B61-BFDDB35CEB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6881" y="323850"/>
              <a:ext cx="913306" cy="1268896"/>
            </a:xfrm>
            <a:prstGeom prst="rect">
              <a:avLst/>
            </a:prstGeom>
          </p:spPr>
        </p:pic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6C2D128-4C05-4B78-8C74-EA1F9FDEF4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490" y="5772150"/>
            <a:ext cx="584659" cy="76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267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8EDCD058-8349-4BF1-A620-64885046BF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138" y="951254"/>
            <a:ext cx="1186528" cy="1186528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015F7D03-866B-4F50-A639-CDED35B51864}"/>
              </a:ext>
            </a:extLst>
          </p:cNvPr>
          <p:cNvSpPr/>
          <p:nvPr/>
        </p:nvSpPr>
        <p:spPr>
          <a:xfrm>
            <a:off x="10588625" y="1304925"/>
            <a:ext cx="226219" cy="188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2A9CF827-2B61-4099-9C10-296267A05ED4}"/>
              </a:ext>
            </a:extLst>
          </p:cNvPr>
          <p:cNvSpPr/>
          <p:nvPr/>
        </p:nvSpPr>
        <p:spPr>
          <a:xfrm>
            <a:off x="-1" y="5770052"/>
            <a:ext cx="12192001" cy="1087948"/>
          </a:xfrm>
          <a:prstGeom prst="rect">
            <a:avLst/>
          </a:prstGeom>
          <a:solidFill>
            <a:srgbClr val="054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4" name="Google Shape;991;p94">
            <a:extLst>
              <a:ext uri="{FF2B5EF4-FFF2-40B4-BE49-F238E27FC236}">
                <a16:creationId xmlns="" xmlns:a16="http://schemas.microsoft.com/office/drawing/2014/main" id="{446FCC59-508F-4BA5-A60F-B5632BE51092}"/>
              </a:ext>
            </a:extLst>
          </p:cNvPr>
          <p:cNvSpPr txBox="1"/>
          <p:nvPr/>
        </p:nvSpPr>
        <p:spPr>
          <a:xfrm>
            <a:off x="0" y="5999040"/>
            <a:ext cx="12192000" cy="700018"/>
          </a:xfrm>
          <a:prstGeom prst="rect">
            <a:avLst/>
          </a:prstGeom>
          <a:noFill/>
          <a:ln>
            <a:noFill/>
            <a:prstDash val="lgDash"/>
          </a:ln>
        </p:spPr>
        <p:txBody>
          <a:bodyPr spcFirstLastPara="1" wrap="square" lIns="83670" tIns="41824" rIns="83670" bIns="41824" anchor="t" anchorCtr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itchFamily="34" charset="0"/>
              </a:rPr>
              <a:t>СОКРАЩЕНИЕ ВРЕМЕНИ НАПРАВЛЕНИЯ ПОСТАНОВЛЕНИЙ </a:t>
            </a:r>
          </a:p>
          <a:p>
            <a:pPr algn="ctr"/>
            <a:r>
              <a:rPr lang="ru-RU" sz="2000" b="1" dirty="0">
                <a:solidFill>
                  <a:srgbClr val="FFC000"/>
                </a:solidFill>
                <a:latin typeface="Century Gothic" pitchFamily="34" charset="0"/>
              </a:rPr>
              <a:t>С 45 СУТОК ДО 2-х ЧАСОВ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8E06D334-B76D-4AEF-B976-27070F97AEFE}"/>
              </a:ext>
            </a:extLst>
          </p:cNvPr>
          <p:cNvGrpSpPr/>
          <p:nvPr/>
        </p:nvGrpSpPr>
        <p:grpSpPr>
          <a:xfrm>
            <a:off x="193316" y="1018588"/>
            <a:ext cx="2050300" cy="1111578"/>
            <a:chOff x="890663" y="2264459"/>
            <a:chExt cx="2645643" cy="1382187"/>
          </a:xfrm>
        </p:grpSpPr>
        <p:pic>
          <p:nvPicPr>
            <p:cNvPr id="51" name="Picture 2">
              <a:extLst>
                <a:ext uri="{FF2B5EF4-FFF2-40B4-BE49-F238E27FC236}">
                  <a16:creationId xmlns="" xmlns:a16="http://schemas.microsoft.com/office/drawing/2014/main" id="{6DB707CF-D50D-4B13-9274-64D6F2E9B0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0663" y="2418421"/>
              <a:ext cx="2645643" cy="1228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2" name="Picture 3">
              <a:extLst>
                <a:ext uri="{FF2B5EF4-FFF2-40B4-BE49-F238E27FC236}">
                  <a16:creationId xmlns="" xmlns:a16="http://schemas.microsoft.com/office/drawing/2014/main" id="{FD75CB29-143B-4E76-A6B8-F9FE66768D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455" b="99062" l="2266" r="90000">
                          <a14:foregroundMark x1="40703" y1="60492" x2="39297" y2="57796"/>
                          <a14:foregroundMark x1="36563" y1="42790" x2="34844" y2="38453"/>
                          <a14:foregroundMark x1="30469" y1="78898" x2="29688" y2="75381"/>
                          <a14:foregroundMark x1="35078" y1="76436" x2="34688" y2="736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07337">
              <a:off x="2613587" y="2264459"/>
              <a:ext cx="654752" cy="43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53" name="Прямая соединительная линия 52">
              <a:extLst>
                <a:ext uri="{FF2B5EF4-FFF2-40B4-BE49-F238E27FC236}">
                  <a16:creationId xmlns="" xmlns:a16="http://schemas.microsoft.com/office/drawing/2014/main" id="{990E9EED-0396-4382-8BFA-E2B650F9CEDA}"/>
                </a:ext>
              </a:extLst>
            </p:cNvPr>
            <p:cNvCxnSpPr/>
            <p:nvPr/>
          </p:nvCxnSpPr>
          <p:spPr>
            <a:xfrm>
              <a:off x="2916094" y="2614966"/>
              <a:ext cx="0" cy="340029"/>
            </a:xfrm>
            <a:prstGeom prst="line">
              <a:avLst/>
            </a:prstGeom>
            <a:ln w="12700">
              <a:solidFill>
                <a:srgbClr val="065D8E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96E9692-09BF-414F-926F-012C972CD2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586" y="951253"/>
            <a:ext cx="1290024" cy="1290024"/>
          </a:xfrm>
          <a:prstGeom prst="rect">
            <a:avLst/>
          </a:prstGeom>
        </p:spPr>
      </p:pic>
      <p:sp>
        <p:nvSpPr>
          <p:cNvPr id="63" name="Прямоугольник 62">
            <a:extLst>
              <a:ext uri="{FF2B5EF4-FFF2-40B4-BE49-F238E27FC236}">
                <a16:creationId xmlns="" xmlns:a16="http://schemas.microsoft.com/office/drawing/2014/main" id="{2CFFB5AF-6D3A-49E8-9763-D0EB4B87E8AF}"/>
              </a:ext>
            </a:extLst>
          </p:cNvPr>
          <p:cNvSpPr/>
          <p:nvPr/>
        </p:nvSpPr>
        <p:spPr>
          <a:xfrm>
            <a:off x="3553653" y="3319141"/>
            <a:ext cx="27952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200" kern="0" dirty="0">
                <a:solidFill>
                  <a:srgbClr val="054A71"/>
                </a:solidFill>
                <a:latin typeface="Century Gothic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СКРИН-ШОТ С УКАЗАНИЕМ ДАТЫ, ВРЕМЕНИ, АДРЕСА</a:t>
            </a:r>
          </a:p>
        </p:txBody>
      </p:sp>
      <p:sp>
        <p:nvSpPr>
          <p:cNvPr id="85" name="Прямоугольник 84">
            <a:extLst>
              <a:ext uri="{FF2B5EF4-FFF2-40B4-BE49-F238E27FC236}">
                <a16:creationId xmlns="" xmlns:a16="http://schemas.microsoft.com/office/drawing/2014/main" id="{F496018D-F64A-4A25-A918-A10F717420A9}"/>
              </a:ext>
            </a:extLst>
          </p:cNvPr>
          <p:cNvSpPr/>
          <p:nvPr/>
        </p:nvSpPr>
        <p:spPr>
          <a:xfrm>
            <a:off x="6274600" y="3319141"/>
            <a:ext cx="2834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200" kern="0" dirty="0">
                <a:solidFill>
                  <a:srgbClr val="054A71"/>
                </a:solidFill>
                <a:latin typeface="Century Gothic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ОБРАБОТКА ПЕРВИЧНЫХ ДАННЫХ</a:t>
            </a:r>
          </a:p>
        </p:txBody>
      </p:sp>
      <p:sp>
        <p:nvSpPr>
          <p:cNvPr id="94" name="Стрелка: вниз 93">
            <a:extLst>
              <a:ext uri="{FF2B5EF4-FFF2-40B4-BE49-F238E27FC236}">
                <a16:creationId xmlns="" xmlns:a16="http://schemas.microsoft.com/office/drawing/2014/main" id="{4A05C29D-18A0-4791-8B71-41E2D1C95079}"/>
              </a:ext>
            </a:extLst>
          </p:cNvPr>
          <p:cNvSpPr/>
          <p:nvPr/>
        </p:nvSpPr>
        <p:spPr>
          <a:xfrm rot="16200000">
            <a:off x="8868855" y="2731031"/>
            <a:ext cx="784314" cy="135371"/>
          </a:xfrm>
          <a:prstGeom prst="downArrow">
            <a:avLst>
              <a:gd name="adj1" fmla="val 46028"/>
              <a:gd name="adj2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>
            <a:extLst>
              <a:ext uri="{FF2B5EF4-FFF2-40B4-BE49-F238E27FC236}">
                <a16:creationId xmlns="" xmlns:a16="http://schemas.microsoft.com/office/drawing/2014/main" id="{2962B1D4-00C0-4D26-9F24-397A005983C6}"/>
              </a:ext>
            </a:extLst>
          </p:cNvPr>
          <p:cNvSpPr/>
          <p:nvPr/>
        </p:nvSpPr>
        <p:spPr>
          <a:xfrm>
            <a:off x="9003711" y="3302311"/>
            <a:ext cx="27013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200" kern="0" dirty="0">
                <a:solidFill>
                  <a:srgbClr val="054A71"/>
                </a:solidFill>
                <a:latin typeface="Century Gothic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НАПРАВЛЕНИЕ НА УСТРАНЕНИЕ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07AD34CC-5B4C-492C-AE04-B423721D79B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3" r="21223"/>
          <a:stretch/>
        </p:blipFill>
        <p:spPr>
          <a:xfrm>
            <a:off x="9976764" y="1203268"/>
            <a:ext cx="310978" cy="405241"/>
          </a:xfrm>
          <a:prstGeom prst="rect">
            <a:avLst/>
          </a:prstGeom>
        </p:spPr>
      </p:pic>
      <p:cxnSp>
        <p:nvCxnSpPr>
          <p:cNvPr id="111" name="Прямая со стрелкой 110">
            <a:extLst>
              <a:ext uri="{FF2B5EF4-FFF2-40B4-BE49-F238E27FC236}">
                <a16:creationId xmlns="" xmlns:a16="http://schemas.microsoft.com/office/drawing/2014/main" id="{91D9343D-C717-493D-A248-E325841AFAF8}"/>
              </a:ext>
            </a:extLst>
          </p:cNvPr>
          <p:cNvCxnSpPr>
            <a:cxnSpLocks/>
          </p:cNvCxnSpPr>
          <p:nvPr/>
        </p:nvCxnSpPr>
        <p:spPr>
          <a:xfrm flipH="1">
            <a:off x="11563350" y="4967251"/>
            <a:ext cx="433388" cy="0"/>
          </a:xfrm>
          <a:prstGeom prst="straightConnector1">
            <a:avLst/>
          </a:prstGeom>
          <a:ln w="28575">
            <a:solidFill>
              <a:srgbClr val="054A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BD33DD12-570E-419C-98BE-0182F497C3A3}"/>
              </a:ext>
            </a:extLst>
          </p:cNvPr>
          <p:cNvCxnSpPr>
            <a:cxnSpLocks/>
          </p:cNvCxnSpPr>
          <p:nvPr/>
        </p:nvCxnSpPr>
        <p:spPr>
          <a:xfrm flipH="1">
            <a:off x="11991976" y="2757453"/>
            <a:ext cx="4762" cy="2220947"/>
          </a:xfrm>
          <a:prstGeom prst="line">
            <a:avLst/>
          </a:prstGeom>
          <a:ln w="28575">
            <a:solidFill>
              <a:srgbClr val="054A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 стрелкой 115">
            <a:extLst>
              <a:ext uri="{FF2B5EF4-FFF2-40B4-BE49-F238E27FC236}">
                <a16:creationId xmlns="" xmlns:a16="http://schemas.microsoft.com/office/drawing/2014/main" id="{BA705BC5-EE0A-4CBA-9D04-DDFC3BFACD38}"/>
              </a:ext>
            </a:extLst>
          </p:cNvPr>
          <p:cNvCxnSpPr>
            <a:cxnSpLocks/>
          </p:cNvCxnSpPr>
          <p:nvPr/>
        </p:nvCxnSpPr>
        <p:spPr>
          <a:xfrm flipH="1">
            <a:off x="11803974" y="2763833"/>
            <a:ext cx="181468" cy="0"/>
          </a:xfrm>
          <a:prstGeom prst="straightConnector1">
            <a:avLst/>
          </a:prstGeom>
          <a:ln w="28575">
            <a:solidFill>
              <a:srgbClr val="054A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 стрелкой 116">
            <a:extLst>
              <a:ext uri="{FF2B5EF4-FFF2-40B4-BE49-F238E27FC236}">
                <a16:creationId xmlns="" xmlns:a16="http://schemas.microsoft.com/office/drawing/2014/main" id="{309FBF9F-DD63-4E24-B0BC-598DF9CDACB9}"/>
              </a:ext>
            </a:extLst>
          </p:cNvPr>
          <p:cNvCxnSpPr>
            <a:cxnSpLocks/>
          </p:cNvCxnSpPr>
          <p:nvPr/>
        </p:nvCxnSpPr>
        <p:spPr>
          <a:xfrm flipH="1">
            <a:off x="11563350" y="3992526"/>
            <a:ext cx="433388" cy="0"/>
          </a:xfrm>
          <a:prstGeom prst="straightConnector1">
            <a:avLst/>
          </a:prstGeom>
          <a:ln w="28575">
            <a:solidFill>
              <a:srgbClr val="054A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Прямоугольник 117">
            <a:extLst>
              <a:ext uri="{FF2B5EF4-FFF2-40B4-BE49-F238E27FC236}">
                <a16:creationId xmlns="" xmlns:a16="http://schemas.microsoft.com/office/drawing/2014/main" id="{D3A52FE9-5FE7-4173-931E-DFF4E805F044}"/>
              </a:ext>
            </a:extLst>
          </p:cNvPr>
          <p:cNvSpPr/>
          <p:nvPr/>
        </p:nvSpPr>
        <p:spPr>
          <a:xfrm rot="5400000">
            <a:off x="10069561" y="2932295"/>
            <a:ext cx="445338" cy="21123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9" name="Прямоугольник 118">
            <a:extLst>
              <a:ext uri="{FF2B5EF4-FFF2-40B4-BE49-F238E27FC236}">
                <a16:creationId xmlns="" xmlns:a16="http://schemas.microsoft.com/office/drawing/2014/main" id="{85A26AC3-793C-4F24-A18D-1821E52EF55E}"/>
              </a:ext>
            </a:extLst>
          </p:cNvPr>
          <p:cNvSpPr/>
          <p:nvPr/>
        </p:nvSpPr>
        <p:spPr>
          <a:xfrm>
            <a:off x="9405643" y="3788395"/>
            <a:ext cx="18297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kern="0" dirty="0">
                <a:solidFill>
                  <a:schemeClr val="bg1"/>
                </a:solidFill>
                <a:latin typeface="Century Gothic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УСТРАНЕНО</a:t>
            </a:r>
          </a:p>
        </p:txBody>
      </p:sp>
      <p:sp>
        <p:nvSpPr>
          <p:cNvPr id="120" name="Стрелка: вниз 119">
            <a:extLst>
              <a:ext uri="{FF2B5EF4-FFF2-40B4-BE49-F238E27FC236}">
                <a16:creationId xmlns="" xmlns:a16="http://schemas.microsoft.com/office/drawing/2014/main" id="{71189871-DF1B-4624-93E8-D0F143D0DA14}"/>
              </a:ext>
            </a:extLst>
          </p:cNvPr>
          <p:cNvSpPr/>
          <p:nvPr/>
        </p:nvSpPr>
        <p:spPr>
          <a:xfrm rot="16200000">
            <a:off x="11192246" y="3921919"/>
            <a:ext cx="445342" cy="133066"/>
          </a:xfrm>
          <a:prstGeom prst="downArrow">
            <a:avLst>
              <a:gd name="adj1" fmla="val 46028"/>
              <a:gd name="adj2" fmla="val 10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Прямоугольник 121">
            <a:extLst>
              <a:ext uri="{FF2B5EF4-FFF2-40B4-BE49-F238E27FC236}">
                <a16:creationId xmlns="" xmlns:a16="http://schemas.microsoft.com/office/drawing/2014/main" id="{C1A19E24-29DE-4B5E-AAC8-EEBD6B32973C}"/>
              </a:ext>
            </a:extLst>
          </p:cNvPr>
          <p:cNvSpPr/>
          <p:nvPr/>
        </p:nvSpPr>
        <p:spPr>
          <a:xfrm rot="5400000">
            <a:off x="10069561" y="3914271"/>
            <a:ext cx="445338" cy="211230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6" name="Прямоугольник 125">
            <a:extLst>
              <a:ext uri="{FF2B5EF4-FFF2-40B4-BE49-F238E27FC236}">
                <a16:creationId xmlns="" xmlns:a16="http://schemas.microsoft.com/office/drawing/2014/main" id="{139CB2B5-F0B3-4172-83F4-E7532CC0EE63}"/>
              </a:ext>
            </a:extLst>
          </p:cNvPr>
          <p:cNvSpPr/>
          <p:nvPr/>
        </p:nvSpPr>
        <p:spPr>
          <a:xfrm>
            <a:off x="9259859" y="4770371"/>
            <a:ext cx="2088525" cy="40011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kern="0" dirty="0">
                <a:solidFill>
                  <a:schemeClr val="bg1"/>
                </a:solidFill>
                <a:latin typeface="Century Gothic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УСТРАНЕНО</a:t>
            </a:r>
          </a:p>
        </p:txBody>
      </p:sp>
      <p:sp>
        <p:nvSpPr>
          <p:cNvPr id="127" name="Стрелка: вниз 126">
            <a:extLst>
              <a:ext uri="{FF2B5EF4-FFF2-40B4-BE49-F238E27FC236}">
                <a16:creationId xmlns="" xmlns:a16="http://schemas.microsoft.com/office/drawing/2014/main" id="{C4095237-DCD7-4333-8A5B-297E2D6AD31A}"/>
              </a:ext>
            </a:extLst>
          </p:cNvPr>
          <p:cNvSpPr/>
          <p:nvPr/>
        </p:nvSpPr>
        <p:spPr>
          <a:xfrm rot="16200000">
            <a:off x="11192246" y="4903895"/>
            <a:ext cx="445342" cy="133066"/>
          </a:xfrm>
          <a:prstGeom prst="downArrow">
            <a:avLst>
              <a:gd name="adj1" fmla="val 46028"/>
              <a:gd name="adj2" fmla="val 10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Прямоугольник 127">
            <a:extLst>
              <a:ext uri="{FF2B5EF4-FFF2-40B4-BE49-F238E27FC236}">
                <a16:creationId xmlns="" xmlns:a16="http://schemas.microsoft.com/office/drawing/2014/main" id="{91FEFDC3-127F-484D-ADF7-C36BB8DDC2EB}"/>
              </a:ext>
            </a:extLst>
          </p:cNvPr>
          <p:cNvSpPr/>
          <p:nvPr/>
        </p:nvSpPr>
        <p:spPr>
          <a:xfrm>
            <a:off x="2346494" y="4651175"/>
            <a:ext cx="611187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ru-RU" sz="2000" b="1" kern="0" dirty="0">
                <a:solidFill>
                  <a:srgbClr val="C00000"/>
                </a:solidFill>
                <a:latin typeface="Century Gothic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НАПРАВЛЕНИЕ ПОСТАНОВЛЕНИЯ ОТВ. ЛИЦУ </a:t>
            </a:r>
            <a:r>
              <a:rPr lang="ru-RU" sz="1100" kern="0" dirty="0">
                <a:solidFill>
                  <a:srgbClr val="C00000"/>
                </a:solidFill>
                <a:latin typeface="Century Gothic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100" kern="0" dirty="0">
                <a:solidFill>
                  <a:srgbClr val="C00000"/>
                </a:solidFill>
                <a:latin typeface="Century Gothic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kern="0" dirty="0">
                <a:solidFill>
                  <a:srgbClr val="C00000"/>
                </a:solidFill>
                <a:latin typeface="Century Gothic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ПОСРЕДСТВОМ «ГОСУСЛУГИ»</a:t>
            </a:r>
            <a:endParaRPr lang="ru-RU" sz="1100" kern="0" dirty="0">
              <a:solidFill>
                <a:srgbClr val="C00000"/>
              </a:solidFill>
              <a:latin typeface="Century Gothic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2" name="Picture 19" descr="https://w7.pngwing.com/pngs/268/983/png-transparent-snowplow-snow-removal-plough-computer-icons-plow-angle-winter-building-thumbnail.png">
            <a:extLst>
              <a:ext uri="{FF2B5EF4-FFF2-40B4-BE49-F238E27FC236}">
                <a16:creationId xmlns="" xmlns:a16="http://schemas.microsoft.com/office/drawing/2014/main" id="{2E404F85-8188-4AA9-A66A-2D8BFB98F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100000" l="0" r="100000">
                        <a14:foregroundMark x1="51111" y1="40278" x2="51111" y2="40278"/>
                        <a14:foregroundMark x1="24444" y1="59167" x2="24444" y2="59167"/>
                        <a14:foregroundMark x1="52778" y1="50000" x2="52778" y2="5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28902" y="3357265"/>
            <a:ext cx="1325545" cy="123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78" descr="C:\Users\StepanovSeA\Desktop\22.jpg">
            <a:extLst>
              <a:ext uri="{FF2B5EF4-FFF2-40B4-BE49-F238E27FC236}">
                <a16:creationId xmlns="" xmlns:a16="http://schemas.microsoft.com/office/drawing/2014/main" id="{A84E0A4D-5426-4ED6-9B55-5A6E0C985706}"/>
              </a:ext>
            </a:extLst>
          </p:cNvPr>
          <p:cNvPicPr>
            <a:picLocks noChangeArrowheads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99" y="4513114"/>
            <a:ext cx="718761" cy="85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9213AA53-1A7A-4EE8-839A-C07CCBA602CC}"/>
              </a:ext>
            </a:extLst>
          </p:cNvPr>
          <p:cNvSpPr/>
          <p:nvPr/>
        </p:nvSpPr>
        <p:spPr>
          <a:xfrm rot="5400000">
            <a:off x="7140222" y="1468303"/>
            <a:ext cx="1148678" cy="2578300"/>
          </a:xfrm>
          <a:prstGeom prst="rect">
            <a:avLst/>
          </a:prstGeom>
          <a:solidFill>
            <a:srgbClr val="065D8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="" xmlns:a16="http://schemas.microsoft.com/office/drawing/2014/main" id="{192C70C7-1308-40B8-9B74-A649CC82835C}"/>
              </a:ext>
            </a:extLst>
          </p:cNvPr>
          <p:cNvSpPr/>
          <p:nvPr/>
        </p:nvSpPr>
        <p:spPr>
          <a:xfrm rot="5400000">
            <a:off x="4323193" y="1306091"/>
            <a:ext cx="1148678" cy="2902724"/>
          </a:xfrm>
          <a:prstGeom prst="rect">
            <a:avLst/>
          </a:prstGeom>
          <a:solidFill>
            <a:srgbClr val="067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8" name="Стрелка: вниз 63">
            <a:extLst>
              <a:ext uri="{FF2B5EF4-FFF2-40B4-BE49-F238E27FC236}">
                <a16:creationId xmlns="" xmlns:a16="http://schemas.microsoft.com/office/drawing/2014/main" id="{B3E10FE9-17DB-4A63-A31B-28DF0F6D0A15}"/>
              </a:ext>
            </a:extLst>
          </p:cNvPr>
          <p:cNvSpPr/>
          <p:nvPr/>
        </p:nvSpPr>
        <p:spPr>
          <a:xfrm rot="16200000">
            <a:off x="2927614" y="2690922"/>
            <a:ext cx="1148688" cy="133066"/>
          </a:xfrm>
          <a:prstGeom prst="downArrow">
            <a:avLst>
              <a:gd name="adj1" fmla="val 46028"/>
              <a:gd name="adj2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>
            <a:extLst>
              <a:ext uri="{FF2B5EF4-FFF2-40B4-BE49-F238E27FC236}">
                <a16:creationId xmlns="" xmlns:a16="http://schemas.microsoft.com/office/drawing/2014/main" id="{7C67BBAD-6E2E-41EB-8A51-88E89D0AA706}"/>
              </a:ext>
            </a:extLst>
          </p:cNvPr>
          <p:cNvSpPr/>
          <p:nvPr/>
        </p:nvSpPr>
        <p:spPr>
          <a:xfrm rot="5400000">
            <a:off x="1115248" y="1087605"/>
            <a:ext cx="1148678" cy="3339695"/>
          </a:xfrm>
          <a:prstGeom prst="rect">
            <a:avLst/>
          </a:prstGeom>
          <a:solidFill>
            <a:srgbClr val="2F9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0" name="Стрелка: вниз 83">
            <a:extLst>
              <a:ext uri="{FF2B5EF4-FFF2-40B4-BE49-F238E27FC236}">
                <a16:creationId xmlns="" xmlns:a16="http://schemas.microsoft.com/office/drawing/2014/main" id="{7DEBE466-3ED8-4BE9-BEF1-4F550D4C49CA}"/>
              </a:ext>
            </a:extLst>
          </p:cNvPr>
          <p:cNvSpPr/>
          <p:nvPr/>
        </p:nvSpPr>
        <p:spPr>
          <a:xfrm rot="16200000">
            <a:off x="5919823" y="2696634"/>
            <a:ext cx="1148688" cy="108653"/>
          </a:xfrm>
          <a:prstGeom prst="downArrow">
            <a:avLst>
              <a:gd name="adj1" fmla="val 46028"/>
              <a:gd name="adj2" fmla="val 10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трелка: вниз 56">
            <a:extLst>
              <a:ext uri="{FF2B5EF4-FFF2-40B4-BE49-F238E27FC236}">
                <a16:creationId xmlns="" xmlns:a16="http://schemas.microsoft.com/office/drawing/2014/main" id="{9CDDFE6D-12D8-4B13-961A-267307DF63E3}"/>
              </a:ext>
            </a:extLst>
          </p:cNvPr>
          <p:cNvSpPr/>
          <p:nvPr/>
        </p:nvSpPr>
        <p:spPr>
          <a:xfrm rot="16200000">
            <a:off x="2848077" y="2683838"/>
            <a:ext cx="1166640" cy="165189"/>
          </a:xfrm>
          <a:prstGeom prst="downArrow">
            <a:avLst>
              <a:gd name="adj1" fmla="val 46028"/>
              <a:gd name="adj2" fmla="val 100000"/>
            </a:avLst>
          </a:prstGeom>
          <a:solidFill>
            <a:srgbClr val="2F9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трелка: вниз 59">
            <a:extLst>
              <a:ext uri="{FF2B5EF4-FFF2-40B4-BE49-F238E27FC236}">
                <a16:creationId xmlns="" xmlns:a16="http://schemas.microsoft.com/office/drawing/2014/main" id="{E97E1E53-58BF-480B-8231-358CE907F799}"/>
              </a:ext>
            </a:extLst>
          </p:cNvPr>
          <p:cNvSpPr/>
          <p:nvPr/>
        </p:nvSpPr>
        <p:spPr>
          <a:xfrm rot="16200000">
            <a:off x="5841083" y="2703833"/>
            <a:ext cx="1148688" cy="133066"/>
          </a:xfrm>
          <a:prstGeom prst="downArrow">
            <a:avLst>
              <a:gd name="adj1" fmla="val 46028"/>
              <a:gd name="adj2" fmla="val 100000"/>
            </a:avLst>
          </a:prstGeom>
          <a:solidFill>
            <a:srgbClr val="067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>
            <a:extLst>
              <a:ext uri="{FF2B5EF4-FFF2-40B4-BE49-F238E27FC236}">
                <a16:creationId xmlns="" xmlns:a16="http://schemas.microsoft.com/office/drawing/2014/main" id="{AA7AAFF5-81C3-4D57-9130-8D1209DCF53C}"/>
              </a:ext>
            </a:extLst>
          </p:cNvPr>
          <p:cNvSpPr/>
          <p:nvPr/>
        </p:nvSpPr>
        <p:spPr>
          <a:xfrm rot="5400000">
            <a:off x="9780063" y="1473295"/>
            <a:ext cx="1148678" cy="2568316"/>
          </a:xfrm>
          <a:prstGeom prst="rect">
            <a:avLst/>
          </a:prstGeom>
          <a:solidFill>
            <a:srgbClr val="054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5" name="Стрелка: вниз 92">
            <a:extLst>
              <a:ext uri="{FF2B5EF4-FFF2-40B4-BE49-F238E27FC236}">
                <a16:creationId xmlns="" xmlns:a16="http://schemas.microsoft.com/office/drawing/2014/main" id="{0BC9E69B-AFAB-4D8B-8FB2-C3C099B17079}"/>
              </a:ext>
            </a:extLst>
          </p:cNvPr>
          <p:cNvSpPr/>
          <p:nvPr/>
        </p:nvSpPr>
        <p:spPr>
          <a:xfrm rot="16200000">
            <a:off x="11130749" y="2690922"/>
            <a:ext cx="1148688" cy="133066"/>
          </a:xfrm>
          <a:prstGeom prst="downArrow">
            <a:avLst>
              <a:gd name="adj1" fmla="val 46028"/>
              <a:gd name="adj2" fmla="val 100000"/>
            </a:avLst>
          </a:prstGeom>
          <a:solidFill>
            <a:srgbClr val="054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Стрелка: вниз 93">
            <a:extLst>
              <a:ext uri="{FF2B5EF4-FFF2-40B4-BE49-F238E27FC236}">
                <a16:creationId xmlns="" xmlns:a16="http://schemas.microsoft.com/office/drawing/2014/main" id="{4A05C29D-18A0-4791-8B71-41E2D1C95079}"/>
              </a:ext>
            </a:extLst>
          </p:cNvPr>
          <p:cNvSpPr/>
          <p:nvPr/>
        </p:nvSpPr>
        <p:spPr>
          <a:xfrm rot="16200000">
            <a:off x="8562433" y="2684428"/>
            <a:ext cx="1148688" cy="133066"/>
          </a:xfrm>
          <a:prstGeom prst="downArrow">
            <a:avLst>
              <a:gd name="adj1" fmla="val 46028"/>
              <a:gd name="adj2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Стрелка: вниз 98">
            <a:extLst>
              <a:ext uri="{FF2B5EF4-FFF2-40B4-BE49-F238E27FC236}">
                <a16:creationId xmlns="" xmlns:a16="http://schemas.microsoft.com/office/drawing/2014/main" id="{EBD36B07-5BDB-4889-8D25-96598CE10D94}"/>
              </a:ext>
            </a:extLst>
          </p:cNvPr>
          <p:cNvSpPr/>
          <p:nvPr/>
        </p:nvSpPr>
        <p:spPr>
          <a:xfrm rot="16200000">
            <a:off x="8485916" y="2690922"/>
            <a:ext cx="1148688" cy="133066"/>
          </a:xfrm>
          <a:prstGeom prst="downArrow">
            <a:avLst>
              <a:gd name="adj1" fmla="val 46028"/>
              <a:gd name="adj2" fmla="val 100000"/>
            </a:avLst>
          </a:prstGeom>
          <a:solidFill>
            <a:srgbClr val="065D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>
            <a:extLst>
              <a:ext uri="{FF2B5EF4-FFF2-40B4-BE49-F238E27FC236}">
                <a16:creationId xmlns="" xmlns:a16="http://schemas.microsoft.com/office/drawing/2014/main" id="{A4775F94-CCFC-4F39-B157-990900F15B54}"/>
              </a:ext>
            </a:extLst>
          </p:cNvPr>
          <p:cNvSpPr/>
          <p:nvPr/>
        </p:nvSpPr>
        <p:spPr>
          <a:xfrm>
            <a:off x="-8210" y="2581683"/>
            <a:ext cx="33955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600" kern="0" dirty="0">
                <a:solidFill>
                  <a:schemeClr val="bg1"/>
                </a:solidFill>
                <a:latin typeface="Century Gothic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ПАК «МОБИЛЬНЫЙ КОМПЛЕКС</a:t>
            </a:r>
            <a:r>
              <a:rPr lang="ru-RU" sz="1600" kern="0" dirty="0" smtClean="0">
                <a:solidFill>
                  <a:schemeClr val="bg1"/>
                </a:solidFill>
                <a:latin typeface="Century Gothic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600" kern="0" dirty="0">
              <a:solidFill>
                <a:schemeClr val="bg1"/>
              </a:solidFill>
              <a:latin typeface="Century Gothic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>
            <a:extLst>
              <a:ext uri="{FF2B5EF4-FFF2-40B4-BE49-F238E27FC236}">
                <a16:creationId xmlns="" xmlns:a16="http://schemas.microsoft.com/office/drawing/2014/main" id="{4808C74D-DEF7-4DC7-B6F0-AE1F523DAF63}"/>
              </a:ext>
            </a:extLst>
          </p:cNvPr>
          <p:cNvSpPr/>
          <p:nvPr/>
        </p:nvSpPr>
        <p:spPr>
          <a:xfrm>
            <a:off x="6629016" y="2606132"/>
            <a:ext cx="24143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600" kern="0" dirty="0">
                <a:solidFill>
                  <a:schemeClr val="bg1"/>
                </a:solidFill>
                <a:latin typeface="Century Gothic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ИИ</a:t>
            </a:r>
          </a:p>
        </p:txBody>
      </p:sp>
      <p:sp>
        <p:nvSpPr>
          <p:cNvPr id="73" name="Прямоугольник 72">
            <a:extLst>
              <a:ext uri="{FF2B5EF4-FFF2-40B4-BE49-F238E27FC236}">
                <a16:creationId xmlns="" xmlns:a16="http://schemas.microsoft.com/office/drawing/2014/main" id="{81CE9C18-781D-434E-B6AE-9BF0F1953B10}"/>
              </a:ext>
            </a:extLst>
          </p:cNvPr>
          <p:cNvSpPr/>
          <p:nvPr/>
        </p:nvSpPr>
        <p:spPr>
          <a:xfrm>
            <a:off x="3649775" y="2606132"/>
            <a:ext cx="27487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600" kern="0" dirty="0">
                <a:solidFill>
                  <a:schemeClr val="bg1"/>
                </a:solidFill>
                <a:latin typeface="Century Gothic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ВЫЯВЛЕНИЕ НАРУШЕНИЯ</a:t>
            </a:r>
          </a:p>
        </p:txBody>
      </p:sp>
      <p:sp>
        <p:nvSpPr>
          <p:cNvPr id="74" name="Прямоугольник 73">
            <a:extLst>
              <a:ext uri="{FF2B5EF4-FFF2-40B4-BE49-F238E27FC236}">
                <a16:creationId xmlns="" xmlns:a16="http://schemas.microsoft.com/office/drawing/2014/main" id="{CCDA1454-C5AE-47C1-A186-30C5DEB1F8DA}"/>
              </a:ext>
            </a:extLst>
          </p:cNvPr>
          <p:cNvSpPr/>
          <p:nvPr/>
        </p:nvSpPr>
        <p:spPr>
          <a:xfrm>
            <a:off x="9273849" y="2606132"/>
            <a:ext cx="24143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600" kern="0" dirty="0">
                <a:solidFill>
                  <a:schemeClr val="bg1"/>
                </a:solidFill>
                <a:latin typeface="Century Gothic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ВНЕСЕНИЕ В СКПДИ</a:t>
            </a:r>
          </a:p>
        </p:txBody>
      </p:sp>
      <p:sp>
        <p:nvSpPr>
          <p:cNvPr id="54" name="Заголовок 1">
            <a:extLst>
              <a:ext uri="{FF2B5EF4-FFF2-40B4-BE49-F238E27FC236}">
                <a16:creationId xmlns="" xmlns:a16="http://schemas.microsoft.com/office/drawing/2014/main" id="{FBE1B3C1-4BFE-4890-9088-1A2DF37B873A}"/>
              </a:ext>
            </a:extLst>
          </p:cNvPr>
          <p:cNvSpPr txBox="1">
            <a:spLocks/>
          </p:cNvSpPr>
          <p:nvPr/>
        </p:nvSpPr>
        <p:spPr>
          <a:xfrm>
            <a:off x="-2" y="12619"/>
            <a:ext cx="11219025" cy="8324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spc="-51" dirty="0">
                <a:solidFill>
                  <a:srgbClr val="043F5F"/>
                </a:solidFill>
                <a:latin typeface="Century Gothic"/>
                <a:cs typeface="Arial" charset="0"/>
              </a:rPr>
              <a:t>АЛГОРИТМ </a:t>
            </a:r>
            <a:r>
              <a:rPr lang="ru-RU" sz="3200" b="1" spc="-51" dirty="0" smtClean="0">
                <a:solidFill>
                  <a:srgbClr val="043F5F"/>
                </a:solidFill>
                <a:latin typeface="Century Gothic"/>
                <a:cs typeface="Arial" charset="0"/>
              </a:rPr>
              <a:t>РАБОТЫ</a:t>
            </a:r>
          </a:p>
          <a:p>
            <a:r>
              <a:rPr lang="ru-RU" sz="2000" spc="-51" dirty="0" smtClean="0">
                <a:solidFill>
                  <a:srgbClr val="043F5F"/>
                </a:solidFill>
                <a:latin typeface="Century Gothic"/>
                <a:cs typeface="Arial" charset="0"/>
              </a:rPr>
              <a:t>МОБИЛЬНОГО КОМПЛЕКСА</a:t>
            </a:r>
            <a:endParaRPr lang="ru-RU" sz="2000" spc="-51" dirty="0">
              <a:solidFill>
                <a:srgbClr val="043F5F"/>
              </a:solidFill>
              <a:latin typeface="Century Gothic"/>
              <a:cs typeface="Arial" charset="0"/>
            </a:endParaRPr>
          </a:p>
        </p:txBody>
      </p:sp>
      <p:grpSp>
        <p:nvGrpSpPr>
          <p:cNvPr id="56" name="Группа 55">
            <a:extLst>
              <a:ext uri="{FF2B5EF4-FFF2-40B4-BE49-F238E27FC236}">
                <a16:creationId xmlns:lc="http://schemas.openxmlformats.org/drawingml/2006/lockedCanvas" xmlns:a16="http://schemas.microsoft.com/office/drawing/2014/main" xmlns="" id="{512B62C6-95FB-5A19-0C4A-6F9813549346}"/>
              </a:ext>
            </a:extLst>
          </p:cNvPr>
          <p:cNvGrpSpPr/>
          <p:nvPr/>
        </p:nvGrpSpPr>
        <p:grpSpPr>
          <a:xfrm>
            <a:off x="7076764" y="813814"/>
            <a:ext cx="1275594" cy="1461408"/>
            <a:chOff x="5548858" y="5892157"/>
            <a:chExt cx="672879" cy="770897"/>
          </a:xfrm>
        </p:grpSpPr>
        <p:pic>
          <p:nvPicPr>
            <p:cNvPr id="57" name="Рисунок 56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345AEFF6-4DBF-9E52-897D-67529C342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548858" y="5892157"/>
              <a:ext cx="598082" cy="641295"/>
            </a:xfrm>
            <a:prstGeom prst="rect">
              <a:avLst/>
            </a:prstGeom>
          </p:spPr>
        </p:pic>
        <p:pic>
          <p:nvPicPr>
            <p:cNvPr id="58" name="Рисунок 57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CF5D72D6-FD21-0D08-FCAB-DC4FEDB68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585582" y="5952220"/>
              <a:ext cx="598082" cy="641295"/>
            </a:xfrm>
            <a:prstGeom prst="rect">
              <a:avLst/>
            </a:prstGeom>
          </p:spPr>
        </p:pic>
        <p:pic>
          <p:nvPicPr>
            <p:cNvPr id="59" name="Рисунок 58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46568DA5-790B-F975-06D4-74CBB743F7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623655" y="6021759"/>
              <a:ext cx="598082" cy="641295"/>
            </a:xfrm>
            <a:prstGeom prst="rect">
              <a:avLst/>
            </a:prstGeom>
          </p:spPr>
        </p:pic>
      </p:grpSp>
      <p:sp>
        <p:nvSpPr>
          <p:cNvPr id="60" name="Стрелка: вниз 106">
            <a:extLst>
              <a:ext uri="{FF2B5EF4-FFF2-40B4-BE49-F238E27FC236}">
                <a16:creationId xmlns="" xmlns:a16="http://schemas.microsoft.com/office/drawing/2014/main" id="{461C3E8D-7B2D-410E-B5A6-EF4AC75B9868}"/>
              </a:ext>
            </a:extLst>
          </p:cNvPr>
          <p:cNvSpPr/>
          <p:nvPr/>
        </p:nvSpPr>
        <p:spPr>
          <a:xfrm>
            <a:off x="5177797" y="5706714"/>
            <a:ext cx="1836403" cy="294707"/>
          </a:xfrm>
          <a:prstGeom prst="downArrow">
            <a:avLst>
              <a:gd name="adj1" fmla="val 46028"/>
              <a:gd name="adj2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16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4" descr="C:\Users\StepanovSeA\Downloads\1aed3771-341b-4158-8e8d-e2cbbfbb6a62.jpg">
            <a:extLst>
              <a:ext uri="{FF2B5EF4-FFF2-40B4-BE49-F238E27FC236}">
                <a16:creationId xmlns:a16="http://schemas.microsoft.com/office/drawing/2014/main" xmlns="" id="{F24DE858-F306-4C3C-A14F-DB0F361A3BA8}"/>
              </a:ext>
            </a:extLst>
          </p:cNvPr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" b="42195"/>
          <a:stretch/>
        </p:blipFill>
        <p:spPr bwMode="auto">
          <a:xfrm>
            <a:off x="6812785" y="942976"/>
            <a:ext cx="5374570" cy="467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C:\Users\StepanovSeA\Downloads\image_device_gust-1560121030590_id_347778.jpg">
            <a:extLst>
              <a:ext uri="{FF2B5EF4-FFF2-40B4-BE49-F238E27FC236}">
                <a16:creationId xmlns:a16="http://schemas.microsoft.com/office/drawing/2014/main" xmlns="" id="{A5CD29BA-3C67-4DC0-AAB0-744187E73AB4}"/>
              </a:ext>
            </a:extLst>
          </p:cNvPr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53"/>
          <a:stretch/>
        </p:blipFill>
        <p:spPr bwMode="auto">
          <a:xfrm>
            <a:off x="1" y="942976"/>
            <a:ext cx="6812784" cy="324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Заголовок 1">
            <a:extLst>
              <a:ext uri="{FF2B5EF4-FFF2-40B4-BE49-F238E27FC236}">
                <a16:creationId xmlns:a16="http://schemas.microsoft.com/office/drawing/2014/main" xmlns="" id="{FBE1B3C1-4BFE-4890-9088-1A2DF37B8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144000"/>
            <a:ext cx="11219025" cy="805832"/>
          </a:xfrm>
        </p:spPr>
        <p:txBody>
          <a:bodyPr anchor="t">
            <a:noAutofit/>
          </a:bodyPr>
          <a:lstStyle/>
          <a:p>
            <a:r>
              <a:rPr lang="ru-RU" sz="3200" b="1" spc="-51" smtClean="0">
                <a:solidFill>
                  <a:srgbClr val="043F5F"/>
                </a:solidFill>
                <a:latin typeface="Century Gothic"/>
                <a:cs typeface="Arial" charset="0"/>
              </a:rPr>
              <a:t>ПРИМЕР </a:t>
            </a:r>
            <a:r>
              <a:rPr lang="ru-RU" sz="3200" b="1" spc="-51" dirty="0">
                <a:solidFill>
                  <a:srgbClr val="043F5F"/>
                </a:solidFill>
                <a:latin typeface="Century Gothic"/>
                <a:cs typeface="Arial" charset="0"/>
              </a:rPr>
              <a:t>ОТРАБОТКИ НАРУШЕНИЙ </a:t>
            </a:r>
            <a:br>
              <a:rPr lang="ru-RU" sz="3200" b="1" spc="-51" dirty="0">
                <a:solidFill>
                  <a:srgbClr val="043F5F"/>
                </a:solidFill>
                <a:latin typeface="Century Gothic"/>
                <a:cs typeface="Arial" charset="0"/>
              </a:rPr>
            </a:br>
            <a:r>
              <a:rPr lang="ru-RU" sz="2000" spc="-51" dirty="0">
                <a:solidFill>
                  <a:srgbClr val="043F5F"/>
                </a:solidFill>
                <a:latin typeface="Century Gothic"/>
                <a:cs typeface="Arial" charset="0"/>
              </a:rPr>
              <a:t>ВЫЯВЛЕННЫХ ИИ С ПОДТВЕРЖДЕНИЕМ В ОТРАСЛЕВОЙ СИСТЕМЕ</a:t>
            </a:r>
          </a:p>
        </p:txBody>
      </p:sp>
      <p:sp>
        <p:nvSpPr>
          <p:cNvPr id="104" name="Google Shape;991;p94">
            <a:extLst>
              <a:ext uri="{FF2B5EF4-FFF2-40B4-BE49-F238E27FC236}">
                <a16:creationId xmlns:a16="http://schemas.microsoft.com/office/drawing/2014/main" xmlns="" id="{446FCC59-508F-4BA5-A60F-B5632BE51092}"/>
              </a:ext>
            </a:extLst>
          </p:cNvPr>
          <p:cNvSpPr txBox="1"/>
          <p:nvPr/>
        </p:nvSpPr>
        <p:spPr>
          <a:xfrm>
            <a:off x="6864292" y="6180473"/>
            <a:ext cx="5327707" cy="392241"/>
          </a:xfrm>
          <a:prstGeom prst="rect">
            <a:avLst/>
          </a:prstGeom>
          <a:noFill/>
          <a:ln>
            <a:noFill/>
            <a:prstDash val="lgDash"/>
          </a:ln>
        </p:spPr>
        <p:txBody>
          <a:bodyPr spcFirstLastPara="1" wrap="square" lIns="83670" tIns="41824" rIns="83670" bIns="41824" anchor="t" anchorCtr="0">
            <a:spAutoFit/>
          </a:bodyPr>
          <a:lstStyle/>
          <a:p>
            <a:pPr algn="ctr"/>
            <a:r>
              <a:rPr lang="ru-RU" sz="2000" b="1" dirty="0">
                <a:solidFill>
                  <a:schemeClr val="accent4">
                    <a:lumMod val="90000"/>
                    <a:lumOff val="10000"/>
                  </a:schemeClr>
                </a:solidFill>
                <a:latin typeface="Century Gothic" pitchFamily="34" charset="0"/>
              </a:rPr>
              <a:t>ЦЕЛЬ ДОСТИГНУТА – ДЕФЕКТ УСТРАНЕН</a:t>
            </a:r>
          </a:p>
        </p:txBody>
      </p:sp>
      <p:pic>
        <p:nvPicPr>
          <p:cNvPr id="48" name="Picture 3" descr="C:\Users\StepanovSeA\Downloads\photo1683110296.jpeg">
            <a:extLst>
              <a:ext uri="{FF2B5EF4-FFF2-40B4-BE49-F238E27FC236}">
                <a16:creationId xmlns:a16="http://schemas.microsoft.com/office/drawing/2014/main" xmlns="" id="{8C686C78-44A7-4178-BE6A-295609DBD4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01" b="50469"/>
          <a:stretch/>
        </p:blipFill>
        <p:spPr bwMode="auto">
          <a:xfrm>
            <a:off x="88958" y="4910592"/>
            <a:ext cx="6723826" cy="1466001"/>
          </a:xfrm>
          <a:prstGeom prst="rect">
            <a:avLst/>
          </a:prstGeom>
          <a:solidFill>
            <a:srgbClr val="065D8E"/>
          </a:solidFill>
        </p:spPr>
      </p:pic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xmlns="" id="{7C67BBAD-6E2E-41EB-8A51-88E89D0AA706}"/>
              </a:ext>
            </a:extLst>
          </p:cNvPr>
          <p:cNvSpPr/>
          <p:nvPr/>
        </p:nvSpPr>
        <p:spPr>
          <a:xfrm rot="5400000">
            <a:off x="3222632" y="953397"/>
            <a:ext cx="360000" cy="6820304"/>
          </a:xfrm>
          <a:prstGeom prst="rect">
            <a:avLst/>
          </a:prstGeom>
          <a:solidFill>
            <a:srgbClr val="054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xmlns="" id="{A4775F94-CCFC-4F39-B157-990900F15B54}"/>
              </a:ext>
            </a:extLst>
          </p:cNvPr>
          <p:cNvSpPr/>
          <p:nvPr/>
        </p:nvSpPr>
        <p:spPr>
          <a:xfrm>
            <a:off x="277841" y="4203628"/>
            <a:ext cx="56069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00" kern="0" dirty="0">
                <a:solidFill>
                  <a:schemeClr val="bg1"/>
                </a:solidFill>
                <a:latin typeface="Century Gothic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ИИ выявил дефект 27.04.2023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7456DBBE-587F-4474-B8AD-9E5DF0CCA784}"/>
              </a:ext>
            </a:extLst>
          </p:cNvPr>
          <p:cNvSpPr/>
          <p:nvPr/>
        </p:nvSpPr>
        <p:spPr>
          <a:xfrm>
            <a:off x="88958" y="4152900"/>
            <a:ext cx="3777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b="1" kern="0" dirty="0">
                <a:solidFill>
                  <a:schemeClr val="bg1"/>
                </a:solidFill>
                <a:latin typeface="Century Gothic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xmlns="" id="{3750CEB2-8FC9-4C5E-AFA6-F2BBBD2ED1DC}"/>
              </a:ext>
            </a:extLst>
          </p:cNvPr>
          <p:cNvSpPr/>
          <p:nvPr/>
        </p:nvSpPr>
        <p:spPr>
          <a:xfrm rot="5400000">
            <a:off x="3202937" y="3281363"/>
            <a:ext cx="360000" cy="6820304"/>
          </a:xfrm>
          <a:prstGeom prst="rect">
            <a:avLst/>
          </a:prstGeom>
          <a:solidFill>
            <a:srgbClr val="054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xmlns="" id="{03F08ED9-0887-452D-88BB-0C670D9785C2}"/>
              </a:ext>
            </a:extLst>
          </p:cNvPr>
          <p:cNvSpPr/>
          <p:nvPr/>
        </p:nvSpPr>
        <p:spPr>
          <a:xfrm>
            <a:off x="277841" y="6511515"/>
            <a:ext cx="56069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00" kern="0" dirty="0">
                <a:solidFill>
                  <a:schemeClr val="bg1"/>
                </a:solidFill>
                <a:latin typeface="Century Gothic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ДЕФЕКТА В СКПДИ 27.04.2023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xmlns="" id="{C0CAEF00-D428-4BA6-8D5C-8102F5BD6B92}"/>
              </a:ext>
            </a:extLst>
          </p:cNvPr>
          <p:cNvSpPr/>
          <p:nvPr/>
        </p:nvSpPr>
        <p:spPr>
          <a:xfrm>
            <a:off x="88958" y="6460787"/>
            <a:ext cx="3777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b="1" kern="0" dirty="0">
                <a:solidFill>
                  <a:schemeClr val="bg1"/>
                </a:solidFill>
                <a:latin typeface="Century Gothic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xmlns="" id="{54B317DD-0D7B-44BC-9EE4-F76668F7E593}"/>
              </a:ext>
            </a:extLst>
          </p:cNvPr>
          <p:cNvSpPr/>
          <p:nvPr/>
        </p:nvSpPr>
        <p:spPr>
          <a:xfrm rot="5400000">
            <a:off x="9322393" y="2909415"/>
            <a:ext cx="360000" cy="5379217"/>
          </a:xfrm>
          <a:prstGeom prst="rect">
            <a:avLst/>
          </a:prstGeom>
          <a:solidFill>
            <a:srgbClr val="054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xmlns="" id="{26AD5F3E-8221-46EF-B4EE-139126CE4BE9}"/>
              </a:ext>
            </a:extLst>
          </p:cNvPr>
          <p:cNvSpPr/>
          <p:nvPr/>
        </p:nvSpPr>
        <p:spPr>
          <a:xfrm>
            <a:off x="7142132" y="5439104"/>
            <a:ext cx="56069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00" kern="0" dirty="0">
                <a:solidFill>
                  <a:schemeClr val="bg1"/>
                </a:solidFill>
                <a:latin typeface="Century Gothic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Дефект устранен 28.04.2023</a:t>
            </a: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xmlns="" id="{C4E003EB-1473-4971-B1E0-FC36BFAC1D5C}"/>
              </a:ext>
            </a:extLst>
          </p:cNvPr>
          <p:cNvSpPr/>
          <p:nvPr/>
        </p:nvSpPr>
        <p:spPr>
          <a:xfrm>
            <a:off x="6953249" y="5388376"/>
            <a:ext cx="3777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b="1" kern="0" dirty="0">
                <a:solidFill>
                  <a:schemeClr val="bg1"/>
                </a:solidFill>
                <a:latin typeface="Century Gothic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-7486" y="938032"/>
            <a:ext cx="12194840" cy="0"/>
          </a:xfrm>
          <a:prstGeom prst="line">
            <a:avLst/>
          </a:prstGeom>
          <a:ln w="28575">
            <a:solidFill>
              <a:srgbClr val="004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Стрелка вниз 1"/>
          <p:cNvSpPr/>
          <p:nvPr/>
        </p:nvSpPr>
        <p:spPr>
          <a:xfrm>
            <a:off x="9251156" y="5807536"/>
            <a:ext cx="553978" cy="274631"/>
          </a:xfrm>
          <a:prstGeom prst="downArrow">
            <a:avLst/>
          </a:prstGeom>
          <a:solidFill>
            <a:srgbClr val="054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3173882" y="4569346"/>
            <a:ext cx="553978" cy="274631"/>
          </a:xfrm>
          <a:prstGeom prst="downArrow">
            <a:avLst/>
          </a:prstGeom>
          <a:solidFill>
            <a:srgbClr val="054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87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 descr="C:\Users\StepanovSeA\Downloads\photo1686314827.jpeg">
            <a:extLst>
              <a:ext uri="{FF2B5EF4-FFF2-40B4-BE49-F238E27FC236}">
                <a16:creationId xmlns:a16="http://schemas.microsoft.com/office/drawing/2014/main" xmlns="" id="{35A749B7-72E3-4CA6-BCCA-153AC975F7E7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9" y="2197362"/>
            <a:ext cx="3500228" cy="34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xmlns="" id="{9213AA53-1A7A-4EE8-839A-C07CCBA602CC}"/>
              </a:ext>
            </a:extLst>
          </p:cNvPr>
          <p:cNvSpPr/>
          <p:nvPr/>
        </p:nvSpPr>
        <p:spPr>
          <a:xfrm rot="5400000">
            <a:off x="7268296" y="354334"/>
            <a:ext cx="1148678" cy="2568316"/>
          </a:xfrm>
          <a:prstGeom prst="rect">
            <a:avLst/>
          </a:prstGeom>
          <a:solidFill>
            <a:srgbClr val="065D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015F7D03-866B-4F50-A639-CDED35B51864}"/>
              </a:ext>
            </a:extLst>
          </p:cNvPr>
          <p:cNvSpPr/>
          <p:nvPr/>
        </p:nvSpPr>
        <p:spPr>
          <a:xfrm>
            <a:off x="10588625" y="3686942"/>
            <a:ext cx="226219" cy="188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xmlns="" id="{192C70C7-1308-40B8-9B74-A649CC82835C}"/>
              </a:ext>
            </a:extLst>
          </p:cNvPr>
          <p:cNvSpPr/>
          <p:nvPr/>
        </p:nvSpPr>
        <p:spPr>
          <a:xfrm rot="5400000">
            <a:off x="4456259" y="187130"/>
            <a:ext cx="1148678" cy="2902724"/>
          </a:xfrm>
          <a:prstGeom prst="rect">
            <a:avLst/>
          </a:prstGeom>
          <a:solidFill>
            <a:srgbClr val="067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4" name="Стрелка: вниз 63">
            <a:extLst>
              <a:ext uri="{FF2B5EF4-FFF2-40B4-BE49-F238E27FC236}">
                <a16:creationId xmlns:a16="http://schemas.microsoft.com/office/drawing/2014/main" xmlns="" id="{B3E10FE9-17DB-4A63-A31B-28DF0F6D0A15}"/>
              </a:ext>
            </a:extLst>
          </p:cNvPr>
          <p:cNvSpPr/>
          <p:nvPr/>
        </p:nvSpPr>
        <p:spPr>
          <a:xfrm rot="16200000">
            <a:off x="3060680" y="1571961"/>
            <a:ext cx="1148688" cy="133066"/>
          </a:xfrm>
          <a:prstGeom prst="downArrow">
            <a:avLst>
              <a:gd name="adj1" fmla="val 46028"/>
              <a:gd name="adj2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xmlns="" id="{7C67BBAD-6E2E-41EB-8A51-88E89D0AA706}"/>
              </a:ext>
            </a:extLst>
          </p:cNvPr>
          <p:cNvSpPr/>
          <p:nvPr/>
        </p:nvSpPr>
        <p:spPr>
          <a:xfrm rot="5400000">
            <a:off x="1171911" y="-107758"/>
            <a:ext cx="1148678" cy="3492500"/>
          </a:xfrm>
          <a:prstGeom prst="rect">
            <a:avLst/>
          </a:prstGeom>
          <a:solidFill>
            <a:srgbClr val="2F9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2A9CF827-2B61-4099-9C10-296267A05ED4}"/>
              </a:ext>
            </a:extLst>
          </p:cNvPr>
          <p:cNvSpPr/>
          <p:nvPr/>
        </p:nvSpPr>
        <p:spPr>
          <a:xfrm>
            <a:off x="0" y="5778000"/>
            <a:ext cx="12192001" cy="1080000"/>
          </a:xfrm>
          <a:prstGeom prst="rect">
            <a:avLst/>
          </a:prstGeom>
          <a:solidFill>
            <a:srgbClr val="054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7" name="Стрелка: вниз 106">
            <a:extLst>
              <a:ext uri="{FF2B5EF4-FFF2-40B4-BE49-F238E27FC236}">
                <a16:creationId xmlns:a16="http://schemas.microsoft.com/office/drawing/2014/main" xmlns="" id="{461C3E8D-7B2D-410E-B5A6-EF4AC75B9868}"/>
              </a:ext>
            </a:extLst>
          </p:cNvPr>
          <p:cNvSpPr/>
          <p:nvPr/>
        </p:nvSpPr>
        <p:spPr>
          <a:xfrm>
            <a:off x="5177797" y="5706714"/>
            <a:ext cx="1836403" cy="294707"/>
          </a:xfrm>
          <a:prstGeom prst="downArrow">
            <a:avLst>
              <a:gd name="adj1" fmla="val 46028"/>
              <a:gd name="adj2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EDCD058-8349-4BF1-A620-64885046BF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403" y="1358410"/>
            <a:ext cx="518225" cy="518225"/>
          </a:xfrm>
          <a:prstGeom prst="rect">
            <a:avLst/>
          </a:prstGeom>
        </p:spPr>
      </p:pic>
      <p:sp>
        <p:nvSpPr>
          <p:cNvPr id="39" name="Заголовок 1">
            <a:extLst>
              <a:ext uri="{FF2B5EF4-FFF2-40B4-BE49-F238E27FC236}">
                <a16:creationId xmlns:a16="http://schemas.microsoft.com/office/drawing/2014/main" xmlns="" id="{FBE1B3C1-4BFE-4890-9088-1A2DF37B8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144000"/>
            <a:ext cx="11219025" cy="832468"/>
          </a:xfrm>
        </p:spPr>
        <p:txBody>
          <a:bodyPr anchor="t">
            <a:noAutofit/>
          </a:bodyPr>
          <a:lstStyle/>
          <a:p>
            <a:r>
              <a:rPr lang="ru-RU" sz="3200" b="1" spc="-51" dirty="0">
                <a:solidFill>
                  <a:srgbClr val="043F5F"/>
                </a:solidFill>
                <a:latin typeface="Century Gothic"/>
                <a:cs typeface="Arial" charset="0"/>
              </a:rPr>
              <a:t>АВТОМАТИЗАЦИЯ ПРОЦЕССА </a:t>
            </a:r>
            <a:br>
              <a:rPr lang="ru-RU" sz="3200" b="1" spc="-51" dirty="0">
                <a:solidFill>
                  <a:srgbClr val="043F5F"/>
                </a:solidFill>
                <a:latin typeface="Century Gothic"/>
                <a:cs typeface="Arial" charset="0"/>
              </a:rPr>
            </a:br>
            <a:r>
              <a:rPr lang="ru-RU" sz="2000" spc="-51" dirty="0">
                <a:solidFill>
                  <a:srgbClr val="043F5F"/>
                </a:solidFill>
                <a:latin typeface="Century Gothic"/>
                <a:cs typeface="Arial" charset="0"/>
              </a:rPr>
              <a:t>ФОРМИРОВАНИЯ ПОСТАНОВЛЕНИЯ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xmlns="" id="{A4775F94-CCFC-4F39-B157-990900F15B54}"/>
              </a:ext>
            </a:extLst>
          </p:cNvPr>
          <p:cNvSpPr/>
          <p:nvPr/>
        </p:nvSpPr>
        <p:spPr>
          <a:xfrm>
            <a:off x="1196977" y="1355757"/>
            <a:ext cx="19081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kern="0" dirty="0">
                <a:solidFill>
                  <a:schemeClr val="bg1"/>
                </a:solidFill>
                <a:latin typeface="Century Gothic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ФИКСАЦИЯ </a:t>
            </a:r>
          </a:p>
          <a:p>
            <a:pPr lvl="0">
              <a:defRPr/>
            </a:pPr>
            <a:r>
              <a:rPr lang="ru-RU" sz="1600" kern="0" dirty="0">
                <a:solidFill>
                  <a:schemeClr val="bg1"/>
                </a:solidFill>
                <a:latin typeface="Century Gothic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НАРУШЕНИЯ</a:t>
            </a:r>
          </a:p>
        </p:txBody>
      </p:sp>
      <p:sp>
        <p:nvSpPr>
          <p:cNvPr id="70" name="Стрелка: вниз 69">
            <a:extLst>
              <a:ext uri="{FF2B5EF4-FFF2-40B4-BE49-F238E27FC236}">
                <a16:creationId xmlns:a16="http://schemas.microsoft.com/office/drawing/2014/main" xmlns="" id="{B52EE68E-78F4-4CEC-A107-FED82C1D3B80}"/>
              </a:ext>
            </a:extLst>
          </p:cNvPr>
          <p:cNvSpPr/>
          <p:nvPr/>
        </p:nvSpPr>
        <p:spPr>
          <a:xfrm rot="16200000">
            <a:off x="8618982" y="1571961"/>
            <a:ext cx="1148688" cy="133066"/>
          </a:xfrm>
          <a:prstGeom prst="downArrow">
            <a:avLst>
              <a:gd name="adj1" fmla="val 46028"/>
              <a:gd name="adj2" fmla="val 100000"/>
            </a:avLst>
          </a:prstGeom>
          <a:solidFill>
            <a:srgbClr val="054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Стрелка: вниз 83">
            <a:extLst>
              <a:ext uri="{FF2B5EF4-FFF2-40B4-BE49-F238E27FC236}">
                <a16:creationId xmlns:a16="http://schemas.microsoft.com/office/drawing/2014/main" xmlns="" id="{7DEBE466-3ED8-4BE9-BEF1-4F550D4C49CA}"/>
              </a:ext>
            </a:extLst>
          </p:cNvPr>
          <p:cNvSpPr/>
          <p:nvPr/>
        </p:nvSpPr>
        <p:spPr>
          <a:xfrm rot="16200000">
            <a:off x="6036963" y="1571961"/>
            <a:ext cx="1148688" cy="133066"/>
          </a:xfrm>
          <a:prstGeom prst="downArrow">
            <a:avLst>
              <a:gd name="adj1" fmla="val 46028"/>
              <a:gd name="adj2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Google Shape;991;p94">
            <a:extLst>
              <a:ext uri="{FF2B5EF4-FFF2-40B4-BE49-F238E27FC236}">
                <a16:creationId xmlns:a16="http://schemas.microsoft.com/office/drawing/2014/main" xmlns="" id="{446FCC59-508F-4BA5-A60F-B5632BE51092}"/>
              </a:ext>
            </a:extLst>
          </p:cNvPr>
          <p:cNvSpPr txBox="1"/>
          <p:nvPr/>
        </p:nvSpPr>
        <p:spPr>
          <a:xfrm>
            <a:off x="0" y="5999040"/>
            <a:ext cx="12192000" cy="700018"/>
          </a:xfrm>
          <a:prstGeom prst="rect">
            <a:avLst/>
          </a:prstGeom>
          <a:noFill/>
          <a:ln>
            <a:noFill/>
            <a:prstDash val="lgDash"/>
          </a:ln>
        </p:spPr>
        <p:txBody>
          <a:bodyPr spcFirstLastPara="1" wrap="square" lIns="83670" tIns="41824" rIns="83670" bIns="41824" anchor="t" anchorCtr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itchFamily="34" charset="0"/>
              </a:rPr>
              <a:t>СОКРАЩЕНИЕ СРОКА ПРИВЛЕЧЕНИЯ К ОТВЕТСТВЕННОСТИ </a:t>
            </a:r>
          </a:p>
          <a:p>
            <a:pPr algn="ctr"/>
            <a:r>
              <a:rPr lang="ru-RU" sz="2000" b="1" dirty="0">
                <a:solidFill>
                  <a:srgbClr val="FFC000"/>
                </a:solidFill>
                <a:latin typeface="Century Gothic" pitchFamily="34" charset="0"/>
              </a:rPr>
              <a:t>С 60 ДО 1 ДНЯ</a:t>
            </a:r>
          </a:p>
        </p:txBody>
      </p:sp>
      <p:sp>
        <p:nvSpPr>
          <p:cNvPr id="57" name="Стрелка: вниз 56">
            <a:extLst>
              <a:ext uri="{FF2B5EF4-FFF2-40B4-BE49-F238E27FC236}">
                <a16:creationId xmlns:a16="http://schemas.microsoft.com/office/drawing/2014/main" xmlns="" id="{9CDDFE6D-12D8-4B13-961A-267307DF63E3}"/>
              </a:ext>
            </a:extLst>
          </p:cNvPr>
          <p:cNvSpPr/>
          <p:nvPr/>
        </p:nvSpPr>
        <p:spPr>
          <a:xfrm rot="16200000">
            <a:off x="2974056" y="1571961"/>
            <a:ext cx="1148688" cy="133066"/>
          </a:xfrm>
          <a:prstGeom prst="downArrow">
            <a:avLst>
              <a:gd name="adj1" fmla="val 46028"/>
              <a:gd name="adj2" fmla="val 100000"/>
            </a:avLst>
          </a:prstGeom>
          <a:solidFill>
            <a:srgbClr val="2F9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xmlns="" id="{81CE9C18-781D-434E-B6AE-9BF0F1953B10}"/>
              </a:ext>
            </a:extLst>
          </p:cNvPr>
          <p:cNvSpPr/>
          <p:nvPr/>
        </p:nvSpPr>
        <p:spPr>
          <a:xfrm>
            <a:off x="4722496" y="1355757"/>
            <a:ext cx="16263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kern="0" dirty="0">
                <a:solidFill>
                  <a:schemeClr val="bg1"/>
                </a:solidFill>
                <a:latin typeface="Century Gothic" pitchFamily="34" charset="0"/>
                <a:cs typeface="Times New Roman" panose="02020603050405020304" pitchFamily="18" charset="0"/>
              </a:rPr>
              <a:t>ВЫЧИСЛЕНИЕ </a:t>
            </a:r>
          </a:p>
          <a:p>
            <a:pPr lvl="0">
              <a:defRPr/>
            </a:pPr>
            <a:r>
              <a:rPr lang="ru-RU" sz="1600" kern="0" dirty="0">
                <a:solidFill>
                  <a:schemeClr val="bg1"/>
                </a:solidFill>
                <a:latin typeface="Century Gothic" pitchFamily="34" charset="0"/>
                <a:cs typeface="Times New Roman" panose="02020603050405020304" pitchFamily="18" charset="0"/>
              </a:rPr>
              <a:t>ДАННЫХ</a:t>
            </a:r>
          </a:p>
        </p:txBody>
      </p:sp>
      <p:sp>
        <p:nvSpPr>
          <p:cNvPr id="60" name="Стрелка: вниз 59">
            <a:extLst>
              <a:ext uri="{FF2B5EF4-FFF2-40B4-BE49-F238E27FC236}">
                <a16:creationId xmlns:a16="http://schemas.microsoft.com/office/drawing/2014/main" xmlns="" id="{E97E1E53-58BF-480B-8231-358CE907F799}"/>
              </a:ext>
            </a:extLst>
          </p:cNvPr>
          <p:cNvSpPr/>
          <p:nvPr/>
        </p:nvSpPr>
        <p:spPr>
          <a:xfrm rot="16200000">
            <a:off x="5974149" y="1571961"/>
            <a:ext cx="1148688" cy="133066"/>
          </a:xfrm>
          <a:prstGeom prst="downArrow">
            <a:avLst>
              <a:gd name="adj1" fmla="val 46028"/>
              <a:gd name="adj2" fmla="val 100000"/>
            </a:avLst>
          </a:prstGeom>
          <a:solidFill>
            <a:srgbClr val="067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96E9692-09BF-414F-926F-012C972CD2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92" y="1157638"/>
            <a:ext cx="918178" cy="884495"/>
          </a:xfrm>
          <a:prstGeom prst="rect">
            <a:avLst/>
          </a:prstGeom>
        </p:spPr>
      </p:pic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xmlns="" id="{AA7AAFF5-81C3-4D57-9130-8D1209DCF53C}"/>
              </a:ext>
            </a:extLst>
          </p:cNvPr>
          <p:cNvSpPr/>
          <p:nvPr/>
        </p:nvSpPr>
        <p:spPr>
          <a:xfrm rot="5400000">
            <a:off x="9913129" y="354334"/>
            <a:ext cx="1148678" cy="2568316"/>
          </a:xfrm>
          <a:prstGeom prst="rect">
            <a:avLst/>
          </a:prstGeom>
          <a:solidFill>
            <a:srgbClr val="054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xmlns="" id="{CCDA1454-C5AE-47C1-A186-30C5DEB1F8DA}"/>
              </a:ext>
            </a:extLst>
          </p:cNvPr>
          <p:cNvSpPr/>
          <p:nvPr/>
        </p:nvSpPr>
        <p:spPr>
          <a:xfrm>
            <a:off x="9357315" y="1089184"/>
            <a:ext cx="26238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kern="0" dirty="0">
                <a:solidFill>
                  <a:schemeClr val="bg1"/>
                </a:solidFill>
                <a:latin typeface="Century Gothic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НАПРАВЛЕНИЕ ПОСТАНОВЛЕНИЯ ОТВ. ЛИЦУ ПОСРЕДСТВОМ ПОРТАЛА ГОСУСЛУГИ </a:t>
            </a:r>
          </a:p>
        </p:txBody>
      </p:sp>
      <p:sp>
        <p:nvSpPr>
          <p:cNvPr id="93" name="Стрелка: вниз 92">
            <a:extLst>
              <a:ext uri="{FF2B5EF4-FFF2-40B4-BE49-F238E27FC236}">
                <a16:creationId xmlns:a16="http://schemas.microsoft.com/office/drawing/2014/main" xmlns="" id="{0BC9E69B-AFAB-4D8B-8FB2-C3C099B17079}"/>
              </a:ext>
            </a:extLst>
          </p:cNvPr>
          <p:cNvSpPr/>
          <p:nvPr/>
        </p:nvSpPr>
        <p:spPr>
          <a:xfrm rot="16200000">
            <a:off x="11263815" y="1571961"/>
            <a:ext cx="1148688" cy="133066"/>
          </a:xfrm>
          <a:prstGeom prst="downArrow">
            <a:avLst>
              <a:gd name="adj1" fmla="val 46028"/>
              <a:gd name="adj2" fmla="val 100000"/>
            </a:avLst>
          </a:prstGeom>
          <a:solidFill>
            <a:srgbClr val="054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Стрелка: вниз 93">
            <a:extLst>
              <a:ext uri="{FF2B5EF4-FFF2-40B4-BE49-F238E27FC236}">
                <a16:creationId xmlns:a16="http://schemas.microsoft.com/office/drawing/2014/main" xmlns="" id="{4A05C29D-18A0-4791-8B71-41E2D1C95079}"/>
              </a:ext>
            </a:extLst>
          </p:cNvPr>
          <p:cNvSpPr/>
          <p:nvPr/>
        </p:nvSpPr>
        <p:spPr>
          <a:xfrm rot="16200000">
            <a:off x="8686153" y="1571961"/>
            <a:ext cx="1148688" cy="133066"/>
          </a:xfrm>
          <a:prstGeom prst="downArrow">
            <a:avLst>
              <a:gd name="adj1" fmla="val 46028"/>
              <a:gd name="adj2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Стрелка: вниз 98">
            <a:extLst>
              <a:ext uri="{FF2B5EF4-FFF2-40B4-BE49-F238E27FC236}">
                <a16:creationId xmlns:a16="http://schemas.microsoft.com/office/drawing/2014/main" xmlns="" id="{EBD36B07-5BDB-4889-8D25-96598CE10D94}"/>
              </a:ext>
            </a:extLst>
          </p:cNvPr>
          <p:cNvSpPr/>
          <p:nvPr/>
        </p:nvSpPr>
        <p:spPr>
          <a:xfrm rot="16200000">
            <a:off x="8618982" y="1571961"/>
            <a:ext cx="1148688" cy="133066"/>
          </a:xfrm>
          <a:prstGeom prst="downArrow">
            <a:avLst>
              <a:gd name="adj1" fmla="val 46028"/>
              <a:gd name="adj2" fmla="val 100000"/>
            </a:avLst>
          </a:prstGeom>
          <a:solidFill>
            <a:srgbClr val="065D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xmlns="" id="{4808C74D-DEF7-4DC7-B6F0-AE1F523DAF63}"/>
              </a:ext>
            </a:extLst>
          </p:cNvPr>
          <p:cNvSpPr/>
          <p:nvPr/>
        </p:nvSpPr>
        <p:spPr>
          <a:xfrm>
            <a:off x="7259386" y="1355757"/>
            <a:ext cx="20004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kern="0" dirty="0">
                <a:solidFill>
                  <a:schemeClr val="bg1"/>
                </a:solidFill>
                <a:latin typeface="Century Gothic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ЗАПОЛНЕНИЕ ПОСТАНОВЛЕНИЯ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44D38953-050A-4E11-927F-28C6870EF449}"/>
              </a:ext>
            </a:extLst>
          </p:cNvPr>
          <p:cNvSpPr/>
          <p:nvPr/>
        </p:nvSpPr>
        <p:spPr>
          <a:xfrm>
            <a:off x="3585698" y="3535426"/>
            <a:ext cx="3082182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sng" strike="noStrike" kern="0" cap="none" spc="0" normalizeH="0" baseline="0" noProof="0" dirty="0">
                <a:ln>
                  <a:noFill/>
                </a:ln>
                <a:solidFill>
                  <a:srgbClr val="065D8E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МЕСТО</a:t>
            </a:r>
          </a:p>
          <a:p>
            <a:pPr marL="401638" marR="0" lvl="0" indent="-2143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065D8E"/>
                </a:solidFill>
                <a:effectLst/>
                <a:uLnTx/>
                <a:uFillTx/>
                <a:latin typeface="Century Gothic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АДРЕС НАРУШЕНИЯ</a:t>
            </a:r>
          </a:p>
          <a:p>
            <a:pPr marL="401638" marR="0" lvl="0" indent="-2143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065D8E"/>
                </a:solidFill>
                <a:effectLst/>
                <a:uLnTx/>
                <a:uFillTx/>
                <a:latin typeface="Century Gothic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ТЕР. </a:t>
            </a:r>
            <a:r>
              <a:rPr lang="ru-RU" sz="1100" b="1" kern="0" dirty="0">
                <a:solidFill>
                  <a:srgbClr val="065D8E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065D8E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ТДЕЛ ГУСТ</a:t>
            </a:r>
          </a:p>
          <a:p>
            <a:pPr marL="401638" marR="0" lvl="0" indent="-2143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065D8E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ОКТМО</a:t>
            </a:r>
          </a:p>
          <a:p>
            <a:pPr marL="401638" marR="0" lvl="0" indent="-2143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065D8E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ХОЗ. СУБЪЕКТ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1D7F7CE9-4131-478F-BFCD-D780341AD1E5}"/>
              </a:ext>
            </a:extLst>
          </p:cNvPr>
          <p:cNvSpPr/>
          <p:nvPr/>
        </p:nvSpPr>
        <p:spPr>
          <a:xfrm>
            <a:off x="3548400" y="2260774"/>
            <a:ext cx="3082182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sng" strike="noStrike" kern="0" cap="none" spc="0" normalizeH="0" baseline="0" noProof="0" dirty="0">
                <a:ln>
                  <a:noFill/>
                </a:ln>
                <a:solidFill>
                  <a:srgbClr val="065D8E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ИНФОРМАЦИЯ С КОМПЛЕКСА</a:t>
            </a:r>
          </a:p>
          <a:p>
            <a:pPr marL="401638" marR="0" lvl="0" indent="-2143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065D8E"/>
                </a:solidFill>
                <a:effectLst/>
                <a:uLnTx/>
                <a:uFillTx/>
                <a:latin typeface="Century Gothic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ДАТА</a:t>
            </a:r>
          </a:p>
          <a:p>
            <a:pPr marL="401638" marR="0" lvl="0" indent="-2143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065D8E"/>
                </a:solidFill>
                <a:effectLst/>
                <a:uLnTx/>
                <a:uFillTx/>
                <a:latin typeface="Century Gothic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ВРЕМЯ</a:t>
            </a:r>
          </a:p>
          <a:p>
            <a:pPr marL="401638" marR="0" lvl="0" indent="-2143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65D8E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</a:t>
            </a: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065D8E"/>
                </a:solidFill>
                <a:effectLst/>
                <a:uLnTx/>
                <a:uFillTx/>
                <a:latin typeface="Century Gothic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КОМПЛЕКСА</a:t>
            </a:r>
          </a:p>
          <a:p>
            <a:pPr marL="401638" marR="0" lvl="0" indent="-2143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065D8E"/>
                </a:solidFill>
                <a:effectLst/>
                <a:uLnTx/>
                <a:uFillTx/>
                <a:latin typeface="Century Gothic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ФОТОМАТЕРИАЛЫ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rgbClr val="065D8E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xmlns="" id="{D01156EA-02DF-40BF-B516-5ED4B69DB63E}"/>
              </a:ext>
            </a:extLst>
          </p:cNvPr>
          <p:cNvSpPr/>
          <p:nvPr/>
        </p:nvSpPr>
        <p:spPr>
          <a:xfrm>
            <a:off x="3595658" y="4763839"/>
            <a:ext cx="3082182" cy="8463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sng" strike="noStrike" kern="0" cap="none" spc="0" normalizeH="0" baseline="0" noProof="0" dirty="0">
                <a:ln>
                  <a:noFill/>
                </a:ln>
                <a:solidFill>
                  <a:srgbClr val="065D8E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ДЕФЕКТ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065D8E"/>
                </a:solidFill>
                <a:effectLst/>
                <a:uLnTx/>
                <a:uFillTx/>
                <a:latin typeface="Century Gothic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ВИД НАРУШЕНИЯ ПРАВИЛ БЛАГОУСТРОЙСТВА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065D8E"/>
                </a:solidFill>
                <a:effectLst/>
                <a:uLnTx/>
                <a:uFillTx/>
                <a:latin typeface="Century Gothic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ОТВЕТСТВЕННОСТЬ ПО КОАПП</a:t>
            </a:r>
          </a:p>
        </p:txBody>
      </p:sp>
      <p:pic>
        <p:nvPicPr>
          <p:cNvPr id="55" name="Picture 2">
            <a:extLst>
              <a:ext uri="{FF2B5EF4-FFF2-40B4-BE49-F238E27FC236}">
                <a16:creationId xmlns:a16="http://schemas.microsoft.com/office/drawing/2014/main" xmlns="" id="{2D280082-9FDF-430F-AAB1-7F1E20B89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477" y="2260774"/>
            <a:ext cx="2559575" cy="3349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Госуслуги - Apps on Google Play">
            <a:extLst>
              <a:ext uri="{FF2B5EF4-FFF2-40B4-BE49-F238E27FC236}">
                <a16:creationId xmlns:a16="http://schemas.microsoft.com/office/drawing/2014/main" xmlns="" id="{B52AC57F-C155-4954-903F-5DEFAABE0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4493" y="2824412"/>
            <a:ext cx="1865950" cy="186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xmlns="" id="{512B62C6-95FB-5A19-0C4A-6F9813549346}"/>
              </a:ext>
            </a:extLst>
          </p:cNvPr>
          <p:cNvGrpSpPr/>
          <p:nvPr/>
        </p:nvGrpSpPr>
        <p:grpSpPr>
          <a:xfrm>
            <a:off x="3729527" y="1206483"/>
            <a:ext cx="1069448" cy="900000"/>
            <a:chOff x="5548858" y="5892157"/>
            <a:chExt cx="672879" cy="770897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xmlns="" id="{345AEFF6-4DBF-9E52-897D-67529C342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548858" y="5892157"/>
              <a:ext cx="598082" cy="641295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xmlns="" id="{CF5D72D6-FD21-0D08-FCAB-DC4FEDB68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585582" y="5952220"/>
              <a:ext cx="598082" cy="641295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xmlns="" id="{46568DA5-790B-F975-06D4-74CBB743F7F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623655" y="6021759"/>
              <a:ext cx="598082" cy="6412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491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xmlns="" id="{510BFC67-C134-491C-8BD3-CAF5C7A3E843}"/>
              </a:ext>
            </a:extLst>
          </p:cNvPr>
          <p:cNvSpPr/>
          <p:nvPr/>
        </p:nvSpPr>
        <p:spPr>
          <a:xfrm>
            <a:off x="3456" y="3942239"/>
            <a:ext cx="6921127" cy="348254"/>
          </a:xfrm>
          <a:prstGeom prst="rect">
            <a:avLst/>
          </a:prstGeom>
          <a:solidFill>
            <a:srgbClr val="065D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5" name="Заголовок 1">
            <a:extLst>
              <a:ext uri="{FF2B5EF4-FFF2-40B4-BE49-F238E27FC236}">
                <a16:creationId xmlns:a16="http://schemas.microsoft.com/office/drawing/2014/main" xmlns="" id="{EF082A0A-C45E-4EBE-909B-F0720D8DB978}"/>
              </a:ext>
            </a:extLst>
          </p:cNvPr>
          <p:cNvSpPr txBox="1">
            <a:spLocks/>
          </p:cNvSpPr>
          <p:nvPr/>
        </p:nvSpPr>
        <p:spPr>
          <a:xfrm>
            <a:off x="310535" y="151544"/>
            <a:ext cx="11219025" cy="771518"/>
          </a:xfrm>
          <a:prstGeom prst="rect">
            <a:avLst/>
          </a:prstGeom>
          <a:noFill/>
          <a:ln w="28575">
            <a:noFill/>
            <a:prstDash val="solid"/>
          </a:ln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spc="-51" dirty="0">
                <a:solidFill>
                  <a:srgbClr val="043F5F"/>
                </a:solidFill>
                <a:latin typeface="Century Gothic"/>
                <a:cs typeface="Arial" charset="0"/>
              </a:rPr>
              <a:t>РАБОТА МОБИЛЬНЫХ КОМПЛЕКСОВ</a:t>
            </a:r>
          </a:p>
          <a:p>
            <a:pPr algn="l"/>
            <a:r>
              <a:rPr lang="ru-RU" b="0" spc="-51" dirty="0">
                <a:solidFill>
                  <a:srgbClr val="043F5F"/>
                </a:solidFill>
                <a:latin typeface="Century Gothic"/>
                <a:cs typeface="Arial" charset="0"/>
              </a:rPr>
              <a:t>ЗА ПЕРВЫЕ 6 МЕСЯЦЕВ 2023 ГОДА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28FF7C72-23B3-49DB-B5DD-ECC8C2893C45}"/>
              </a:ext>
            </a:extLst>
          </p:cNvPr>
          <p:cNvSpPr/>
          <p:nvPr/>
        </p:nvSpPr>
        <p:spPr>
          <a:xfrm>
            <a:off x="3456" y="1084739"/>
            <a:ext cx="6921127" cy="348254"/>
          </a:xfrm>
          <a:prstGeom prst="rect">
            <a:avLst/>
          </a:prstGeom>
          <a:solidFill>
            <a:srgbClr val="065D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050" name="Picture 2" descr="C:\Users\StepanovSeA\Downloads\Безымянный.jp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114" y="1084739"/>
            <a:ext cx="5360885" cy="285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114" y="3939105"/>
            <a:ext cx="5360885" cy="2925654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Прямоугольник 58"/>
          <p:cNvSpPr/>
          <p:nvPr/>
        </p:nvSpPr>
        <p:spPr>
          <a:xfrm>
            <a:off x="334795" y="2256066"/>
            <a:ext cx="42672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134A68"/>
                </a:solidFill>
                <a:latin typeface="Century Gothic" pitchFamily="34" charset="0"/>
              </a:rPr>
              <a:t>72 000 </a:t>
            </a:r>
            <a:r>
              <a:rPr lang="ru-RU" sz="1200" b="1" dirty="0">
                <a:solidFill>
                  <a:srgbClr val="134A68"/>
                </a:solidFill>
                <a:latin typeface="Century Gothic" pitchFamily="34" charset="0"/>
              </a:rPr>
              <a:t>КМ</a:t>
            </a:r>
            <a:r>
              <a:rPr lang="ru-RU" sz="2000" b="1" dirty="0">
                <a:solidFill>
                  <a:srgbClr val="134A68"/>
                </a:solidFill>
                <a:latin typeface="Century Gothic" pitchFamily="34" charset="0"/>
              </a:rPr>
              <a:t> </a:t>
            </a:r>
            <a:r>
              <a:rPr lang="ru-RU" sz="1200" b="1" dirty="0">
                <a:solidFill>
                  <a:srgbClr val="134A68"/>
                </a:solidFill>
                <a:latin typeface="Century Gothic" pitchFamily="34" charset="0"/>
              </a:rPr>
              <a:t>ПРОЙДЕНО МК</a:t>
            </a:r>
          </a:p>
        </p:txBody>
      </p:sp>
      <p:pic>
        <p:nvPicPr>
          <p:cNvPr id="60" name="Picture 3">
            <a:extLst>
              <a:ext uri="{FF2B5EF4-FFF2-40B4-BE49-F238E27FC236}">
                <a16:creationId xmlns:a16="http://schemas.microsoft.com/office/drawing/2014/main" xmlns="" id="{A868BCB9-59D2-46EE-8A84-AAC41A008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483" y="1559216"/>
            <a:ext cx="646787" cy="604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4">
            <a:extLst>
              <a:ext uri="{FF2B5EF4-FFF2-40B4-BE49-F238E27FC236}">
                <a16:creationId xmlns:a16="http://schemas.microsoft.com/office/drawing/2014/main" xmlns="" id="{CC95ADF8-5275-48AC-9DA2-FB33ACF2AF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1" b="18514"/>
          <a:stretch/>
        </p:blipFill>
        <p:spPr bwMode="auto">
          <a:xfrm>
            <a:off x="2773054" y="1539496"/>
            <a:ext cx="815729" cy="740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76B82686-227A-4947-90CA-1A7AF5DF537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90" y="1561007"/>
            <a:ext cx="604835" cy="604835"/>
          </a:xfrm>
          <a:prstGeom prst="rect">
            <a:avLst/>
          </a:prstGeom>
        </p:spPr>
      </p:pic>
      <p:pic>
        <p:nvPicPr>
          <p:cNvPr id="63" name="Picture 5" descr="C:\Users\StepanovSeA\Desktop\pngtree-sky-scrapper-building-template-png-image_3555522.jpg"/>
          <p:cNvPicPr>
            <a:picLocks noChangeArrowheads="1"/>
          </p:cNvPicPr>
          <p:nvPr/>
        </p:nvPicPr>
        <p:blipFill rotWithShape="1"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7" t="26958" r="15132" b="22771"/>
          <a:stretch/>
        </p:blipFill>
        <p:spPr bwMode="auto">
          <a:xfrm>
            <a:off x="1908302" y="1547039"/>
            <a:ext cx="897944" cy="68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Прямоугольник 63"/>
          <p:cNvSpPr/>
          <p:nvPr/>
        </p:nvSpPr>
        <p:spPr>
          <a:xfrm>
            <a:off x="337621" y="2600337"/>
            <a:ext cx="32878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43F5F"/>
                </a:solidFill>
                <a:latin typeface="Century Gothic" pitchFamily="34" charset="0"/>
              </a:rPr>
              <a:t>9 430 </a:t>
            </a:r>
            <a:r>
              <a:rPr lang="ru-RU" sz="1200" b="1" dirty="0">
                <a:solidFill>
                  <a:srgbClr val="043F5F"/>
                </a:solidFill>
                <a:latin typeface="Century Gothic" pitchFamily="34" charset="0"/>
              </a:rPr>
              <a:t>ЕД. ОБЪЕКТОВ ПОСЕТИЛИ</a:t>
            </a:r>
            <a:endParaRPr lang="ru-RU" sz="2000" b="1" dirty="0">
              <a:solidFill>
                <a:srgbClr val="043F5F"/>
              </a:solidFill>
              <a:latin typeface="Century Gothic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47581" y="3344053"/>
            <a:ext cx="30542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65D8E"/>
                </a:solidFill>
                <a:latin typeface="Century Gothic" pitchFamily="34" charset="0"/>
              </a:rPr>
              <a:t>3 820 </a:t>
            </a:r>
            <a:r>
              <a:rPr lang="ru-RU" sz="1100" b="1" dirty="0">
                <a:solidFill>
                  <a:srgbClr val="065D8E"/>
                </a:solidFill>
                <a:latin typeface="Century Gothic" pitchFamily="34" charset="0"/>
              </a:rPr>
              <a:t>ЕД. </a:t>
            </a:r>
            <a:r>
              <a:rPr lang="ru-RU" sz="1100" dirty="0">
                <a:solidFill>
                  <a:srgbClr val="065D8E"/>
                </a:solidFill>
                <a:latin typeface="Century Gothic" pitchFamily="34" charset="0"/>
              </a:rPr>
              <a:t>ДВОРОВЫХ ТЕРРИТОРИЙ</a:t>
            </a:r>
            <a:endParaRPr lang="ru-RU" sz="1100" b="1" dirty="0">
              <a:solidFill>
                <a:srgbClr val="065D8E"/>
              </a:solidFill>
              <a:latin typeface="Century Gothic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347581" y="3560195"/>
            <a:ext cx="31795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65D8E"/>
                </a:solidFill>
                <a:latin typeface="Century Gothic" pitchFamily="34" charset="0"/>
              </a:rPr>
              <a:t>480 </a:t>
            </a:r>
            <a:r>
              <a:rPr lang="ru-RU" sz="1100" b="1" dirty="0">
                <a:solidFill>
                  <a:srgbClr val="065D8E"/>
                </a:solidFill>
                <a:latin typeface="Century Gothic" pitchFamily="34" charset="0"/>
              </a:rPr>
              <a:t>ЕД. </a:t>
            </a:r>
            <a:r>
              <a:rPr lang="ru-RU" sz="1100" dirty="0">
                <a:solidFill>
                  <a:srgbClr val="065D8E"/>
                </a:solidFill>
                <a:latin typeface="Century Gothic" pitchFamily="34" charset="0"/>
              </a:rPr>
              <a:t>ОБЩЕСТВЕННЫХ ПРОСТРАНСТВ</a:t>
            </a:r>
            <a:endParaRPr lang="ru-RU" sz="1100" b="1" dirty="0">
              <a:solidFill>
                <a:srgbClr val="065D8E"/>
              </a:solidFill>
              <a:latin typeface="Century Gothic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347581" y="3127912"/>
            <a:ext cx="28741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65D8E"/>
                </a:solidFill>
                <a:latin typeface="Century Gothic" pitchFamily="34" charset="0"/>
              </a:rPr>
              <a:t>5 130 </a:t>
            </a:r>
            <a:r>
              <a:rPr lang="ru-RU" sz="1200" b="1" dirty="0">
                <a:solidFill>
                  <a:srgbClr val="065D8E"/>
                </a:solidFill>
                <a:latin typeface="Century Gothic" pitchFamily="34" charset="0"/>
              </a:rPr>
              <a:t>ЕД.</a:t>
            </a:r>
            <a:r>
              <a:rPr lang="ru-RU" sz="1200" dirty="0">
                <a:solidFill>
                  <a:srgbClr val="065D8E"/>
                </a:solidFill>
                <a:latin typeface="Century Gothic" pitchFamily="34" charset="0"/>
              </a:rPr>
              <a:t> ДОРОГИ И ПРОЕЗДЫ</a:t>
            </a:r>
            <a:endParaRPr lang="ru-RU" sz="1200" b="1" dirty="0">
              <a:solidFill>
                <a:srgbClr val="065D8E"/>
              </a:solidFill>
              <a:latin typeface="Century Gothic" pitchFamily="34" charset="0"/>
            </a:endParaRPr>
          </a:p>
        </p:txBody>
      </p:sp>
      <p:pic>
        <p:nvPicPr>
          <p:cNvPr id="72" name="Picture 2" descr="C:\Users\StepanovSeA\Desktop\60910.750x0.jpg"/>
          <p:cNvPicPr>
            <a:picLocks noChangeArrowheads="1"/>
          </p:cNvPicPr>
          <p:nvPr/>
        </p:nvPicPr>
        <p:blipFill>
          <a:blip r:embed="rId1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530" y="1531053"/>
            <a:ext cx="901724" cy="90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Прямоугольник 72"/>
          <p:cNvSpPr/>
          <p:nvPr/>
        </p:nvSpPr>
        <p:spPr>
          <a:xfrm>
            <a:off x="4710159" y="3141120"/>
            <a:ext cx="14045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134A68"/>
                </a:solidFill>
                <a:latin typeface="Century Gothic" pitchFamily="34" charset="0"/>
              </a:rPr>
              <a:t>139</a:t>
            </a:r>
            <a:r>
              <a:rPr lang="ru-RU" sz="2800" b="1" dirty="0">
                <a:solidFill>
                  <a:srgbClr val="134A68"/>
                </a:solidFill>
                <a:latin typeface="Century Gothic" pitchFamily="34" charset="0"/>
              </a:rPr>
              <a:t> </a:t>
            </a:r>
            <a:r>
              <a:rPr lang="ru-RU" sz="1400" dirty="0">
                <a:solidFill>
                  <a:srgbClr val="134A68"/>
                </a:solidFill>
                <a:latin typeface="Century Gothic" pitchFamily="34" charset="0"/>
              </a:rPr>
              <a:t>СУТОК</a:t>
            </a:r>
            <a:endParaRPr lang="ru-RU" dirty="0">
              <a:solidFill>
                <a:srgbClr val="134A68"/>
              </a:solidFill>
              <a:latin typeface="Century Gothic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4252503" y="2460836"/>
            <a:ext cx="2319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134A68"/>
                </a:solidFill>
                <a:latin typeface="Century Gothic" pitchFamily="34" charset="0"/>
              </a:rPr>
              <a:t>ВРЕМЯ РАБОТЫ МК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334795" y="3960350"/>
            <a:ext cx="28680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Century Gothic" pitchFamily="34" charset="0"/>
              </a:rPr>
              <a:t>НА 11 АВГУСТА 2023 </a:t>
            </a:r>
            <a:r>
              <a:rPr lang="ru-RU" sz="1600" dirty="0">
                <a:solidFill>
                  <a:schemeClr val="bg1"/>
                </a:solidFill>
                <a:latin typeface="Century Gothic" pitchFamily="34" charset="0"/>
              </a:rPr>
              <a:t>ГОДА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334795" y="1089287"/>
            <a:ext cx="31470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Century Gothic" pitchFamily="34" charset="0"/>
              </a:rPr>
              <a:t>ЗА ЯНВАРЬ-ИЮНЬ 2023 ГОДА</a:t>
            </a:r>
          </a:p>
        </p:txBody>
      </p:sp>
      <p:pic>
        <p:nvPicPr>
          <p:cNvPr id="42" name="Picture 78" descr="C:\Users\StepanovSeA\Desktop\22.jpg">
            <a:extLst>
              <a:ext uri="{FF2B5EF4-FFF2-40B4-BE49-F238E27FC236}">
                <a16:creationId xmlns:a16="http://schemas.microsoft.com/office/drawing/2014/main" xmlns="" id="{652FB4B1-0AC1-4CB3-A3E8-13BF2CD5255D}"/>
              </a:ext>
            </a:extLst>
          </p:cNvPr>
          <p:cNvPicPr>
            <a:picLocks noChangeArrowheads="1"/>
          </p:cNvPicPr>
          <p:nvPr/>
        </p:nvPicPr>
        <p:blipFill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91" y="4439292"/>
            <a:ext cx="775684" cy="92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Группа 42">
            <a:extLst>
              <a:ext uri="{FF2B5EF4-FFF2-40B4-BE49-F238E27FC236}">
                <a16:creationId xmlns:a16="http://schemas.microsoft.com/office/drawing/2014/main" xmlns="" id="{63FE25B4-F725-4258-91A3-E2D44BEEC545}"/>
              </a:ext>
            </a:extLst>
          </p:cNvPr>
          <p:cNvGrpSpPr/>
          <p:nvPr/>
        </p:nvGrpSpPr>
        <p:grpSpPr>
          <a:xfrm>
            <a:off x="1329051" y="4135443"/>
            <a:ext cx="4561340" cy="1200329"/>
            <a:chOff x="2129811" y="1799521"/>
            <a:chExt cx="4561340" cy="1200329"/>
          </a:xfrm>
        </p:grpSpPr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xmlns="" id="{AAEAAB73-0986-4CBB-B09E-695715CDCC59}"/>
                </a:ext>
              </a:extLst>
            </p:cNvPr>
            <p:cNvSpPr/>
            <p:nvPr/>
          </p:nvSpPr>
          <p:spPr>
            <a:xfrm>
              <a:off x="2129811" y="1799521"/>
              <a:ext cx="2198038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sz="4800" b="1" dirty="0">
                  <a:solidFill>
                    <a:srgbClr val="538234"/>
                  </a:solidFill>
                  <a:latin typeface="Century Gothic" pitchFamily="34" charset="0"/>
                </a:rPr>
                <a:t>1 </a:t>
              </a:r>
              <a:r>
                <a:rPr lang="ru-RU" sz="4800" b="1" dirty="0" smtClean="0">
                  <a:solidFill>
                    <a:srgbClr val="538234"/>
                  </a:solidFill>
                  <a:latin typeface="Century Gothic" pitchFamily="34" charset="0"/>
                </a:rPr>
                <a:t>804</a:t>
              </a:r>
              <a:r>
                <a:rPr lang="ru-RU" sz="2800" b="1" dirty="0" smtClean="0">
                  <a:solidFill>
                    <a:srgbClr val="538234"/>
                  </a:solidFill>
                  <a:latin typeface="Century Gothic" pitchFamily="34" charset="0"/>
                </a:rPr>
                <a:t> </a:t>
              </a:r>
              <a:r>
                <a:rPr lang="ru-RU" b="1" dirty="0">
                  <a:solidFill>
                    <a:srgbClr val="538234"/>
                  </a:solidFill>
                  <a:latin typeface="Century Gothic" pitchFamily="34" charset="0"/>
                </a:rPr>
                <a:t>ЕД.</a:t>
              </a:r>
              <a:endParaRPr lang="ru-RU" sz="3600" b="1" dirty="0">
                <a:solidFill>
                  <a:srgbClr val="538234"/>
                </a:solidFill>
                <a:latin typeface="Century Gothic" pitchFamily="34" charset="0"/>
              </a:endParaRPr>
            </a:p>
          </p:txBody>
        </p:sp>
        <p:sp>
          <p:nvSpPr>
            <p:cNvPr id="45" name="Google Shape;991;p94">
              <a:extLst>
                <a:ext uri="{FF2B5EF4-FFF2-40B4-BE49-F238E27FC236}">
                  <a16:creationId xmlns:a16="http://schemas.microsoft.com/office/drawing/2014/main" xmlns="" id="{3FDEDADC-0622-4023-A9FD-2F3496C7582F}"/>
                </a:ext>
              </a:extLst>
            </p:cNvPr>
            <p:cNvSpPr txBox="1"/>
            <p:nvPr/>
          </p:nvSpPr>
          <p:spPr>
            <a:xfrm>
              <a:off x="2129811" y="2671339"/>
              <a:ext cx="4561340" cy="2999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670" tIns="41824" rIns="83670" bIns="41824" anchor="t" anchorCtr="0">
              <a:spAutoFit/>
            </a:bodyPr>
            <a:lstStyle/>
            <a:p>
              <a:pPr defTabSz="1219110">
                <a:defRPr/>
              </a:pPr>
              <a:r>
                <a:rPr lang="ru-RU" sz="1400" b="1" dirty="0">
                  <a:solidFill>
                    <a:srgbClr val="538234"/>
                  </a:solidFill>
                  <a:latin typeface="Century Gothic" pitchFamily="34" charset="0"/>
                  <a:sym typeface="Century Gothic"/>
                </a:rPr>
                <a:t>ПОСТАНОВЛЕНИЙ ВЫНЕСЕНО</a:t>
              </a:r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xmlns="" id="{885850ED-E5EE-4114-9E8D-992152CB80F6}"/>
              </a:ext>
            </a:extLst>
          </p:cNvPr>
          <p:cNvGrpSpPr/>
          <p:nvPr/>
        </p:nvGrpSpPr>
        <p:grpSpPr>
          <a:xfrm>
            <a:off x="1329050" y="5350897"/>
            <a:ext cx="6296867" cy="1200329"/>
            <a:chOff x="2129810" y="1799521"/>
            <a:chExt cx="6296867" cy="1200329"/>
          </a:xfrm>
        </p:grpSpPr>
        <p:sp>
          <p:nvSpPr>
            <p:cNvPr id="56" name="Прямоугольник 55">
              <a:extLst>
                <a:ext uri="{FF2B5EF4-FFF2-40B4-BE49-F238E27FC236}">
                  <a16:creationId xmlns:a16="http://schemas.microsoft.com/office/drawing/2014/main" xmlns="" id="{7EFDAA7E-C4FE-4BAB-B513-C2F2B615F3E9}"/>
                </a:ext>
              </a:extLst>
            </p:cNvPr>
            <p:cNvSpPr/>
            <p:nvPr/>
          </p:nvSpPr>
          <p:spPr>
            <a:xfrm>
              <a:off x="2129811" y="1799521"/>
              <a:ext cx="406553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sz="4800" b="1" dirty="0" smtClean="0">
                  <a:solidFill>
                    <a:srgbClr val="A20000"/>
                  </a:solidFill>
                  <a:latin typeface="Century Gothic" pitchFamily="34" charset="0"/>
                </a:rPr>
                <a:t>75 528 000 </a:t>
              </a:r>
              <a:r>
                <a:rPr lang="ru-RU" sz="2400" b="1" dirty="0" smtClean="0">
                  <a:solidFill>
                    <a:srgbClr val="A20000"/>
                  </a:solidFill>
                  <a:latin typeface="Century Gothic" pitchFamily="34" charset="0"/>
                </a:rPr>
                <a:t>РУБ</a:t>
              </a:r>
              <a:r>
                <a:rPr lang="ru-RU" b="1" dirty="0">
                  <a:solidFill>
                    <a:srgbClr val="A20000"/>
                  </a:solidFill>
                  <a:latin typeface="Century Gothic" pitchFamily="34" charset="0"/>
                </a:rPr>
                <a:t>.</a:t>
              </a:r>
              <a:endParaRPr lang="ru-RU" sz="3600" b="1" dirty="0">
                <a:solidFill>
                  <a:srgbClr val="A20000"/>
                </a:solidFill>
                <a:latin typeface="Century Gothic" pitchFamily="34" charset="0"/>
              </a:endParaRPr>
            </a:p>
          </p:txBody>
        </p:sp>
        <p:sp>
          <p:nvSpPr>
            <p:cNvPr id="78" name="Google Shape;991;p94">
              <a:extLst>
                <a:ext uri="{FF2B5EF4-FFF2-40B4-BE49-F238E27FC236}">
                  <a16:creationId xmlns:a16="http://schemas.microsoft.com/office/drawing/2014/main" xmlns="" id="{35FB3EB1-E4DD-4BA8-A017-D2561554C3A4}"/>
                </a:ext>
              </a:extLst>
            </p:cNvPr>
            <p:cNvSpPr txBox="1"/>
            <p:nvPr/>
          </p:nvSpPr>
          <p:spPr>
            <a:xfrm>
              <a:off x="2129810" y="2676258"/>
              <a:ext cx="6296867" cy="2999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670" tIns="41824" rIns="83670" bIns="41824" anchor="t" anchorCtr="0">
              <a:spAutoFit/>
            </a:bodyPr>
            <a:lstStyle/>
            <a:p>
              <a:pPr defTabSz="1219110">
                <a:defRPr/>
              </a:pPr>
              <a:r>
                <a:rPr lang="ru-RU" sz="1400" b="1" dirty="0">
                  <a:solidFill>
                    <a:srgbClr val="A20000"/>
                  </a:solidFill>
                  <a:latin typeface="Century Gothic" pitchFamily="34" charset="0"/>
                  <a:sym typeface="Century Gothic"/>
                </a:rPr>
                <a:t>СУММА ШТРАФОВ </a:t>
              </a:r>
              <a:r>
                <a:rPr lang="ru-RU" sz="1400" b="1" dirty="0">
                  <a:solidFill>
                    <a:srgbClr val="538234"/>
                  </a:solidFill>
                  <a:latin typeface="Century Gothic" pitchFamily="34" charset="0"/>
                  <a:sym typeface="Century Gothic"/>
                </a:rPr>
                <a:t>ИЗ НИХ ОПЛАЧЕНО  </a:t>
              </a:r>
              <a:r>
                <a:rPr lang="ru-RU" sz="1400" b="1" dirty="0" smtClean="0">
                  <a:solidFill>
                    <a:srgbClr val="538234"/>
                  </a:solidFill>
                  <a:latin typeface="Century Gothic" pitchFamily="34" charset="0"/>
                  <a:sym typeface="Century Gothic"/>
                </a:rPr>
                <a:t>10 180 000 РУБ</a:t>
              </a:r>
              <a:r>
                <a:rPr lang="ru-RU" sz="1400" b="1" dirty="0">
                  <a:solidFill>
                    <a:srgbClr val="538234"/>
                  </a:solidFill>
                  <a:latin typeface="Century Gothic" pitchFamily="34" charset="0"/>
                  <a:sym typeface="Century Gothic"/>
                </a:rPr>
                <a:t>.</a:t>
              </a:r>
            </a:p>
          </p:txBody>
        </p:sp>
      </p:grp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62307C0F-4046-47B9-B7C5-CB0CA45D9D34}"/>
              </a:ext>
            </a:extLst>
          </p:cNvPr>
          <p:cNvCxnSpPr/>
          <p:nvPr/>
        </p:nvCxnSpPr>
        <p:spPr>
          <a:xfrm>
            <a:off x="418091" y="3097514"/>
            <a:ext cx="3207347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>
            <a:extLst>
              <a:ext uri="{FF2B5EF4-FFF2-40B4-BE49-F238E27FC236}">
                <a16:creationId xmlns:a16="http://schemas.microsoft.com/office/drawing/2014/main" xmlns="" id="{3B47B5FD-3033-4AE4-B5EB-12E81F495E34}"/>
              </a:ext>
            </a:extLst>
          </p:cNvPr>
          <p:cNvCxnSpPr/>
          <p:nvPr/>
        </p:nvCxnSpPr>
        <p:spPr>
          <a:xfrm>
            <a:off x="418091" y="2273029"/>
            <a:ext cx="3207347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>
            <a:extLst>
              <a:ext uri="{FF2B5EF4-FFF2-40B4-BE49-F238E27FC236}">
                <a16:creationId xmlns:a16="http://schemas.microsoft.com/office/drawing/2014/main" xmlns="" id="{6B5C7C73-32BD-4A7C-AB55-D489AF687F7B}"/>
              </a:ext>
            </a:extLst>
          </p:cNvPr>
          <p:cNvCxnSpPr>
            <a:cxnSpLocks/>
          </p:cNvCxnSpPr>
          <p:nvPr/>
        </p:nvCxnSpPr>
        <p:spPr>
          <a:xfrm>
            <a:off x="4336545" y="2839046"/>
            <a:ext cx="2199441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>
            <a:extLst>
              <a:ext uri="{FF2B5EF4-FFF2-40B4-BE49-F238E27FC236}">
                <a16:creationId xmlns:a16="http://schemas.microsoft.com/office/drawing/2014/main" xmlns="" id="{1D1C1118-64B7-4A70-A2D2-C445741C0291}"/>
              </a:ext>
            </a:extLst>
          </p:cNvPr>
          <p:cNvCxnSpPr>
            <a:cxnSpLocks/>
          </p:cNvCxnSpPr>
          <p:nvPr/>
        </p:nvCxnSpPr>
        <p:spPr>
          <a:xfrm>
            <a:off x="4336545" y="3663797"/>
            <a:ext cx="2199441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xmlns="" id="{D076A496-DAA3-41B2-ACE6-6F565B29238D}"/>
              </a:ext>
            </a:extLst>
          </p:cNvPr>
          <p:cNvSpPr/>
          <p:nvPr/>
        </p:nvSpPr>
        <p:spPr>
          <a:xfrm>
            <a:off x="4563485" y="2812880"/>
            <a:ext cx="16979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134A68"/>
                </a:solidFill>
                <a:latin typeface="Century Gothic" pitchFamily="34" charset="0"/>
              </a:rPr>
              <a:t>3 356</a:t>
            </a:r>
            <a:r>
              <a:rPr lang="ru-RU" sz="2800" b="1" dirty="0">
                <a:solidFill>
                  <a:srgbClr val="134A68"/>
                </a:solidFill>
                <a:latin typeface="Century Gothic" pitchFamily="34" charset="0"/>
              </a:rPr>
              <a:t> </a:t>
            </a:r>
            <a:r>
              <a:rPr lang="ru-RU" sz="1400" dirty="0">
                <a:solidFill>
                  <a:srgbClr val="134A68"/>
                </a:solidFill>
                <a:latin typeface="Century Gothic" pitchFamily="34" charset="0"/>
              </a:rPr>
              <a:t>ЧАСОВ</a:t>
            </a:r>
            <a:endParaRPr lang="ru-RU" sz="2400" dirty="0">
              <a:solidFill>
                <a:srgbClr val="134A68"/>
              </a:solidFill>
              <a:latin typeface="Century Gothic" pitchFamily="34" charset="0"/>
            </a:endParaRPr>
          </a:p>
        </p:txBody>
      </p:sp>
      <p:cxnSp>
        <p:nvCxnSpPr>
          <p:cNvPr id="87" name="Прямая соединительная линия 86">
            <a:extLst>
              <a:ext uri="{FF2B5EF4-FFF2-40B4-BE49-F238E27FC236}">
                <a16:creationId xmlns:a16="http://schemas.microsoft.com/office/drawing/2014/main" xmlns="" id="{92E90622-FE43-401D-AC28-C282CAF1C346}"/>
              </a:ext>
            </a:extLst>
          </p:cNvPr>
          <p:cNvCxnSpPr>
            <a:cxnSpLocks/>
          </p:cNvCxnSpPr>
          <p:nvPr/>
        </p:nvCxnSpPr>
        <p:spPr>
          <a:xfrm>
            <a:off x="418091" y="5493285"/>
            <a:ext cx="6192488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xmlns="" id="{741D3851-4B30-4D1B-A6DF-530A81E93F55}"/>
              </a:ext>
            </a:extLst>
          </p:cNvPr>
          <p:cNvGrpSpPr/>
          <p:nvPr/>
        </p:nvGrpSpPr>
        <p:grpSpPr>
          <a:xfrm>
            <a:off x="334795" y="5717714"/>
            <a:ext cx="809828" cy="809828"/>
            <a:chOff x="310692" y="5231379"/>
            <a:chExt cx="979720" cy="979720"/>
          </a:xfrm>
          <a:solidFill>
            <a:srgbClr val="A20000"/>
          </a:solidFill>
        </p:grpSpPr>
        <p:pic>
          <p:nvPicPr>
            <p:cNvPr id="89" name="Рисунок 88">
              <a:extLst>
                <a:ext uri="{FF2B5EF4-FFF2-40B4-BE49-F238E27FC236}">
                  <a16:creationId xmlns:a16="http://schemas.microsoft.com/office/drawing/2014/main" xmlns="" id="{A57D689A-61E0-4671-BEFB-BDA35796D5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p:blipFill>
          <p:spPr>
            <a:xfrm>
              <a:off x="310692" y="5231379"/>
              <a:ext cx="979720" cy="979720"/>
            </a:xfrm>
            <a:prstGeom prst="rect">
              <a:avLst/>
            </a:prstGeom>
          </p:spPr>
        </p:pic>
        <p:pic>
          <p:nvPicPr>
            <p:cNvPr id="90" name="Рисунок 89" descr="Рубль">
              <a:extLst>
                <a:ext uri="{FF2B5EF4-FFF2-40B4-BE49-F238E27FC236}">
                  <a16:creationId xmlns:a16="http://schemas.microsoft.com/office/drawing/2014/main" xmlns="" id="{5283F46E-A073-495C-B3FB-3FB24D994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p:blipFill>
          <p:spPr>
            <a:xfrm>
              <a:off x="775128" y="5631351"/>
              <a:ext cx="337525" cy="3375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010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3FFAB6A5-5076-4E1A-8827-F0E1713A8EF3}"/>
              </a:ext>
            </a:extLst>
          </p:cNvPr>
          <p:cNvSpPr/>
          <p:nvPr/>
        </p:nvSpPr>
        <p:spPr>
          <a:xfrm>
            <a:off x="0" y="0"/>
            <a:ext cx="12192000" cy="6857995"/>
          </a:xfrm>
          <a:prstGeom prst="rect">
            <a:avLst/>
          </a:prstGeom>
          <a:solidFill>
            <a:srgbClr val="054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50958FF3-D10B-4F5A-90B4-4F53DD228813}"/>
              </a:ext>
            </a:extLst>
          </p:cNvPr>
          <p:cNvSpPr txBox="1">
            <a:spLocks/>
          </p:cNvSpPr>
          <p:nvPr/>
        </p:nvSpPr>
        <p:spPr>
          <a:xfrm>
            <a:off x="0" y="2893315"/>
            <a:ext cx="12192000" cy="1768529"/>
          </a:xfrm>
        </p:spPr>
        <p:txBody>
          <a:bodyPr anchor="t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СПАСИБО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ЗА ВНИМАНИЕ!</a:t>
            </a:r>
            <a:endParaRPr kumimoji="0" lang="ru-RU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AFC4BAD0-4CCD-4ADD-97FA-D3CDAD524E2C}"/>
              </a:ext>
            </a:extLst>
          </p:cNvPr>
          <p:cNvGrpSpPr/>
          <p:nvPr/>
        </p:nvGrpSpPr>
        <p:grpSpPr>
          <a:xfrm>
            <a:off x="4349331" y="365684"/>
            <a:ext cx="3493337" cy="1268896"/>
            <a:chOff x="4296881" y="323850"/>
            <a:chExt cx="3493337" cy="126889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99BE49BD-5B14-49FA-880A-4B7A965212F2}"/>
                </a:ext>
              </a:extLst>
            </p:cNvPr>
            <p:cNvSpPr txBox="1"/>
            <p:nvPr/>
          </p:nvSpPr>
          <p:spPr>
            <a:xfrm>
              <a:off x="5210188" y="627747"/>
              <a:ext cx="2580030" cy="764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00"/>
                </a:spcAft>
              </a:pPr>
              <a:r>
                <a:rPr lang="ru-RU" sz="1400" b="1" dirty="0">
                  <a:solidFill>
                    <a:schemeClr val="bg1"/>
                  </a:solidFill>
                  <a:latin typeface="Century Gothic" pitchFamily="34" charset="0"/>
                </a:rPr>
                <a:t>ГЛАВНОЕ УПРАВЛЕНИЕ</a:t>
              </a:r>
            </a:p>
            <a:p>
              <a:pPr>
                <a:spcAft>
                  <a:spcPts val="100"/>
                </a:spcAft>
              </a:pPr>
              <a:r>
                <a:rPr lang="ru-RU" sz="1400" b="1" dirty="0">
                  <a:solidFill>
                    <a:schemeClr val="bg1"/>
                  </a:solidFill>
                  <a:latin typeface="Century Gothic" pitchFamily="34" charset="0"/>
                </a:rPr>
                <a:t>СОДЕРЖАНИЯ ТЕРРИТОРИЙ</a:t>
              </a:r>
            </a:p>
            <a:p>
              <a:pPr>
                <a:spcAft>
                  <a:spcPts val="100"/>
                </a:spcAft>
              </a:pPr>
              <a:r>
                <a:rPr lang="ru-RU" sz="1400" b="1" dirty="0">
                  <a:solidFill>
                    <a:schemeClr val="bg1"/>
                  </a:solidFill>
                  <a:latin typeface="Century Gothic" pitchFamily="34" charset="0"/>
                </a:rPr>
                <a:t>МОСКОВСКОЙ ОБЛАСТИ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xmlns="" id="{89D8B782-069E-4A25-9BCB-3D8714DD4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6881" y="323850"/>
              <a:ext cx="913306" cy="12688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055691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C00000"/>
      </a:accent2>
      <a:accent3>
        <a:srgbClr val="A5A5A5"/>
      </a:accent3>
      <a:accent4>
        <a:srgbClr val="054A0C"/>
      </a:accent4>
      <a:accent5>
        <a:srgbClr val="4472C4"/>
      </a:accent5>
      <a:accent6>
        <a:srgbClr val="345488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6_Карточки муниципалитетов - параметрические макеты по темам и типу бюджета v7">
  <a:themeElements>
    <a:clrScheme name="Пользовательские 1">
      <a:dk1>
        <a:srgbClr val="263238"/>
      </a:dk1>
      <a:lt1>
        <a:srgbClr val="FFFFFF"/>
      </a:lt1>
      <a:dk2>
        <a:srgbClr val="36474F"/>
      </a:dk2>
      <a:lt2>
        <a:srgbClr val="FFFFFF"/>
      </a:lt2>
      <a:accent1>
        <a:srgbClr val="7FC42F"/>
      </a:accent1>
      <a:accent2>
        <a:srgbClr val="58B87E"/>
      </a:accent2>
      <a:accent3>
        <a:srgbClr val="30AFBF"/>
      </a:accent3>
      <a:accent4>
        <a:srgbClr val="FFD156"/>
      </a:accent4>
      <a:accent5>
        <a:srgbClr val="FAA724"/>
      </a:accent5>
      <a:accent6>
        <a:srgbClr val="E13633"/>
      </a:accent6>
      <a:hlink>
        <a:srgbClr val="56C7AA"/>
      </a:hlink>
      <a:folHlink>
        <a:srgbClr val="59A8D1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Карточки муниципалитетов - параметрические макеты по темам и типу бюджета v7" id="{D76DEF60-B473-4E22-8176-A881FBE1BEE9}" vid="{F283CF13-7BEB-4014-AC2A-9A3D2A113502}"/>
    </a:ext>
  </a:extLst>
</a:theme>
</file>

<file path=ppt/theme/theme3.xml><?xml version="1.0" encoding="utf-8"?>
<a:theme xmlns:a="http://schemas.openxmlformats.org/drawingml/2006/main" name="17_Карточки муниципалитетов - параметрические макеты по темам и типу бюджета v7">
  <a:themeElements>
    <a:clrScheme name="Пользовательские 1">
      <a:dk1>
        <a:srgbClr val="263238"/>
      </a:dk1>
      <a:lt1>
        <a:srgbClr val="FFFFFF"/>
      </a:lt1>
      <a:dk2>
        <a:srgbClr val="36474F"/>
      </a:dk2>
      <a:lt2>
        <a:srgbClr val="FFFFFF"/>
      </a:lt2>
      <a:accent1>
        <a:srgbClr val="7FC42F"/>
      </a:accent1>
      <a:accent2>
        <a:srgbClr val="58B87E"/>
      </a:accent2>
      <a:accent3>
        <a:srgbClr val="30AFBF"/>
      </a:accent3>
      <a:accent4>
        <a:srgbClr val="FFD156"/>
      </a:accent4>
      <a:accent5>
        <a:srgbClr val="FAA724"/>
      </a:accent5>
      <a:accent6>
        <a:srgbClr val="E13633"/>
      </a:accent6>
      <a:hlink>
        <a:srgbClr val="56C7AA"/>
      </a:hlink>
      <a:folHlink>
        <a:srgbClr val="59A8D1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Карточки муниципалитетов - параметрические макеты по темам и типу бюджета v7" id="{D76DEF60-B473-4E22-8176-A881FBE1BEE9}" vid="{F283CF13-7BEB-4014-AC2A-9A3D2A113502}"/>
    </a:ext>
  </a:extLst>
</a:theme>
</file>

<file path=ppt/theme/theme4.xml><?xml version="1.0" encoding="utf-8"?>
<a:theme xmlns:a="http://schemas.openxmlformats.org/drawingml/2006/main" name="18_Карточки муниципалитетов - параметрические макеты по темам и типу бюджета v7">
  <a:themeElements>
    <a:clrScheme name="Пользовательские 1">
      <a:dk1>
        <a:srgbClr val="263238"/>
      </a:dk1>
      <a:lt1>
        <a:srgbClr val="FFFFFF"/>
      </a:lt1>
      <a:dk2>
        <a:srgbClr val="36474F"/>
      </a:dk2>
      <a:lt2>
        <a:srgbClr val="FFFFFF"/>
      </a:lt2>
      <a:accent1>
        <a:srgbClr val="7FC42F"/>
      </a:accent1>
      <a:accent2>
        <a:srgbClr val="58B87E"/>
      </a:accent2>
      <a:accent3>
        <a:srgbClr val="30AFBF"/>
      </a:accent3>
      <a:accent4>
        <a:srgbClr val="FFD156"/>
      </a:accent4>
      <a:accent5>
        <a:srgbClr val="FAA724"/>
      </a:accent5>
      <a:accent6>
        <a:srgbClr val="E13633"/>
      </a:accent6>
      <a:hlink>
        <a:srgbClr val="56C7AA"/>
      </a:hlink>
      <a:folHlink>
        <a:srgbClr val="59A8D1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Карточки муниципалитетов - параметрические макеты по темам и типу бюджета v7" id="{D76DEF60-B473-4E22-8176-A881FBE1BEE9}" vid="{F283CF13-7BEB-4014-AC2A-9A3D2A113502}"/>
    </a:ext>
  </a:extLst>
</a:theme>
</file>

<file path=ppt/theme/theme5.xml><?xml version="1.0" encoding="utf-8"?>
<a:theme xmlns:a="http://schemas.openxmlformats.org/drawingml/2006/main" name="19_Карточки муниципалитетов - параметрические макеты по темам и типу бюджета v7">
  <a:themeElements>
    <a:clrScheme name="Пользовательские 1">
      <a:dk1>
        <a:srgbClr val="263238"/>
      </a:dk1>
      <a:lt1>
        <a:srgbClr val="FFFFFF"/>
      </a:lt1>
      <a:dk2>
        <a:srgbClr val="36474F"/>
      </a:dk2>
      <a:lt2>
        <a:srgbClr val="FFFFFF"/>
      </a:lt2>
      <a:accent1>
        <a:srgbClr val="7FC42F"/>
      </a:accent1>
      <a:accent2>
        <a:srgbClr val="58B87E"/>
      </a:accent2>
      <a:accent3>
        <a:srgbClr val="30AFBF"/>
      </a:accent3>
      <a:accent4>
        <a:srgbClr val="FFD156"/>
      </a:accent4>
      <a:accent5>
        <a:srgbClr val="FAA724"/>
      </a:accent5>
      <a:accent6>
        <a:srgbClr val="E13633"/>
      </a:accent6>
      <a:hlink>
        <a:srgbClr val="56C7AA"/>
      </a:hlink>
      <a:folHlink>
        <a:srgbClr val="59A8D1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Карточки муниципалитетов - параметрические макеты по темам и типу бюджета v7" id="{D76DEF60-B473-4E22-8176-A881FBE1BEE9}" vid="{F283CF13-7BEB-4014-AC2A-9A3D2A113502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16374</TotalTime>
  <Words>228</Words>
  <Application>Microsoft Office PowerPoint</Application>
  <PresentationFormat>Произвольный</PresentationFormat>
  <Paragraphs>73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Тема Office</vt:lpstr>
      <vt:lpstr>16_Карточки муниципалитетов - параметрические макеты по темам и типу бюджета v7</vt:lpstr>
      <vt:lpstr>17_Карточки муниципалитетов - параметрические макеты по темам и типу бюджета v7</vt:lpstr>
      <vt:lpstr>18_Карточки муниципалитетов - параметрические макеты по темам и типу бюджета v7</vt:lpstr>
      <vt:lpstr>19_Карточки муниципалитетов - параметрические макеты по темам и типу бюджета v7</vt:lpstr>
      <vt:lpstr>Презентация PowerPoint</vt:lpstr>
      <vt:lpstr>Презентация PowerPoint</vt:lpstr>
      <vt:lpstr>ПРИМЕР ОТРАБОТКИ НАРУШЕНИЙ  ВЫЯВЛЕННЫХ ИИ С ПОДТВЕРЖДЕНИЕМ В ОТРАСЛЕВОЙ СИСТЕМЕ</vt:lpstr>
      <vt:lpstr>АВТОМАТИЗАЦИЯ ПРОЦЕССА  ФОРМИРОВАНИЯ ПОСТАНОВЛЕНИЯ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natash.ru26@mail.ru</dc:creator>
  <cp:lastModifiedBy>Степанов Сергей Анатольевич</cp:lastModifiedBy>
  <cp:revision>1345</cp:revision>
  <cp:lastPrinted>2023-06-30T12:54:27Z</cp:lastPrinted>
  <dcterms:created xsi:type="dcterms:W3CDTF">2022-06-12T13:53:01Z</dcterms:created>
  <dcterms:modified xsi:type="dcterms:W3CDTF">2023-09-21T10:09:33Z</dcterms:modified>
</cp:coreProperties>
</file>