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34F80A-2FC6-4E56-A1DD-A0FB82D3E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523698-07E6-4153-BA39-775024394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2E50E-B1BE-409F-9D37-CF3BD8F26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E4478B-E7DB-4499-9069-205EDD35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BDD8F9-38E4-48CA-94FA-7F3EB471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8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DFCFA2-0BCE-4BFB-85BC-5C33D7A0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C78C62-1C40-4C95-9DF2-F11DC4DC1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14DCEE-500B-4171-A11C-ADDC57E2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EEB4F4-2E9E-475A-B944-A771DDA36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94F4D5-1D84-4FA9-B545-EE875EEA3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0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D9B92A7-F47C-4ECC-88D5-CC7043F92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A7D88E-04BC-4D61-8514-B6232F909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A6CF4D-47C3-49EF-85DD-504BCA28A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AC382E-3241-48DA-B7E0-69EA1D53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2CCF83-15CF-4834-9E45-5BE352C7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4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F4431-FB88-4751-9915-1149206A2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4407C2-1C3A-42A9-9549-1BAE1B4A7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84642F-66CF-4C82-A1A9-D64A25AD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D3D80-12FA-4358-9CF1-7B2A170A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884F8-F588-44E1-8625-D491C5D7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07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5DDBF3-10B2-4F3B-96CC-BC212D7E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9645BE-03C5-4E92-935A-AF9D3CE16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4A2CAD-6041-4DCF-8515-010AABA7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0FEF1D-8922-42E8-93E1-6F41E78B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349C5E-43E4-4B3A-B8F7-DD0C50A9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0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CC56B-6E19-4959-82CD-D4809506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2F1C4-4B61-4A96-8581-7CC027819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1358B-9B96-4B6D-8B82-500C5F8E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D0F55C-AA99-49D3-B6CE-F54766BC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7C0F69-4D47-4574-9F68-EC4DD8B6E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24595F-9F89-485A-99CC-F0DE686D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37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BAFFA-9394-4A5F-9649-4478A0C1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CE531D-2E69-4BDE-9CFE-32886285F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C8C81F-CF24-4A63-9292-6CA89B12D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E70F3C-2D24-46C0-8330-E8DD6B4C1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CAE729-B953-4D64-956E-E9AD1489B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B85A1E-4619-4BE3-A3C4-8B9D5009A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1C7A52-0B0D-426C-9935-47A80D78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E838BF7-74B2-4E22-9186-30A49351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8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93E0BE-2FC6-42E7-926D-BDF9522D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054FA33-FC6E-4B41-9F59-46F32428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219DBF9-BAE5-44C4-8E23-49DFD99D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E9D974-6C43-4B66-9946-917586E6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92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284CE8-9431-4172-8D6D-ED9C63DC3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F9F5F9-3A76-4606-8E1E-CE0D6CB3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D7ABC1-D52C-479A-8E71-BAF6B5C7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4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E84C72-6ACD-409C-BE28-43BFC6D57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B2F432-59E2-48CC-AF32-FFA3B1E33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B3EF8D-C722-4C22-9F5E-0807C92F1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FF9BB3-94C0-48FB-BCED-1047177C1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125B27-6900-4EF0-9F40-B53C21E4D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4B308C-B10F-42FF-B0A0-5B4E524B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6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F0CB6-948A-4EF2-A6C4-9F1ABDC25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FC511C-636D-452D-B1DD-CC00B7A99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13DA259-A825-41EB-9528-0C2A8DBA8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00287E-9C03-4637-94F7-B09E5788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586E8D-1295-4F7B-B848-08B50B63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76B07E-4EAA-4BFE-BE1F-1D8677D1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8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1A4CEC-177C-457B-9F42-2877B3621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A5DD65-C373-4045-9708-0CC8E4F27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390868-591E-40F5-B2ED-7C698DC17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9EF47-477A-4B22-8570-F2AF65311A56}" type="datetimeFigureOut">
              <a:rPr lang="ru-RU" smtClean="0"/>
              <a:t>14.09.2023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7D6645-7A3C-46E5-878C-98856736F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AECC5D-1B79-4B5C-9C1E-FAE6AB6DB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59E8B-E552-4B87-ACE6-B56A276965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C76BB-EF2C-4F33-9BDF-7B2EF8E6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363" y="301842"/>
            <a:ext cx="7324079" cy="9144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ДАШБОРД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РЕЙТИНГ СТОМАТОЛОГИЯ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5054C0-A8BC-4A48-93A9-5CD74192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533540"/>
            <a:ext cx="12192000" cy="28253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Дашборде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отображена работа стоматологической службы  Подмосковья с разбивкой по категориям: Профилактика, 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оказания медицинской помощи, Доступность, Обратная связь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C69C3E-BC63-4113-BF80-4BE32B21C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0" y="119663"/>
            <a:ext cx="619125" cy="7239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050824-067C-4C4A-95FF-EEF2E44B1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18" y="2142226"/>
            <a:ext cx="7424691" cy="37674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6C6193D-EF82-4B58-B609-BD4529CD47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7428" y="2476870"/>
            <a:ext cx="4756304" cy="343284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FB267A-4B68-4A88-A4F7-230E7B2033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5612" y="6091237"/>
            <a:ext cx="30575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6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C76BB-EF2C-4F33-9BDF-7B2EF8E6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1" y="119664"/>
            <a:ext cx="7267574" cy="86141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ДАШБОРД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РЕЙТИНГ СТОМАТОЛОГИЯ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5054C0-A8BC-4A48-93A9-5CD74192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5125" y="5546572"/>
            <a:ext cx="4438650" cy="57270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выбрать необходимый отчетный период, городской округ и медицинскую организацию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C69C3E-BC63-4113-BF80-4BE32B21C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0" y="119663"/>
            <a:ext cx="619125" cy="7239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67470A1-7D60-4EB9-9DD6-A0F0C48A2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25" y="981076"/>
            <a:ext cx="12095550" cy="483066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23C6911-296E-4EA2-8EA0-630F36493F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2725" y="673538"/>
            <a:ext cx="1656750" cy="178682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26A5C3B-CB5A-4CFA-9A34-C1A6B8261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0826" y="5546572"/>
            <a:ext cx="4552949" cy="112657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1568ADF-8205-4BF9-AC78-82530F6982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6987" y="5467350"/>
            <a:ext cx="364807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92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C76BB-EF2C-4F33-9BDF-7B2EF8E6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1" y="119664"/>
            <a:ext cx="7267574" cy="86141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ДАШБОРД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РЕЙТИНГ СТОМАТОЛОГИЯ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5054C0-A8BC-4A48-93A9-5CD74192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50" y="1104900"/>
            <a:ext cx="12047926" cy="50143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1400" dirty="0"/>
              <a:t>Слева на </a:t>
            </a:r>
            <a:r>
              <a:rPr lang="ru-RU" sz="1400" dirty="0" err="1"/>
              <a:t>дашборде</a:t>
            </a:r>
            <a:r>
              <a:rPr lang="ru-RU" sz="1400" dirty="0"/>
              <a:t> реализована панель, на которой представлены категории , включенные в КР Стоматология. При нажатии на любую из них осуществится переход в новую вкладку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C69C3E-BC63-4113-BF80-4BE32B21C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0" y="119663"/>
            <a:ext cx="619125" cy="7239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9D027E-BB4E-46BF-97A3-57E036B22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2" y="1543050"/>
            <a:ext cx="3057525" cy="21907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D7FAEA-D671-4422-87B3-9177BBF4EE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5793" y="1610849"/>
            <a:ext cx="8298082" cy="476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16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C76BB-EF2C-4F33-9BDF-7B2EF8E6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1" y="119664"/>
            <a:ext cx="7267574" cy="86141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ДАШБОРД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РЕЙТИНГ СТОМАТОЛОГИЯ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5054C0-A8BC-4A48-93A9-5CD741924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50" y="1104900"/>
            <a:ext cx="12047926" cy="5014375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Имеется возможность раскрыть полный перечень медицинских организаций в каждом показателе и скачать данные по показателям в формате .</a:t>
            </a:r>
            <a:r>
              <a:rPr lang="ru-RU" sz="1400" dirty="0" err="1"/>
              <a:t>xlsx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C69C3E-BC63-4113-BF80-4BE32B21C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50" y="119663"/>
            <a:ext cx="619125" cy="7239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24C4BBD-6E52-408D-B61C-A9409EB92C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99" y="1104900"/>
            <a:ext cx="11419875" cy="43695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8FDED2-BC79-4401-9BE6-7347DDFEC7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5681" y="2615903"/>
            <a:ext cx="2530669" cy="2539517"/>
          </a:xfrm>
          <a:prstGeom prst="rect">
            <a:avLst/>
          </a:prstGeom>
        </p:spPr>
      </p:pic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CFB188F-B24C-4B4A-8E7B-126CC4C54922}"/>
              </a:ext>
            </a:extLst>
          </p:cNvPr>
          <p:cNvCxnSpPr/>
          <p:nvPr/>
        </p:nvCxnSpPr>
        <p:spPr>
          <a:xfrm>
            <a:off x="3981450" y="2743200"/>
            <a:ext cx="2295525" cy="1047750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E6B275DE-8DDD-456B-B9F1-9C4851451983}"/>
              </a:ext>
            </a:extLst>
          </p:cNvPr>
          <p:cNvCxnSpPr>
            <a:cxnSpLocks/>
          </p:cNvCxnSpPr>
          <p:nvPr/>
        </p:nvCxnSpPr>
        <p:spPr>
          <a:xfrm flipH="1" flipV="1">
            <a:off x="3590925" y="4048126"/>
            <a:ext cx="1800225" cy="1545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8745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80</Words>
  <Application>Microsoft Office PowerPoint</Application>
  <PresentationFormat>Широкоэкранный</PresentationFormat>
  <Paragraphs>24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ГЛАВНЫЙ ДАШБОРД КОМПЛЕКСНЫЙ РЕЙТИНГ СТОМАТОЛОГИЯ</vt:lpstr>
      <vt:lpstr>ГЛАВНЫЙ ДАШБОРД КОМПЛЕКСНЫЙ РЕЙТИНГ СТОМАТОЛОГИЯ</vt:lpstr>
      <vt:lpstr>ГЛАВНЫЙ ДАШБОРД КОМПЛЕКСНЫЙ РЕЙТИНГ СТОМАТОЛОГИЯ</vt:lpstr>
      <vt:lpstr>ГЛАВНЫЙ ДАШБОРД КОМПЛЕКСНЫЙ РЕЙТИНГ СТОМАТОЛОГИЯ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ГЛАВНЫЙ ДАШБОРД КОМПЛЕКСНЫЙ РЕЙТИНГ СТОМАТОЛОГИЯ</dc:title>
  <dc:creator>user</dc:creator>
  <cp:lastModifiedBy>user</cp:lastModifiedBy>
  <cp:revision>4</cp:revision>
  <dcterms:created xsi:type="dcterms:W3CDTF">2023-09-14T14:57:05Z</dcterms:created>
  <dcterms:modified xsi:type="dcterms:W3CDTF">2023-09-14T15:30:18Z</dcterms:modified>
</cp:coreProperties>
</file>