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71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9BEC67-E107-4A41-ABF9-9B79CDD51D73}">
          <p14:sldIdLst>
            <p14:sldId id="256"/>
            <p14:sldId id="257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831"/>
    <a:srgbClr val="D0C3BD"/>
    <a:srgbClr val="3D6A66"/>
    <a:srgbClr val="69849B"/>
    <a:srgbClr val="DCDCDD"/>
    <a:srgbClr val="1D2424"/>
    <a:srgbClr val="FFFFFF"/>
    <a:srgbClr val="F90052"/>
    <a:srgbClr val="F3F3F3"/>
    <a:srgbClr val="D5E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2" autoAdjust="0"/>
    <p:restoredTop sz="94660"/>
  </p:normalViewPr>
  <p:slideViewPr>
    <p:cSldViewPr>
      <p:cViewPr varScale="1">
        <p:scale>
          <a:sx n="92" d="100"/>
          <a:sy n="92" d="100"/>
        </p:scale>
        <p:origin x="91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85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6DDD3-71F5-4FB6-A996-CD458A7B13EA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8D29E-8E1A-421F-8F08-540C33483E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05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8ECC6-5B9E-4710-ABEF-4A2F7B2C6423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889D9-6A16-4FBC-8FA3-A24BB3AA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6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889D9-6A16-4FBC-8FA3-A24BB3AA84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1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вт 26.09.23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bedevaANV\Downloads\pngwing.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1440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48064" y="1322677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69849B"/>
                </a:solidFill>
                <a:latin typeface="+mj-lt"/>
              </a:rPr>
              <a:t>Навигатор социальных услуг</a:t>
            </a:r>
            <a:br>
              <a:rPr lang="ru-RU" sz="2400" b="1" dirty="0" smtClean="0">
                <a:solidFill>
                  <a:srgbClr val="69849B"/>
                </a:solidFill>
                <a:latin typeface="+mj-lt"/>
              </a:rPr>
            </a:br>
            <a:r>
              <a:rPr lang="ru-RU" sz="2400" b="1" dirty="0" smtClean="0">
                <a:solidFill>
                  <a:srgbClr val="69849B"/>
                </a:solidFill>
                <a:latin typeface="+mj-lt"/>
              </a:rPr>
              <a:t/>
            </a:r>
            <a:br>
              <a:rPr lang="ru-RU" sz="2400" b="1" dirty="0" smtClean="0">
                <a:solidFill>
                  <a:srgbClr val="69849B"/>
                </a:solidFill>
                <a:latin typeface="+mj-lt"/>
              </a:rPr>
            </a:br>
            <a:r>
              <a:rPr lang="ru-RU" sz="2400" b="1" dirty="0" smtClean="0">
                <a:solidFill>
                  <a:srgbClr val="69849B"/>
                </a:solidFill>
                <a:latin typeface="+mj-lt"/>
              </a:rPr>
              <a:t>Экспертная система </a:t>
            </a:r>
            <a:r>
              <a:rPr lang="ru-RU" sz="2400" b="1" dirty="0">
                <a:solidFill>
                  <a:srgbClr val="69849B"/>
                </a:solidFill>
                <a:latin typeface="+mj-lt"/>
              </a:rPr>
              <a:t/>
            </a:r>
            <a:br>
              <a:rPr lang="ru-RU" sz="2400" b="1" dirty="0">
                <a:solidFill>
                  <a:srgbClr val="69849B"/>
                </a:solidFill>
                <a:latin typeface="+mj-lt"/>
              </a:rPr>
            </a:br>
            <a:r>
              <a:rPr lang="ru-RU" sz="2400" b="1" dirty="0" smtClean="0">
                <a:solidFill>
                  <a:srgbClr val="69849B"/>
                </a:solidFill>
                <a:latin typeface="+mj-lt"/>
              </a:rPr>
              <a:t>СОЦПОДДЕРЖКА</a:t>
            </a:r>
            <a:endParaRPr lang="ru-RU" sz="3600" b="1" dirty="0">
              <a:solidFill>
                <a:srgbClr val="1D2424"/>
              </a:solidFill>
              <a:latin typeface="+mj-lt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6104037-4CBC-4C4A-9BE3-12E8F46E06E3}"/>
              </a:ext>
            </a:extLst>
          </p:cNvPr>
          <p:cNvSpPr/>
          <p:nvPr/>
        </p:nvSpPr>
        <p:spPr>
          <a:xfrm>
            <a:off x="1435668" y="1707654"/>
            <a:ext cx="2694601" cy="1512168"/>
          </a:xfrm>
          <a:prstGeom prst="rect">
            <a:avLst/>
          </a:prstGeom>
          <a:solidFill>
            <a:srgbClr val="3D6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653" y="2030760"/>
            <a:ext cx="2798629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3DDF5761-8742-455E-A87C-59FA900B6184}"/>
              </a:ext>
            </a:extLst>
          </p:cNvPr>
          <p:cNvGrpSpPr/>
          <p:nvPr/>
        </p:nvGrpSpPr>
        <p:grpSpPr>
          <a:xfrm>
            <a:off x="1139305" y="920626"/>
            <a:ext cx="1603805" cy="1111541"/>
            <a:chOff x="1139305" y="920626"/>
            <a:chExt cx="1603805" cy="1111541"/>
          </a:xfrm>
        </p:grpSpPr>
        <p:sp>
          <p:nvSpPr>
            <p:cNvPr id="145" name="Прямоугольник 144">
              <a:extLst>
                <a:ext uri="{FF2B5EF4-FFF2-40B4-BE49-F238E27FC236}">
                  <a16:creationId xmlns:a16="http://schemas.microsoft.com/office/drawing/2014/main" id="{4B7CE589-C639-41CA-A8FA-9348C0B26819}"/>
                </a:ext>
              </a:extLst>
            </p:cNvPr>
            <p:cNvSpPr/>
            <p:nvPr/>
          </p:nvSpPr>
          <p:spPr>
            <a:xfrm>
              <a:off x="1763524" y="1302825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3" name="Прямоугольник 142">
              <a:extLst>
                <a:ext uri="{FF2B5EF4-FFF2-40B4-BE49-F238E27FC236}">
                  <a16:creationId xmlns:a16="http://schemas.microsoft.com/office/drawing/2014/main" id="{9372405A-BAAB-4FFB-9DF7-BEBAB346382F}"/>
                </a:ext>
              </a:extLst>
            </p:cNvPr>
            <p:cNvSpPr/>
            <p:nvPr/>
          </p:nvSpPr>
          <p:spPr>
            <a:xfrm>
              <a:off x="1438763" y="920626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4" name="Прямоугольник 143">
              <a:extLst>
                <a:ext uri="{FF2B5EF4-FFF2-40B4-BE49-F238E27FC236}">
                  <a16:creationId xmlns:a16="http://schemas.microsoft.com/office/drawing/2014/main" id="{232A3132-D63A-4B93-B6B8-12247D7DE69B}"/>
                </a:ext>
              </a:extLst>
            </p:cNvPr>
            <p:cNvSpPr/>
            <p:nvPr/>
          </p:nvSpPr>
          <p:spPr>
            <a:xfrm>
              <a:off x="1139305" y="1111796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BF33C5E-387B-4BEE-B53D-D56AB7430D31}"/>
              </a:ext>
            </a:extLst>
          </p:cNvPr>
          <p:cNvSpPr txBox="1"/>
          <p:nvPr/>
        </p:nvSpPr>
        <p:spPr>
          <a:xfrm>
            <a:off x="1197732" y="1311375"/>
            <a:ext cx="1407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БЕРЕМЕННЫЕ</a:t>
            </a: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74D66634-95A7-4890-92AC-DB8512347ADC}"/>
              </a:ext>
            </a:extLst>
          </p:cNvPr>
          <p:cNvGrpSpPr/>
          <p:nvPr/>
        </p:nvGrpSpPr>
        <p:grpSpPr>
          <a:xfrm>
            <a:off x="3266357" y="898192"/>
            <a:ext cx="2128589" cy="1111541"/>
            <a:chOff x="3266357" y="898192"/>
            <a:chExt cx="2128589" cy="1111541"/>
          </a:xfrm>
        </p:grpSpPr>
        <p:sp>
          <p:nvSpPr>
            <p:cNvPr id="163" name="Прямоугольник 162">
              <a:extLst>
                <a:ext uri="{FF2B5EF4-FFF2-40B4-BE49-F238E27FC236}">
                  <a16:creationId xmlns:a16="http://schemas.microsoft.com/office/drawing/2014/main" id="{1DCA28EB-16EA-493C-892E-F51D1F639F92}"/>
                </a:ext>
              </a:extLst>
            </p:cNvPr>
            <p:cNvSpPr/>
            <p:nvPr/>
          </p:nvSpPr>
          <p:spPr>
            <a:xfrm>
              <a:off x="4148429" y="1280391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4" name="Прямоугольник 163">
              <a:extLst>
                <a:ext uri="{FF2B5EF4-FFF2-40B4-BE49-F238E27FC236}">
                  <a16:creationId xmlns:a16="http://schemas.microsoft.com/office/drawing/2014/main" id="{17209ECD-AC78-4D77-9C7A-585E7DB84340}"/>
                </a:ext>
              </a:extLst>
            </p:cNvPr>
            <p:cNvSpPr/>
            <p:nvPr/>
          </p:nvSpPr>
          <p:spPr>
            <a:xfrm>
              <a:off x="3823668" y="898192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5" name="Прямоугольник 164">
              <a:extLst>
                <a:ext uri="{FF2B5EF4-FFF2-40B4-BE49-F238E27FC236}">
                  <a16:creationId xmlns:a16="http://schemas.microsoft.com/office/drawing/2014/main" id="{46F69D01-97F1-4DA3-9239-4C1D368AC8DA}"/>
                </a:ext>
              </a:extLst>
            </p:cNvPr>
            <p:cNvSpPr/>
            <p:nvPr/>
          </p:nvSpPr>
          <p:spPr>
            <a:xfrm>
              <a:off x="3266357" y="1089362"/>
              <a:ext cx="2128589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4" name="TextBox 193">
            <a:extLst>
              <a:ext uri="{FF2B5EF4-FFF2-40B4-BE49-F238E27FC236}">
                <a16:creationId xmlns:a16="http://schemas.microsoft.com/office/drawing/2014/main" id="{F6FDF708-8FA1-4024-B8EB-011EF05A9675}"/>
              </a:ext>
            </a:extLst>
          </p:cNvPr>
          <p:cNvSpPr txBox="1"/>
          <p:nvPr/>
        </p:nvSpPr>
        <p:spPr>
          <a:xfrm>
            <a:off x="3266357" y="1194887"/>
            <a:ext cx="216024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СЕМЬИ С </a:t>
            </a:r>
          </a:p>
          <a:p>
            <a:r>
              <a:rPr lang="ru-RU" dirty="0"/>
              <a:t>НОВОРОЖДЕННЫМИ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200B7369-C1C3-46FA-B08F-803CADD22113}"/>
              </a:ext>
            </a:extLst>
          </p:cNvPr>
          <p:cNvGrpSpPr/>
          <p:nvPr/>
        </p:nvGrpSpPr>
        <p:grpSpPr>
          <a:xfrm>
            <a:off x="6136547" y="2362835"/>
            <a:ext cx="1603805" cy="1111541"/>
            <a:chOff x="6136547" y="2362835"/>
            <a:chExt cx="1603805" cy="1111541"/>
          </a:xfrm>
        </p:grpSpPr>
        <p:sp>
          <p:nvSpPr>
            <p:cNvPr id="167" name="Прямоугольник 166">
              <a:extLst>
                <a:ext uri="{FF2B5EF4-FFF2-40B4-BE49-F238E27FC236}">
                  <a16:creationId xmlns:a16="http://schemas.microsoft.com/office/drawing/2014/main" id="{26D775B1-6BA2-48A0-B9FD-56F65D4C1FD5}"/>
                </a:ext>
              </a:extLst>
            </p:cNvPr>
            <p:cNvSpPr/>
            <p:nvPr/>
          </p:nvSpPr>
          <p:spPr>
            <a:xfrm>
              <a:off x="6760766" y="2745034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8" name="Прямоугольник 167">
              <a:extLst>
                <a:ext uri="{FF2B5EF4-FFF2-40B4-BE49-F238E27FC236}">
                  <a16:creationId xmlns:a16="http://schemas.microsoft.com/office/drawing/2014/main" id="{6F583A2F-B337-48B0-9713-CE79BF5530B2}"/>
                </a:ext>
              </a:extLst>
            </p:cNvPr>
            <p:cNvSpPr/>
            <p:nvPr/>
          </p:nvSpPr>
          <p:spPr>
            <a:xfrm>
              <a:off x="6436005" y="2362835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Прямоугольник 168">
              <a:extLst>
                <a:ext uri="{FF2B5EF4-FFF2-40B4-BE49-F238E27FC236}">
                  <a16:creationId xmlns:a16="http://schemas.microsoft.com/office/drawing/2014/main" id="{B007C85D-CA69-4488-9C01-FEE88B0120E9}"/>
                </a:ext>
              </a:extLst>
            </p:cNvPr>
            <p:cNvSpPr/>
            <p:nvPr/>
          </p:nvSpPr>
          <p:spPr>
            <a:xfrm>
              <a:off x="6136547" y="2554005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id="{F665FDDD-9934-4481-9770-410E67FD2D03}"/>
              </a:ext>
            </a:extLst>
          </p:cNvPr>
          <p:cNvSpPr txBox="1"/>
          <p:nvPr/>
        </p:nvSpPr>
        <p:spPr>
          <a:xfrm>
            <a:off x="6104896" y="2667620"/>
            <a:ext cx="1382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СЕМЬИ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ДЕТЬМИ</a:t>
            </a: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F6723D2A-7D4B-4141-91E9-FDDFEB1C3427}"/>
              </a:ext>
            </a:extLst>
          </p:cNvPr>
          <p:cNvGrpSpPr/>
          <p:nvPr/>
        </p:nvGrpSpPr>
        <p:grpSpPr>
          <a:xfrm>
            <a:off x="3106429" y="2349088"/>
            <a:ext cx="2303825" cy="1111541"/>
            <a:chOff x="3106429" y="2349088"/>
            <a:chExt cx="2303825" cy="1111541"/>
          </a:xfrm>
        </p:grpSpPr>
        <p:sp>
          <p:nvSpPr>
            <p:cNvPr id="179" name="Прямоугольник 178">
              <a:extLst>
                <a:ext uri="{FF2B5EF4-FFF2-40B4-BE49-F238E27FC236}">
                  <a16:creationId xmlns:a16="http://schemas.microsoft.com/office/drawing/2014/main" id="{1558F3B1-A2FB-4C5B-8EA8-2D19690817CE}"/>
                </a:ext>
              </a:extLst>
            </p:cNvPr>
            <p:cNvSpPr/>
            <p:nvPr/>
          </p:nvSpPr>
          <p:spPr>
            <a:xfrm>
              <a:off x="3850268" y="2731287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0" name="Прямоугольник 179">
              <a:extLst>
                <a:ext uri="{FF2B5EF4-FFF2-40B4-BE49-F238E27FC236}">
                  <a16:creationId xmlns:a16="http://schemas.microsoft.com/office/drawing/2014/main" id="{06EF1D98-DD90-44B5-ADEA-0087E8CD888F}"/>
                </a:ext>
              </a:extLst>
            </p:cNvPr>
            <p:cNvSpPr/>
            <p:nvPr/>
          </p:nvSpPr>
          <p:spPr>
            <a:xfrm>
              <a:off x="3525507" y="2349088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1" name="Прямоугольник 180">
              <a:extLst>
                <a:ext uri="{FF2B5EF4-FFF2-40B4-BE49-F238E27FC236}">
                  <a16:creationId xmlns:a16="http://schemas.microsoft.com/office/drawing/2014/main" id="{7156BDC0-A4EF-45BD-BB43-5471E81BCF14}"/>
                </a:ext>
              </a:extLst>
            </p:cNvPr>
            <p:cNvSpPr/>
            <p:nvPr/>
          </p:nvSpPr>
          <p:spPr>
            <a:xfrm>
              <a:off x="3106429" y="2540258"/>
              <a:ext cx="2303825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7" name="TextBox 196">
            <a:extLst>
              <a:ext uri="{FF2B5EF4-FFF2-40B4-BE49-F238E27FC236}">
                <a16:creationId xmlns:a16="http://schemas.microsoft.com/office/drawing/2014/main" id="{ED9387F1-862B-4BD1-A18C-D5E9D3E76A41}"/>
              </a:ext>
            </a:extLst>
          </p:cNvPr>
          <p:cNvSpPr txBox="1"/>
          <p:nvPr/>
        </p:nvSpPr>
        <p:spPr>
          <a:xfrm>
            <a:off x="3166357" y="2651642"/>
            <a:ext cx="2243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МАЛООБЕСПЕЧЕННЫЕ СЕМЬИ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CE198333-0C0D-487D-AF17-027EFE263C38}"/>
              </a:ext>
            </a:extLst>
          </p:cNvPr>
          <p:cNvGrpSpPr/>
          <p:nvPr/>
        </p:nvGrpSpPr>
        <p:grpSpPr>
          <a:xfrm>
            <a:off x="5908581" y="3808035"/>
            <a:ext cx="1603805" cy="1111541"/>
            <a:chOff x="5908581" y="3808035"/>
            <a:chExt cx="1603805" cy="1111541"/>
          </a:xfrm>
        </p:grpSpPr>
        <p:sp>
          <p:nvSpPr>
            <p:cNvPr id="187" name="Прямоугольник 186">
              <a:extLst>
                <a:ext uri="{FF2B5EF4-FFF2-40B4-BE49-F238E27FC236}">
                  <a16:creationId xmlns:a16="http://schemas.microsoft.com/office/drawing/2014/main" id="{91AEB731-101A-4FE2-A922-C9D1D05160A0}"/>
                </a:ext>
              </a:extLst>
            </p:cNvPr>
            <p:cNvSpPr/>
            <p:nvPr/>
          </p:nvSpPr>
          <p:spPr>
            <a:xfrm>
              <a:off x="6532800" y="4190234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8" name="Прямоугольник 187">
              <a:extLst>
                <a:ext uri="{FF2B5EF4-FFF2-40B4-BE49-F238E27FC236}">
                  <a16:creationId xmlns:a16="http://schemas.microsoft.com/office/drawing/2014/main" id="{E55CACB6-2BC6-460F-88F8-6EB2200A008F}"/>
                </a:ext>
              </a:extLst>
            </p:cNvPr>
            <p:cNvSpPr/>
            <p:nvPr/>
          </p:nvSpPr>
          <p:spPr>
            <a:xfrm>
              <a:off x="6208039" y="3808035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9" name="Прямоугольник 188">
              <a:extLst>
                <a:ext uri="{FF2B5EF4-FFF2-40B4-BE49-F238E27FC236}">
                  <a16:creationId xmlns:a16="http://schemas.microsoft.com/office/drawing/2014/main" id="{509E0D49-FACE-4F9A-970B-D2F28A77A5A1}"/>
                </a:ext>
              </a:extLst>
            </p:cNvPr>
            <p:cNvSpPr/>
            <p:nvPr/>
          </p:nvSpPr>
          <p:spPr>
            <a:xfrm>
              <a:off x="5908581" y="3999205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8" name="TextBox 197">
            <a:extLst>
              <a:ext uri="{FF2B5EF4-FFF2-40B4-BE49-F238E27FC236}">
                <a16:creationId xmlns:a16="http://schemas.microsoft.com/office/drawing/2014/main" id="{0EE1CD70-D459-4F9E-809B-B83985FE3341}"/>
              </a:ext>
            </a:extLst>
          </p:cNvPr>
          <p:cNvSpPr txBox="1"/>
          <p:nvPr/>
        </p:nvSpPr>
        <p:spPr>
          <a:xfrm>
            <a:off x="6015629" y="4194799"/>
            <a:ext cx="1249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ИНВАЛИДЫ</a:t>
            </a:r>
          </a:p>
        </p:txBody>
      </p: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140E95B8-0A9F-4359-A181-B0EC475BEAFC}"/>
              </a:ext>
            </a:extLst>
          </p:cNvPr>
          <p:cNvGrpSpPr/>
          <p:nvPr/>
        </p:nvGrpSpPr>
        <p:grpSpPr>
          <a:xfrm>
            <a:off x="240779" y="3792679"/>
            <a:ext cx="1603805" cy="1111541"/>
            <a:chOff x="240779" y="3792679"/>
            <a:chExt cx="1603805" cy="1111541"/>
          </a:xfrm>
        </p:grpSpPr>
        <p:sp>
          <p:nvSpPr>
            <p:cNvPr id="175" name="Прямоугольник 174">
              <a:extLst>
                <a:ext uri="{FF2B5EF4-FFF2-40B4-BE49-F238E27FC236}">
                  <a16:creationId xmlns:a16="http://schemas.microsoft.com/office/drawing/2014/main" id="{03049BAB-A45E-4718-8946-453040D42ECC}"/>
                </a:ext>
              </a:extLst>
            </p:cNvPr>
            <p:cNvSpPr/>
            <p:nvPr/>
          </p:nvSpPr>
          <p:spPr>
            <a:xfrm>
              <a:off x="864998" y="4174878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6" name="Прямоугольник 175">
              <a:extLst>
                <a:ext uri="{FF2B5EF4-FFF2-40B4-BE49-F238E27FC236}">
                  <a16:creationId xmlns:a16="http://schemas.microsoft.com/office/drawing/2014/main" id="{70C05B5C-8A7C-4C65-8C6C-B65CB4D5CCDC}"/>
                </a:ext>
              </a:extLst>
            </p:cNvPr>
            <p:cNvSpPr/>
            <p:nvPr/>
          </p:nvSpPr>
          <p:spPr>
            <a:xfrm>
              <a:off x="540237" y="3792679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7" name="Прямоугольник 176">
              <a:extLst>
                <a:ext uri="{FF2B5EF4-FFF2-40B4-BE49-F238E27FC236}">
                  <a16:creationId xmlns:a16="http://schemas.microsoft.com/office/drawing/2014/main" id="{E56F8BF7-34F4-43A5-828F-F2997AD5031F}"/>
                </a:ext>
              </a:extLst>
            </p:cNvPr>
            <p:cNvSpPr/>
            <p:nvPr/>
          </p:nvSpPr>
          <p:spPr>
            <a:xfrm>
              <a:off x="240779" y="3983849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758695C3-8E8E-4F49-8A26-D3594C45C3FF}"/>
              </a:ext>
            </a:extLst>
          </p:cNvPr>
          <p:cNvSpPr txBox="1"/>
          <p:nvPr/>
        </p:nvSpPr>
        <p:spPr>
          <a:xfrm>
            <a:off x="240779" y="4216178"/>
            <a:ext cx="1426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ПЕНСИОНЕРЫ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8E03F94-62B4-41CC-B2AE-F4CFC20F3C8B}"/>
              </a:ext>
            </a:extLst>
          </p:cNvPr>
          <p:cNvGrpSpPr/>
          <p:nvPr/>
        </p:nvGrpSpPr>
        <p:grpSpPr>
          <a:xfrm>
            <a:off x="2121981" y="3808035"/>
            <a:ext cx="1603805" cy="1111541"/>
            <a:chOff x="2121981" y="3808035"/>
            <a:chExt cx="1603805" cy="1111541"/>
          </a:xfrm>
        </p:grpSpPr>
        <p:sp>
          <p:nvSpPr>
            <p:cNvPr id="183" name="Прямоугольник 182">
              <a:extLst>
                <a:ext uri="{FF2B5EF4-FFF2-40B4-BE49-F238E27FC236}">
                  <a16:creationId xmlns:a16="http://schemas.microsoft.com/office/drawing/2014/main" id="{79D9FF1A-801E-4661-B440-8EB5F19323A0}"/>
                </a:ext>
              </a:extLst>
            </p:cNvPr>
            <p:cNvSpPr/>
            <p:nvPr/>
          </p:nvSpPr>
          <p:spPr>
            <a:xfrm>
              <a:off x="2746200" y="4190234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4" name="Прямоугольник 183">
              <a:extLst>
                <a:ext uri="{FF2B5EF4-FFF2-40B4-BE49-F238E27FC236}">
                  <a16:creationId xmlns:a16="http://schemas.microsoft.com/office/drawing/2014/main" id="{DF2D953B-3BCA-450E-8EA5-1B6A28AA492A}"/>
                </a:ext>
              </a:extLst>
            </p:cNvPr>
            <p:cNvSpPr/>
            <p:nvPr/>
          </p:nvSpPr>
          <p:spPr>
            <a:xfrm>
              <a:off x="2421439" y="3808035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5" name="Прямоугольник 184">
              <a:extLst>
                <a:ext uri="{FF2B5EF4-FFF2-40B4-BE49-F238E27FC236}">
                  <a16:creationId xmlns:a16="http://schemas.microsoft.com/office/drawing/2014/main" id="{E996664F-6755-474A-AAF6-C79A12A1561D}"/>
                </a:ext>
              </a:extLst>
            </p:cNvPr>
            <p:cNvSpPr/>
            <p:nvPr/>
          </p:nvSpPr>
          <p:spPr>
            <a:xfrm>
              <a:off x="2121981" y="3999205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0" name="TextBox 199">
            <a:extLst>
              <a:ext uri="{FF2B5EF4-FFF2-40B4-BE49-F238E27FC236}">
                <a16:creationId xmlns:a16="http://schemas.microsoft.com/office/drawing/2014/main" id="{6040FCDA-5493-4541-8195-2BE0F00B4969}"/>
              </a:ext>
            </a:extLst>
          </p:cNvPr>
          <p:cNvSpPr txBox="1"/>
          <p:nvPr/>
        </p:nvSpPr>
        <p:spPr>
          <a:xfrm>
            <a:off x="2249683" y="4259924"/>
            <a:ext cx="1189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РАДИАЦИЯ</a:t>
            </a: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789B1A5C-8242-4569-A3ED-8BA4E210D8AA}"/>
              </a:ext>
            </a:extLst>
          </p:cNvPr>
          <p:cNvGrpSpPr/>
          <p:nvPr/>
        </p:nvGrpSpPr>
        <p:grpSpPr>
          <a:xfrm>
            <a:off x="6238076" y="900580"/>
            <a:ext cx="1603805" cy="1111541"/>
            <a:chOff x="6238076" y="900580"/>
            <a:chExt cx="1603805" cy="1111541"/>
          </a:xfrm>
        </p:grpSpPr>
        <p:sp>
          <p:nvSpPr>
            <p:cNvPr id="191" name="Прямоугольник 190">
              <a:extLst>
                <a:ext uri="{FF2B5EF4-FFF2-40B4-BE49-F238E27FC236}">
                  <a16:creationId xmlns:a16="http://schemas.microsoft.com/office/drawing/2014/main" id="{E8AFDF08-E3EF-4C94-9B64-AC3A97DB421B}"/>
                </a:ext>
              </a:extLst>
            </p:cNvPr>
            <p:cNvSpPr/>
            <p:nvPr/>
          </p:nvSpPr>
          <p:spPr>
            <a:xfrm>
              <a:off x="6862295" y="1282779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2" name="Прямоугольник 191">
              <a:extLst>
                <a:ext uri="{FF2B5EF4-FFF2-40B4-BE49-F238E27FC236}">
                  <a16:creationId xmlns:a16="http://schemas.microsoft.com/office/drawing/2014/main" id="{0C58D931-CA9A-4056-AB56-1DF77857CCF0}"/>
                </a:ext>
              </a:extLst>
            </p:cNvPr>
            <p:cNvSpPr/>
            <p:nvPr/>
          </p:nvSpPr>
          <p:spPr>
            <a:xfrm>
              <a:off x="6537534" y="900580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3" name="Прямоугольник 192">
              <a:extLst>
                <a:ext uri="{FF2B5EF4-FFF2-40B4-BE49-F238E27FC236}">
                  <a16:creationId xmlns:a16="http://schemas.microsoft.com/office/drawing/2014/main" id="{379819E9-B1F6-4033-8FA4-B450CD39216E}"/>
                </a:ext>
              </a:extLst>
            </p:cNvPr>
            <p:cNvSpPr/>
            <p:nvPr/>
          </p:nvSpPr>
          <p:spPr>
            <a:xfrm>
              <a:off x="6238076" y="1091750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98DCF72A-14AB-4FD9-8803-31AFD19E67F5}"/>
              </a:ext>
            </a:extLst>
          </p:cNvPr>
          <p:cNvSpPr txBox="1"/>
          <p:nvPr/>
        </p:nvSpPr>
        <p:spPr>
          <a:xfrm>
            <a:off x="6372200" y="1131590"/>
            <a:ext cx="1208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ИНЫЕ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</a:t>
            </a:r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EF217BF9-9BFE-4CE4-9E4B-1E6C2F76D6F2}"/>
              </a:ext>
            </a:extLst>
          </p:cNvPr>
          <p:cNvGrpSpPr/>
          <p:nvPr/>
        </p:nvGrpSpPr>
        <p:grpSpPr>
          <a:xfrm>
            <a:off x="4036477" y="3817807"/>
            <a:ext cx="1603806" cy="1111541"/>
            <a:chOff x="4036477" y="3817807"/>
            <a:chExt cx="1603806" cy="1111541"/>
          </a:xfrm>
        </p:grpSpPr>
        <p:sp>
          <p:nvSpPr>
            <p:cNvPr id="205" name="Прямоугольник 204">
              <a:extLst>
                <a:ext uri="{FF2B5EF4-FFF2-40B4-BE49-F238E27FC236}">
                  <a16:creationId xmlns:a16="http://schemas.microsoft.com/office/drawing/2014/main" id="{C0C99C7F-57A9-4CA6-9414-836358DAB1F5}"/>
                </a:ext>
              </a:extLst>
            </p:cNvPr>
            <p:cNvSpPr/>
            <p:nvPr/>
          </p:nvSpPr>
          <p:spPr>
            <a:xfrm>
              <a:off x="4660697" y="4200006"/>
              <a:ext cx="979586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6" name="Прямоугольник 205">
              <a:extLst>
                <a:ext uri="{FF2B5EF4-FFF2-40B4-BE49-F238E27FC236}">
                  <a16:creationId xmlns:a16="http://schemas.microsoft.com/office/drawing/2014/main" id="{EFAF2C24-6A67-48AA-840E-C03C9CBAE03E}"/>
                </a:ext>
              </a:extLst>
            </p:cNvPr>
            <p:cNvSpPr/>
            <p:nvPr/>
          </p:nvSpPr>
          <p:spPr>
            <a:xfrm>
              <a:off x="4335936" y="3817807"/>
              <a:ext cx="979586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7" name="Прямоугольник 206">
              <a:extLst>
                <a:ext uri="{FF2B5EF4-FFF2-40B4-BE49-F238E27FC236}">
                  <a16:creationId xmlns:a16="http://schemas.microsoft.com/office/drawing/2014/main" id="{6559E42E-2BD8-46DF-B302-9D511001C871}"/>
                </a:ext>
              </a:extLst>
            </p:cNvPr>
            <p:cNvSpPr/>
            <p:nvPr/>
          </p:nvSpPr>
          <p:spPr>
            <a:xfrm>
              <a:off x="4036477" y="4008977"/>
              <a:ext cx="1412946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4" name="TextBox 203">
            <a:extLst>
              <a:ext uri="{FF2B5EF4-FFF2-40B4-BE49-F238E27FC236}">
                <a16:creationId xmlns:a16="http://schemas.microsoft.com/office/drawing/2014/main" id="{5A1345EF-02E2-43F0-8906-6FD10ED0C8AE}"/>
              </a:ext>
            </a:extLst>
          </p:cNvPr>
          <p:cNvSpPr txBox="1"/>
          <p:nvPr/>
        </p:nvSpPr>
        <p:spPr>
          <a:xfrm>
            <a:off x="4066459" y="4224466"/>
            <a:ext cx="1462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БЕЗРАБОТНЫЕ</a:t>
            </a:r>
          </a:p>
        </p:txBody>
      </p:sp>
      <p:sp>
        <p:nvSpPr>
          <p:cNvPr id="214" name="Прямоугольник 213">
            <a:extLst>
              <a:ext uri="{FF2B5EF4-FFF2-40B4-BE49-F238E27FC236}">
                <a16:creationId xmlns:a16="http://schemas.microsoft.com/office/drawing/2014/main" id="{020A0F0B-5935-4E46-A9ED-EA7CEED4C110}"/>
              </a:ext>
            </a:extLst>
          </p:cNvPr>
          <p:cNvSpPr/>
          <p:nvPr/>
        </p:nvSpPr>
        <p:spPr>
          <a:xfrm>
            <a:off x="222373" y="160140"/>
            <a:ext cx="3918522" cy="461665"/>
          </a:xfrm>
          <a:prstGeom prst="rect">
            <a:avLst/>
          </a:prstGeom>
          <a:solidFill>
            <a:srgbClr val="69849B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ВЫБЕРИТЕ КАТЕГОРИЮ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05E5E9BE-E03A-4804-B927-0F9391980EBE}"/>
              </a:ext>
            </a:extLst>
          </p:cNvPr>
          <p:cNvGrpSpPr/>
          <p:nvPr/>
        </p:nvGrpSpPr>
        <p:grpSpPr>
          <a:xfrm>
            <a:off x="611560" y="2349088"/>
            <a:ext cx="1829484" cy="1111541"/>
            <a:chOff x="611560" y="2349088"/>
            <a:chExt cx="1829484" cy="1111541"/>
          </a:xfrm>
        </p:grpSpPr>
        <p:sp>
          <p:nvSpPr>
            <p:cNvPr id="172" name="Прямоугольник 171">
              <a:extLst>
                <a:ext uri="{FF2B5EF4-FFF2-40B4-BE49-F238E27FC236}">
                  <a16:creationId xmlns:a16="http://schemas.microsoft.com/office/drawing/2014/main" id="{749571F9-A892-4F11-B104-524335B120D7}"/>
                </a:ext>
              </a:extLst>
            </p:cNvPr>
            <p:cNvSpPr/>
            <p:nvPr/>
          </p:nvSpPr>
          <p:spPr>
            <a:xfrm>
              <a:off x="953156" y="2349088"/>
              <a:ext cx="1117428" cy="780237"/>
            </a:xfrm>
            <a:prstGeom prst="rect">
              <a:avLst/>
            </a:prstGeom>
            <a:noFill/>
            <a:ln>
              <a:solidFill>
                <a:srgbClr val="D0C3BD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1" name="Прямоугольник 170">
              <a:extLst>
                <a:ext uri="{FF2B5EF4-FFF2-40B4-BE49-F238E27FC236}">
                  <a16:creationId xmlns:a16="http://schemas.microsoft.com/office/drawing/2014/main" id="{FC8EC3E7-2B71-4BB1-9836-17D5CA2B7837}"/>
                </a:ext>
              </a:extLst>
            </p:cNvPr>
            <p:cNvSpPr/>
            <p:nvPr/>
          </p:nvSpPr>
          <p:spPr>
            <a:xfrm>
              <a:off x="1323616" y="2731287"/>
              <a:ext cx="1117428" cy="729342"/>
            </a:xfrm>
            <a:prstGeom prst="rect">
              <a:avLst/>
            </a:prstGeom>
            <a:noFill/>
            <a:ln>
              <a:solidFill>
                <a:srgbClr val="69849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3" name="Прямоугольник 172">
              <a:extLst>
                <a:ext uri="{FF2B5EF4-FFF2-40B4-BE49-F238E27FC236}">
                  <a16:creationId xmlns:a16="http://schemas.microsoft.com/office/drawing/2014/main" id="{1B4F5E47-6214-40A7-863A-76E0B5C417B5}"/>
                </a:ext>
              </a:extLst>
            </p:cNvPr>
            <p:cNvSpPr/>
            <p:nvPr/>
          </p:nvSpPr>
          <p:spPr>
            <a:xfrm>
              <a:off x="611560" y="2540258"/>
              <a:ext cx="1611768" cy="780237"/>
            </a:xfrm>
            <a:prstGeom prst="rect">
              <a:avLst/>
            </a:prstGeom>
            <a:gradFill flip="none" rotWithShape="1">
              <a:gsLst>
                <a:gs pos="0">
                  <a:srgbClr val="69849B"/>
                </a:gs>
                <a:gs pos="0">
                  <a:srgbClr val="69849B"/>
                </a:gs>
                <a:gs pos="63000">
                  <a:srgbClr val="D0C3BD"/>
                </a:gs>
                <a:gs pos="100000">
                  <a:srgbClr val="DCDCDD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6" name="TextBox 195">
            <a:extLst>
              <a:ext uri="{FF2B5EF4-FFF2-40B4-BE49-F238E27FC236}">
                <a16:creationId xmlns:a16="http://schemas.microsoft.com/office/drawing/2014/main" id="{DA2DB4A0-A9CC-412D-97F2-A1FCE4CE669C}"/>
              </a:ext>
            </a:extLst>
          </p:cNvPr>
          <p:cNvSpPr txBox="1"/>
          <p:nvPr/>
        </p:nvSpPr>
        <p:spPr>
          <a:xfrm>
            <a:off x="611560" y="2689635"/>
            <a:ext cx="1624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127430922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1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4" grpId="0"/>
      <p:bldP spid="195" grpId="0"/>
      <p:bldP spid="197" grpId="1"/>
      <p:bldP spid="198" grpId="0"/>
      <p:bldP spid="199" grpId="0"/>
      <p:bldP spid="200" grpId="0"/>
      <p:bldP spid="201" grpId="0"/>
      <p:bldP spid="204" grpId="0"/>
      <p:bldP spid="214" grpId="0" build="p" animBg="1"/>
      <p:bldP spid="196" grpId="0"/>
      <p:bldP spid="19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902831"/>
            <a:ext cx="4536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Ответьте на несколько вопросов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Получите выписку с положенными мерами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Подайте заявление онлайн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694" y="483518"/>
            <a:ext cx="4343149" cy="43800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99742"/>
            <a:ext cx="4246694" cy="2510748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4300" y="904009"/>
          <a:ext cx="4364182" cy="1371600"/>
        </p:xfrm>
        <a:graphic>
          <a:graphicData uri="http://schemas.openxmlformats.org/drawingml/2006/table">
            <a:tbl>
              <a:tblPr/>
              <a:tblGrid>
                <a:gridCol w="4364182">
                  <a:extLst>
                    <a:ext uri="{9D8B030D-6E8A-4147-A177-3AD203B41FA5}">
                      <a16:colId xmlns:a16="http://schemas.microsoft.com/office/drawing/2014/main" val="3897911229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788621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20A0F0B-5935-4E46-A9ED-EA7CEED4C110}"/>
              </a:ext>
            </a:extLst>
          </p:cNvPr>
          <p:cNvSpPr/>
          <p:nvPr/>
        </p:nvSpPr>
        <p:spPr>
          <a:xfrm>
            <a:off x="222373" y="160140"/>
            <a:ext cx="3918522" cy="461665"/>
          </a:xfrm>
          <a:prstGeom prst="rect">
            <a:avLst/>
          </a:prstGeom>
          <a:solidFill>
            <a:srgbClr val="69849B"/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Пройдите ЭС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161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29</Words>
  <Application>Microsoft Office PowerPoint</Application>
  <PresentationFormat>Экран (16:9)</PresentationFormat>
  <Paragraphs>20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Лебедева Анастасия Вениаминовна</dc:creator>
  <cp:lastModifiedBy>master</cp:lastModifiedBy>
  <cp:revision>79</cp:revision>
  <dcterms:created xsi:type="dcterms:W3CDTF">2021-06-10T16:34:49Z</dcterms:created>
  <dcterms:modified xsi:type="dcterms:W3CDTF">2023-09-26T09:31:50Z</dcterms:modified>
</cp:coreProperties>
</file>