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howGuides="1">
      <p:cViewPr varScale="1">
        <p:scale>
          <a:sx n="105" d="100"/>
          <a:sy n="105" d="100"/>
        </p:scale>
        <p:origin x="714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10E103-5853-497A-BA7C-27218B99DF7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E9B81307-2818-4820-A87A-1DB49CF30E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F8E5885-77FE-4EB0-ACB7-AE0139099B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38955-AB7F-4377-BC8B-63211522B35B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AB249FC-8E6E-47EB-A937-05B096D3E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4B7B95-1A3A-4BA9-BBCD-2F3888903A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8943-3F1A-4402-9623-5B55E5A2D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14761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004460-494C-479B-B597-9A3B59D9F6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7C3EEC4-361F-49DC-A1D5-CD20EC309D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6E0E5FD-3F6F-4C00-B031-AB889A183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38955-AB7F-4377-BC8B-63211522B35B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B6EBE60-66A8-40AA-83FD-BE068FEA1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FC5C6F2-9747-426F-81DC-E1705BCE67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8943-3F1A-4402-9623-5B55E5A2D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3007071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F77BA225-86B1-4D39-84E7-0BD8F00C1C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4C2921C5-4D9D-4244-9308-25EF1A4D0E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47DCBB2-7D20-4ACB-B5C1-76603EAC6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38955-AB7F-4377-BC8B-63211522B35B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D2D150F-933A-4438-8EA5-76D69048F2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B1839C0-807C-45D4-8F8B-DEACD85DF5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8943-3F1A-4402-9623-5B55E5A2D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485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E4709AC-96E2-4BFC-AB3A-FEF4E0016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10DBF89-B645-49D8-8E35-3B77FFBFDAC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BDCE644-D45B-4221-9BAF-327D7969B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38955-AB7F-4377-BC8B-63211522B35B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48A6ED1-4B46-4275-95D1-BF4E4BC4B9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7B1A93B-D506-4249-83EC-C875F7BC06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8943-3F1A-4402-9623-5B55E5A2D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066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379AA08-DD71-417F-830D-A81F271C4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4086B1B-D63A-4986-8C3F-D1BBDD7DF8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5981D1A-E086-42BC-A061-40A3327E1A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38955-AB7F-4377-BC8B-63211522B35B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B9F0423-DD06-473A-A09D-9C28FF5C56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9C718F3-9BF4-4C41-BFD2-867D5A033F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8943-3F1A-4402-9623-5B55E5A2D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025625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0F2866-93C6-471B-9688-6AF55C32EF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1439BA-D8DB-4069-9934-D68A643106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C54FE36-A9C7-4AE9-9950-AE175B43584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9836BCF-9279-45FB-A2ED-C6CDE81C1C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38955-AB7F-4377-BC8B-63211522B35B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E265572-0C80-42D9-B352-528A0609D0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FBE3D21-4283-4856-987E-5EFCF4B3C0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8943-3F1A-4402-9623-5B55E5A2D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96544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37E2E75-E548-4BED-8786-44D2E3A1F8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5F434E-BB68-4714-B2E3-36274EEA0F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8E851E4-4EFF-4483-B042-7B280BF47D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D30B2C8-2494-4A63-8F74-BF09DF6E5F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73933DC-A1BD-463B-9BBF-BA33DD8899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09EE26C-7215-471A-8CCB-F7FD419BA7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38955-AB7F-4377-BC8B-63211522B35B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AD82615-1335-45A1-8098-0CA6D85AE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EA78965-F0E3-40DD-A810-3C6BD708DD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8943-3F1A-4402-9623-5B55E5A2D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9567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959476-76CC-4BDA-B320-0A2859FFF8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71AA98C-2B5D-49C4-ABAB-62B4B40E0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38955-AB7F-4377-BC8B-63211522B35B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E336829B-B251-4F35-995D-A247EBFAC5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65314D-BCF9-4785-82E3-D09802BD2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8943-3F1A-4402-9623-5B55E5A2D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44825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9C849E29-8C5C-44C7-BD68-7C75CD47F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38955-AB7F-4377-BC8B-63211522B35B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DB0F70A-17E8-4270-9743-3EC5C2500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EE7C7E77-B085-4988-BF89-B668E9169E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8943-3F1A-4402-9623-5B55E5A2D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6627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C5003C4-6D20-42B9-ABA6-E503A3460E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395D134-AFEB-490A-959A-0A093BE1D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B8484C7-7AEA-4972-AA3F-3006C1C1D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4C08F-E19E-438F-B78D-E589D2A9C0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38955-AB7F-4377-BC8B-63211522B35B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75B6F80-6C3F-4E55-9FB4-3C9569A5F5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889B1EB-01C4-4DAE-9C83-E1DD7E0F40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8943-3F1A-4402-9623-5B55E5A2D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763574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7D81489-5834-464B-A000-33E8BF5CD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DD043D1-C53F-4944-8E6D-AA5D8A42101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BC9C7CC-C045-4ABA-89C9-5F78AB249A0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5AE90F3-0686-4764-BFAB-E6B939E2B2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38955-AB7F-4377-BC8B-63211522B35B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08AF0A3B-8B02-4646-B3B9-17BC4567CC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F023161-31AE-4E4F-B1B4-C2ADFA0590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318943-3F1A-4402-9623-5B55E5A2D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0482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8B1ED7-E56C-47BA-9B43-BF9AF4BCA8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347B371-DBE8-4434-AA30-C7AF5BBE58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3398E1-A044-435B-AD64-8A17F203B0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138955-AB7F-4377-BC8B-63211522B35B}" type="datetimeFigureOut">
              <a:rPr lang="ru-RU" smtClean="0"/>
              <a:t>29.09.2023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E5090F5-DBDF-4471-901B-98E59DAD407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86E6F88-75EC-4108-B92B-308955946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318943-3F1A-4402-9623-5B55E5A2D1C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06225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2FB6A086-103C-4FAB-940B-D86E72F01E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87394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18E305D-9D6B-4C23-AC96-BE8C958687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8663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B8FF12-6A68-4E56-A361-71E37DD26C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971865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90D08CF-40EB-443A-85EF-2138E2A18C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92750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9CAE3B7-4499-43E9-9FCD-B0BCDB9128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09985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71A1FF-E09B-4979-B909-3301A186BD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3954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0A3748-05F7-4A44-82F9-F8D269F049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85855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FAB2967-06D9-4A9D-9183-B22818FAE28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7032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412EBB-CCAA-4BE3-BF83-36B201BEA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855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4723751-6058-4BA2-B4C0-92CA8B467BB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15865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9867FED-722D-4975-AE2E-4F08232BFE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0424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BAD4DA6-879C-4B53-B4B6-241F23926B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56665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Широкоэкранный</PresentationFormat>
  <Paragraphs>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Paul Yanskikh</dc:creator>
  <cp:lastModifiedBy>Paul Yanskikh</cp:lastModifiedBy>
  <cp:revision>1</cp:revision>
  <dcterms:created xsi:type="dcterms:W3CDTF">2023-09-29T07:26:28Z</dcterms:created>
  <dcterms:modified xsi:type="dcterms:W3CDTF">2023-09-29T07:28:42Z</dcterms:modified>
</cp:coreProperties>
</file>