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69" r:id="rId7"/>
    <p:sldId id="259" r:id="rId8"/>
    <p:sldId id="260" r:id="rId9"/>
    <p:sldId id="261" r:id="rId10"/>
    <p:sldId id="265" r:id="rId11"/>
    <p:sldId id="264" r:id="rId12"/>
    <p:sldId id="263" r:id="rId13"/>
    <p:sldId id="262" r:id="rId14"/>
    <p:sldId id="270" r:id="rId15"/>
    <p:sldId id="272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2814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0CC3-FD96-4D4C-BAB8-7F04833764C3}" type="datetimeFigureOut">
              <a:rPr lang="ru-RU" smtClean="0"/>
              <a:t>чт 28.05.20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1259-3439-4667-A931-57EFE2AA69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66.userapi.com/c848732/v848732023/137583/74UbHz4nuIw.jpg"/>
          <p:cNvPicPr>
            <a:picLocks noChangeAspect="1" noChangeArrowheads="1"/>
          </p:cNvPicPr>
          <p:nvPr/>
        </p:nvPicPr>
        <p:blipFill>
          <a:blip r:embed="rId2"/>
          <a:srcRect r="11765" b="32026"/>
          <a:stretch>
            <a:fillRect/>
          </a:stretch>
        </p:blipFill>
        <p:spPr bwMode="auto">
          <a:xfrm>
            <a:off x="4716016" y="321471"/>
            <a:ext cx="3714808" cy="1500174"/>
          </a:xfrm>
          <a:prstGeom prst="rect">
            <a:avLst/>
          </a:prstGeom>
          <a:noFill/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357430"/>
            <a:ext cx="6400800" cy="18573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 </a:t>
            </a:r>
          </a:p>
          <a:p>
            <a:r>
              <a:rPr lang="ru-RU" sz="4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«Активный автобус»</a:t>
            </a:r>
          </a:p>
          <a:p>
            <a:endParaRPr lang="ru-RU" sz="48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428728" y="5286388"/>
            <a:ext cx="6700862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Докладчик: Пунегова Л.В., координатор проекта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7156"/>
          <a:stretch/>
        </p:blipFill>
        <p:spPr>
          <a:xfrm>
            <a:off x="1115616" y="225600"/>
            <a:ext cx="2963023" cy="197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643578"/>
            <a:ext cx="8229600" cy="10001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Занятие с героями улицы Сезам, для несовершеннолетних детей, детей с инвалидностью</a:t>
            </a:r>
            <a:endParaRPr lang="ru-RU" b="1" dirty="0"/>
          </a:p>
        </p:txBody>
      </p:sp>
      <p:pic>
        <p:nvPicPr>
          <p:cNvPr id="22531" name="Picture 3" descr="H:\активный автобус\wJjIXRNT_8Y.jpg"/>
          <p:cNvPicPr>
            <a:picLocks noChangeAspect="1" noChangeArrowheads="1"/>
          </p:cNvPicPr>
          <p:nvPr/>
        </p:nvPicPr>
        <p:blipFill>
          <a:blip r:embed="rId2"/>
          <a:srcRect l="5263" t="16216" r="7018"/>
          <a:stretch>
            <a:fillRect/>
          </a:stretch>
        </p:blipFill>
        <p:spPr bwMode="auto">
          <a:xfrm>
            <a:off x="714348" y="500042"/>
            <a:ext cx="783513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858280" cy="13684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Новый год с серебряными волонтерами</a:t>
            </a:r>
            <a:br>
              <a:rPr lang="ru-RU" sz="3600" b="1" dirty="0" smtClean="0"/>
            </a:br>
            <a:r>
              <a:rPr lang="ru-RU" sz="3600" b="1" dirty="0" smtClean="0"/>
              <a:t> п. Заозерье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20483" name="Picture 3" descr="H:\активный автобус\9E0Ol6pMmrU.jpg"/>
          <p:cNvPicPr>
            <a:picLocks noChangeAspect="1" noChangeArrowheads="1"/>
          </p:cNvPicPr>
          <p:nvPr/>
        </p:nvPicPr>
        <p:blipFill>
          <a:blip r:embed="rId2"/>
          <a:srcRect l="2079" t="20554" r="5773" b="9238"/>
          <a:stretch>
            <a:fillRect/>
          </a:stretch>
        </p:blipFill>
        <p:spPr bwMode="auto">
          <a:xfrm>
            <a:off x="428596" y="285728"/>
            <a:ext cx="835831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Активисты п. </a:t>
            </a:r>
            <a:r>
              <a:rPr lang="ru-RU" sz="3200" b="1" dirty="0" err="1" smtClean="0"/>
              <a:t>Чухлэм</a:t>
            </a:r>
            <a:endParaRPr lang="ru-RU" sz="3200" b="1" dirty="0"/>
          </a:p>
        </p:txBody>
      </p:sp>
      <p:pic>
        <p:nvPicPr>
          <p:cNvPr id="21506" name="Picture 2" descr="H:\активный автобус\PlE68Q9knlk (1).jpg"/>
          <p:cNvPicPr>
            <a:picLocks noChangeAspect="1" noChangeArrowheads="1"/>
          </p:cNvPicPr>
          <p:nvPr/>
        </p:nvPicPr>
        <p:blipFill>
          <a:blip r:embed="rId2"/>
          <a:srcRect t="21875"/>
          <a:stretch>
            <a:fillRect/>
          </a:stretch>
        </p:blipFill>
        <p:spPr bwMode="auto">
          <a:xfrm>
            <a:off x="-214346" y="1142984"/>
            <a:ext cx="10144196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Стоимость проекта </a:t>
            </a:r>
            <a:r>
              <a:rPr lang="ru-RU" b="1" u="sng" dirty="0"/>
              <a:t>489136,00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Оборудование </a:t>
            </a:r>
            <a:r>
              <a:rPr lang="ru-RU" dirty="0" smtClean="0"/>
              <a:t>(оснащение мероприятий, обучение компьютерной грамотности, проведение занятий в Школе волонтера, печать буклетов, методических пособий, блокнотов, открыток)</a:t>
            </a:r>
          </a:p>
          <a:p>
            <a:r>
              <a:rPr lang="ru-RU" b="1" dirty="0" smtClean="0"/>
              <a:t>Организация мероприятий </a:t>
            </a:r>
            <a:r>
              <a:rPr lang="ru-RU" dirty="0" smtClean="0"/>
              <a:t>(мастер-классы, психологические тренинги, игровые занятия, спортивные, оздоровительные мероприятия, спорт инвентарь)</a:t>
            </a:r>
          </a:p>
          <a:p>
            <a:r>
              <a:rPr lang="ru-RU" b="1" dirty="0" smtClean="0"/>
              <a:t>Прочие расходы </a:t>
            </a:r>
            <a:r>
              <a:rPr lang="ru-RU" dirty="0" smtClean="0"/>
              <a:t>(</a:t>
            </a:r>
            <a:r>
              <a:rPr lang="ru-RU" dirty="0" err="1" smtClean="0"/>
              <a:t>брендированая</a:t>
            </a:r>
            <a:r>
              <a:rPr lang="ru-RU" dirty="0" smtClean="0"/>
              <a:t> продукция, создание условий комфортного пребывания, игры, оснащение для песочной терапии)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856"/>
            <a:ext cx="532859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Активисты п. </a:t>
            </a:r>
            <a:r>
              <a:rPr lang="ru-RU" sz="3200" dirty="0"/>
              <a:t>П</a:t>
            </a:r>
            <a:r>
              <a:rPr lang="ru-RU" sz="3200" dirty="0" smtClean="0"/>
              <a:t>ервомайский</a:t>
            </a:r>
            <a:endParaRPr lang="ru-RU" sz="3200" dirty="0"/>
          </a:p>
        </p:txBody>
      </p:sp>
      <p:pic>
        <p:nvPicPr>
          <p:cNvPr id="1026" name="Picture 2" descr="https://sun9-4.userapi.com/c858332/v858332857/f7724/gZQk8yol1Q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9924" r="39757" b="11802"/>
          <a:stretch/>
        </p:blipFill>
        <p:spPr bwMode="auto">
          <a:xfrm>
            <a:off x="2123728" y="1157001"/>
            <a:ext cx="5395428" cy="522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un9-26.userapi.com/yXDDaBjaqeUV2Nz69k7kcv-G7WM9SlzbTB4H1A/AHxZWdcgjW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6251"/>
            <a:ext cx="6732748" cy="50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0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Активисты п. Заозерье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125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169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Волонтеры «Добротворцы»</a:t>
            </a:r>
            <a:endParaRPr lang="ru-RU" sz="3200" dirty="0"/>
          </a:p>
        </p:txBody>
      </p:sp>
      <p:pic>
        <p:nvPicPr>
          <p:cNvPr id="2050" name="Picture 2" descr="https://sun9-19.userapi.com/c850420/v850420983/1d0f67/-QeO9vhiEs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6" b="-4944"/>
          <a:stretch/>
        </p:blipFill>
        <p:spPr bwMode="auto">
          <a:xfrm>
            <a:off x="578559" y="1124744"/>
            <a:ext cx="8064896" cy="48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6207" y="5584943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Жить активно, позитивно – это стильно!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0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823B"/>
                </a:solidFill>
              </a:rPr>
              <a:t>Благодарю за внимание!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823B"/>
                </a:solidFill>
              </a:rPr>
              <a:t>Желаю смелых решений, интересных проектов!</a:t>
            </a:r>
            <a:endParaRPr lang="ru-RU" sz="4000" b="1" dirty="0">
              <a:solidFill>
                <a:srgbClr val="00823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6400800" cy="92391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ВОСВ «Добротворцы»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H:\активный автобус\oDMyEbj6nw8.jpg"/>
          <p:cNvPicPr>
            <a:picLocks noChangeAspect="1" noChangeArrowheads="1"/>
          </p:cNvPicPr>
          <p:nvPr/>
        </p:nvPicPr>
        <p:blipFill>
          <a:blip r:embed="rId2"/>
          <a:srcRect t="15927" b="18015"/>
          <a:stretch>
            <a:fillRect/>
          </a:stretch>
        </p:blipFill>
        <p:spPr bwMode="auto">
          <a:xfrm>
            <a:off x="321439" y="500041"/>
            <a:ext cx="8393965" cy="479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8229600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оказание содействия,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объединению «серебряных» волонтеров «Добротворцы» в организации выездных мероприятий в отдаленные населенные пункты Сысольского района, а также предоставление площадки для работы и обеспечение развития волонетрского движения среди граждан пожилого возраста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17648" b="3736"/>
          <a:stretch/>
        </p:blipFill>
        <p:spPr>
          <a:xfrm>
            <a:off x="3106179" y="4293096"/>
            <a:ext cx="3384377" cy="230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активный автобус\syCSrvzWBh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858180" cy="535785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928662" y="5934084"/>
            <a:ext cx="8215338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/>
              <a:t>Проект «Активный автобус» в с. </a:t>
            </a:r>
            <a:r>
              <a:rPr lang="ru-RU" sz="3200" b="1" dirty="0" err="1" smtClean="0"/>
              <a:t>Гагшор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443"/>
            <a:ext cx="8229600" cy="5651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Партнеры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5" y="548680"/>
            <a:ext cx="8856984" cy="669674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000" b="1" dirty="0"/>
              <a:t>МУК «Сысольская централизованная клубная </a:t>
            </a:r>
            <a:r>
              <a:rPr lang="ru-RU" sz="5000" b="1" dirty="0" smtClean="0"/>
              <a:t>система» </a:t>
            </a:r>
            <a:r>
              <a:rPr lang="ru-RU" sz="5000" dirty="0" smtClean="0"/>
              <a:t>- содействует </a:t>
            </a:r>
            <a:r>
              <a:rPr lang="ru-RU" sz="5000" dirty="0"/>
              <a:t>в организации культурно-досуговых мероприятий, предоставляет площадки для проведения занятий, мероприятий;</a:t>
            </a:r>
          </a:p>
          <a:p>
            <a:pPr algn="just"/>
            <a:endParaRPr lang="ru-RU" sz="5000" dirty="0" smtClean="0"/>
          </a:p>
          <a:p>
            <a:pPr algn="just"/>
            <a:r>
              <a:rPr lang="ru-RU" sz="5000" b="1" dirty="0" smtClean="0"/>
              <a:t>МУК </a:t>
            </a:r>
            <a:r>
              <a:rPr lang="ru-RU" sz="5000" b="1" dirty="0"/>
              <a:t>«Музей истории и культуры Сысольского района</a:t>
            </a:r>
            <a:r>
              <a:rPr lang="ru-RU" sz="5000" b="1" dirty="0"/>
              <a:t>» </a:t>
            </a:r>
            <a:r>
              <a:rPr lang="ru-RU" sz="5000" dirty="0"/>
              <a:t>- осуществляет взаимодействие по организации мастер-классов по декоративно-прикладному творчеству, экскурсий, этно- выставок, выставок по рукоделию;</a:t>
            </a:r>
          </a:p>
          <a:p>
            <a:pPr algn="just"/>
            <a:endParaRPr lang="ru-RU" sz="5000" dirty="0"/>
          </a:p>
          <a:p>
            <a:pPr algn="just"/>
            <a:r>
              <a:rPr lang="ru-RU" sz="5000" b="1" dirty="0" smtClean="0"/>
              <a:t>МАУ </a:t>
            </a:r>
            <a:r>
              <a:rPr lang="ru-RU" sz="5000" b="1" dirty="0"/>
              <a:t>«Центр развития физической культуры и спорта</a:t>
            </a:r>
            <a:r>
              <a:rPr lang="ru-RU" sz="5000" b="1" dirty="0" smtClean="0"/>
              <a:t>» </a:t>
            </a:r>
            <a:r>
              <a:rPr lang="ru-RU" sz="5000" dirty="0"/>
              <a:t>- оказывает содействие в организации спортивно-оздоровительных мероприятий;</a:t>
            </a:r>
          </a:p>
          <a:p>
            <a:pPr algn="just"/>
            <a:endParaRPr lang="ru-RU" sz="5000" dirty="0" smtClean="0"/>
          </a:p>
          <a:p>
            <a:pPr algn="just"/>
            <a:r>
              <a:rPr lang="ru-RU" sz="5000" b="1" dirty="0" smtClean="0"/>
              <a:t>Районная ветеранская </a:t>
            </a:r>
            <a:r>
              <a:rPr lang="ru-RU" sz="5000" b="1" dirty="0" smtClean="0"/>
              <a:t>организация </a:t>
            </a:r>
            <a:r>
              <a:rPr lang="ru-RU" sz="5000" dirty="0" smtClean="0"/>
              <a:t>– председатели первичных ветеранских организаций привлекают к мероприятиям пожилых, помогают в организации;</a:t>
            </a:r>
          </a:p>
          <a:p>
            <a:pPr algn="just"/>
            <a:endParaRPr lang="ru-RU" sz="5000" dirty="0"/>
          </a:p>
          <a:p>
            <a:pPr algn="just"/>
            <a:r>
              <a:rPr lang="ru-RU" sz="5000" b="1" dirty="0" smtClean="0"/>
              <a:t>АНО </a:t>
            </a:r>
            <a:r>
              <a:rPr lang="ru-RU" sz="5000" b="1" dirty="0"/>
              <a:t>«Милосердие</a:t>
            </a:r>
            <a:r>
              <a:rPr lang="ru-RU" sz="5000" b="1" dirty="0"/>
              <a:t>» </a:t>
            </a:r>
            <a:r>
              <a:rPr lang="ru-RU" sz="5000" dirty="0"/>
              <a:t>- </a:t>
            </a:r>
            <a:r>
              <a:rPr lang="ru-RU" sz="5000" dirty="0" smtClean="0"/>
              <a:t>специалисты привлекают граждан обслуживаемых на дому, оказывает </a:t>
            </a:r>
            <a:r>
              <a:rPr lang="ru-RU" sz="5000" dirty="0"/>
              <a:t>помощь в приобретении товаров для организации мастер-классов по рукоделию, канцелярских товаров, фурнитуры</a:t>
            </a:r>
            <a:r>
              <a:rPr lang="ru-RU" sz="5000" dirty="0" smtClean="0"/>
              <a:t>;</a:t>
            </a:r>
          </a:p>
          <a:p>
            <a:pPr algn="just"/>
            <a:endParaRPr lang="ru-RU" sz="5000" dirty="0"/>
          </a:p>
          <a:p>
            <a:pPr algn="just"/>
            <a:r>
              <a:rPr lang="ru-RU" sz="5000" b="1" dirty="0" smtClean="0"/>
              <a:t>ИП </a:t>
            </a:r>
            <a:r>
              <a:rPr lang="ru-RU" sz="5000" b="1" dirty="0"/>
              <a:t>«Майбурова </a:t>
            </a:r>
            <a:r>
              <a:rPr lang="ru-RU" sz="5000" b="1" dirty="0" smtClean="0"/>
              <a:t>Е.А</a:t>
            </a:r>
            <a:r>
              <a:rPr lang="ru-RU" sz="5000" b="1" dirty="0"/>
              <a:t>. </a:t>
            </a:r>
            <a:r>
              <a:rPr lang="ru-RU" sz="5000" dirty="0"/>
              <a:t>оказывает благотворительную помощь по предоставлению продуктов и помещений для организации процесса выпечки хлебобулочных изделий.</a:t>
            </a:r>
          </a:p>
          <a:p>
            <a:endParaRPr lang="ru-RU" sz="35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2703" y="5805264"/>
            <a:ext cx="4762872" cy="7780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Народный праздник «</a:t>
            </a:r>
            <a:r>
              <a:rPr lang="ru-RU" sz="2800" dirty="0" err="1" smtClean="0"/>
              <a:t>Пу</a:t>
            </a:r>
            <a:r>
              <a:rPr lang="en-US" sz="2800" dirty="0" smtClean="0"/>
              <a:t>ö</a:t>
            </a:r>
            <a:r>
              <a:rPr lang="ru-RU" sz="2800" dirty="0" smtClean="0"/>
              <a:t>м к</a:t>
            </a:r>
            <a:r>
              <a:rPr lang="en-US" sz="2800" dirty="0" smtClean="0"/>
              <a:t>ö</a:t>
            </a:r>
            <a:r>
              <a:rPr lang="ru-RU" sz="2800" dirty="0" smtClean="0"/>
              <a:t>чан»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7" y="188640"/>
            <a:ext cx="3888432" cy="5328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/>
        </p:blipFill>
        <p:spPr>
          <a:xfrm>
            <a:off x="4716016" y="1556792"/>
            <a:ext cx="3975906" cy="482453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22533" y="389645"/>
            <a:ext cx="476287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Спортивно-оздоровительный праздник «Зимние забавы»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44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активный автобус\-ef2x6v0z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072494" cy="6007395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14414" y="6148374"/>
            <a:ext cx="7215238" cy="709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/>
              <a:t>Творческий мастер-класс в с. Палауз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5016"/>
            <a:ext cx="8929718" cy="9826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Занятие по скандинавской ходьбе в с. Пыелдино проводит волонтер Галина </a:t>
            </a:r>
            <a:r>
              <a:rPr lang="ru-RU" b="1" dirty="0" err="1" smtClean="0"/>
              <a:t>Носкова</a:t>
            </a:r>
            <a:endParaRPr lang="ru-RU" b="1" dirty="0"/>
          </a:p>
        </p:txBody>
      </p:sp>
      <p:pic>
        <p:nvPicPr>
          <p:cNvPr id="17410" name="Picture 2" descr="H:\активный автобус\73MzHn7Ydmg.jpg"/>
          <p:cNvPicPr>
            <a:picLocks noChangeAspect="1" noChangeArrowheads="1"/>
          </p:cNvPicPr>
          <p:nvPr/>
        </p:nvPicPr>
        <p:blipFill>
          <a:blip r:embed="rId2" cstate="print"/>
          <a:srcRect b="7595"/>
          <a:stretch>
            <a:fillRect/>
          </a:stretch>
        </p:blipFill>
        <p:spPr bwMode="auto">
          <a:xfrm>
            <a:off x="642910" y="357166"/>
            <a:ext cx="800102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875349"/>
            <a:ext cx="8229600" cy="9826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«Путешествие в Китай», в п. Первомайский</a:t>
            </a:r>
            <a:endParaRPr lang="ru-RU" dirty="0"/>
          </a:p>
        </p:txBody>
      </p:sp>
      <p:pic>
        <p:nvPicPr>
          <p:cNvPr id="18435" name="Picture 3" descr="H:\активный автобус\CUD_08Tg7Bk.jpg"/>
          <p:cNvPicPr>
            <a:picLocks noChangeAspect="1" noChangeArrowheads="1"/>
          </p:cNvPicPr>
          <p:nvPr/>
        </p:nvPicPr>
        <p:blipFill>
          <a:blip r:embed="rId2" cstate="print"/>
          <a:srcRect t="17708"/>
          <a:stretch>
            <a:fillRect/>
          </a:stretch>
        </p:blipFill>
        <p:spPr bwMode="auto">
          <a:xfrm>
            <a:off x="482814" y="571480"/>
            <a:ext cx="8304028" cy="5125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318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Докладчик: Пунегова Л.В., координатор проекта</vt:lpstr>
      <vt:lpstr>Презентация PowerPoint</vt:lpstr>
      <vt:lpstr>Презентация PowerPoint</vt:lpstr>
      <vt:lpstr>Презентация PowerPoint</vt:lpstr>
      <vt:lpstr>Партнеры проекта:</vt:lpstr>
      <vt:lpstr>Народный праздник «Пуöм кöчан»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год с серебряными волонтерами  п. Заозерье </vt:lpstr>
      <vt:lpstr>Активисты п. Чухлэм</vt:lpstr>
      <vt:lpstr> Стоимость проекта 489136,00 </vt:lpstr>
      <vt:lpstr>Активисты п. Первомайский</vt:lpstr>
      <vt:lpstr>Презентация PowerPoint</vt:lpstr>
      <vt:lpstr>Волонтеры «Добротворцы»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Волонтерское объединение «серебряных» волонтеров «Добротворцы»</dc:title>
  <dc:creator>ЦСОН</dc:creator>
  <cp:lastModifiedBy>PUNEGOVA</cp:lastModifiedBy>
  <cp:revision>25</cp:revision>
  <dcterms:created xsi:type="dcterms:W3CDTF">2020-05-27T17:39:13Z</dcterms:created>
  <dcterms:modified xsi:type="dcterms:W3CDTF">2020-05-28T08:57:04Z</dcterms:modified>
</cp:coreProperties>
</file>