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Montserrat ExtraBold" panose="020B0604020202020204" charset="-52"/>
      <p:bold r:id="rId14"/>
      <p:boldItalic r:id="rId15"/>
    </p:embeddedFont>
    <p:embeddedFont>
      <p:font typeface="Montserrat SemiBold" panose="020B0604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Black" panose="020B0604020202020204" charset="-52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/MDv1xgZJh2UVWXaSBJN0WzI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ПОЛУФИНАЛ </a:t>
            </a:r>
            <a:endParaRPr sz="2200" b="1" i="0" u="none" strike="noStrike" cap="none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924625" y="4744075"/>
            <a:ext cx="5715000" cy="804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924625" y="5600700"/>
            <a:ext cx="5715000" cy="437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888843" y="6090633"/>
            <a:ext cx="5715000" cy="437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5084231" y="4822363"/>
            <a:ext cx="551961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5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проекта: Создание информационно - образовательной среды поликлиники п. Приютово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087535" y="5629614"/>
            <a:ext cx="51330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Номинация: «Здоровье нации»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084232" y="6090724"/>
            <a:ext cx="52677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Автор: Мурзина Гульнара Ахтямовна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93086"/>
            <a:ext cx="4443019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850" y="2643225"/>
            <a:ext cx="3696299" cy="62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89363" y="2643150"/>
            <a:ext cx="3270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220900" y="2620975"/>
            <a:ext cx="3575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Информирование населения через социальные сети улучшает коммуникацию между поликлиникой и населением</a:t>
            </a:r>
            <a:endParaRPr sz="10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6" name="Google Shape;116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850" y="3412950"/>
            <a:ext cx="3696299" cy="6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604773" y="3518725"/>
            <a:ext cx="3402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8" name="Google Shape;118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625" y="4236325"/>
            <a:ext cx="3696299" cy="6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699628" y="4332950"/>
            <a:ext cx="30504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0" name="Google Shape;12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625" y="5014275"/>
            <a:ext cx="3696299" cy="6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604801" y="5075250"/>
            <a:ext cx="3402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220901" y="3384975"/>
            <a:ext cx="3575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Пациенты поликлиники в возрасте 18+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Население поселка Приютово МР Белебеевский район РБ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 граждане, временно проживающие в других городах Российской Федерации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9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220900" y="4298689"/>
            <a:ext cx="36963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0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Улучшение информационного обеспечения населения поселка Приютово и пациентоориентированности поликлиники</a:t>
            </a:r>
            <a:endParaRPr sz="10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220912" y="4988091"/>
            <a:ext cx="36963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Снятие социальной напряженности в связи с недостатком узких специалистов.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333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Налаживание взаимодействия медицинских работников, общественности и населения</a:t>
            </a:r>
            <a:endParaRPr sz="15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9">
            <a:alphaModFix/>
          </a:blip>
          <a:srcRect l="15170" t="29336" r="8406" b="5252"/>
          <a:stretch/>
        </p:blipFill>
        <p:spPr>
          <a:xfrm>
            <a:off x="7720319" y="2643218"/>
            <a:ext cx="4369149" cy="29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875" y="2128900"/>
            <a:ext cx="7005626" cy="345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071325" y="2358900"/>
            <a:ext cx="68121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мероприятия: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Занятия в Школе здоровья, Акция в рамках Дней народного здоровья, Рубрика «Спрашивайте, отвечаем», Программа " Прогулка с ответственным врачом", Конкурс видеопоздравлений с Международным днем медсестры, Виртуальная картинная галерея к Дню Победы, Фотоконкурсы, Флешмобы</a:t>
            </a:r>
            <a: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0768" y="2185295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1065000" y="4316050"/>
            <a:ext cx="64458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 четыре месяца работы группы в социальных сетях количество подписчиков достигло более 950 человек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Разработаны два цикла занятий "Школы здоровью" - по  гипертонической болезни и по женскому здоровья.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Успешно проведен цикл занятий по гипертонической болезни, охват составил в режиме оффлайн 300 человек, онлайн - более 5000.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4" name="Google Shape;144;p3" descr="C:\Users\Соня\Desktop\Мывместе 2\Шаблон\Элементы\Ресурс 2@2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53902" y="4929208"/>
            <a:ext cx="5395175" cy="20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1071325" y="3266050"/>
            <a:ext cx="66744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Информация о команде проекта: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Мурзина Гульнара Ахтямовна</a:t>
            </a: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руководитель проекта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Сафина Альбина Валентиновна</a:t>
            </a: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научно-методическое сопровождение проекта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Филюшина Гузаль Римовна</a:t>
            </a: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информационно-практическое сопровождение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Захаров Евгений Леонидович</a:t>
            </a: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техническое сопровождение</a:t>
            </a:r>
            <a: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7825" y="2188125"/>
            <a:ext cx="4102050" cy="3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8" name="Google Shape;158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1676641" y="2068899"/>
            <a:ext cx="8784900" cy="4105500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4425" y="2686900"/>
            <a:ext cx="3351100" cy="3351100"/>
          </a:xfrm>
          <a:prstGeom prst="rect">
            <a:avLst/>
          </a:prstGeom>
          <a:noFill/>
          <a:ln w="38100" cap="flat" cmpd="sng">
            <a:solidFill>
              <a:srgbClr val="FF954D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9">
            <a:alphaModFix/>
          </a:blip>
          <a:srcRect l="2110" r="1975"/>
          <a:stretch/>
        </p:blipFill>
        <p:spPr>
          <a:xfrm>
            <a:off x="6552150" y="2686900"/>
            <a:ext cx="3428999" cy="3351101"/>
          </a:xfrm>
          <a:prstGeom prst="rect">
            <a:avLst/>
          </a:prstGeom>
          <a:noFill/>
          <a:ln w="38100" cap="flat" cmpd="sng">
            <a:solidFill>
              <a:srgbClr val="FF954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25" y="1734091"/>
            <a:ext cx="102297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ru-RU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Население п</a:t>
            </a:r>
            <a:r>
              <a:rPr lang="ru-RU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.Приютово от 18 лет, преимущественно пенсионеры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3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3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824614" y="2419146"/>
            <a:ext cx="10229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ru-RU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корпус серебряных волонтеров п.Приютово. Волонтеры медики, волонтеры ДПК «Бригантина», волонтеры культуры Приютовской поселенческой библиотеки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3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3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3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5" name="Google Shape;175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714689" y="3141377"/>
            <a:ext cx="1022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центр </a:t>
            </a: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физкультуры и спорта рп.Приютово, Приютовская поселенческая библиотека, Приютовская школа искусств №2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714664" y="3993372"/>
            <a:ext cx="10229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</a:t>
            </a: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ГП Приютовский поссовет, отдел физкультуры и спорта, управление образованием  МР Белебеевского района</a:t>
            </a:r>
            <a:endParaRPr sz="14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714689" y="4771088"/>
            <a:ext cx="10229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Ветеранский вестник</a:t>
            </a: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Белебеевские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известия, Республика Башкортостан, Ветеран Башкортостана, Урал сассы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824614" y="5650735"/>
            <a:ext cx="10229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</a:t>
            </a: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победитель регионального этапа международной премии #МЫВМЕСТЕ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-53900" y="-96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817781" y="2227856"/>
            <a:ext cx="6019748" cy="1044396"/>
            <a:chOff x="817781" y="2682209"/>
            <a:chExt cx="6019748" cy="662577"/>
          </a:xfrm>
        </p:grpSpPr>
        <p:pic>
          <p:nvPicPr>
            <p:cNvPr id="195" name="Google Shape;195;p6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2682209"/>
              <a:ext cx="6019748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6"/>
            <p:cNvSpPr txBox="1"/>
            <p:nvPr/>
          </p:nvSpPr>
          <p:spPr>
            <a:xfrm>
              <a:off x="817781" y="2711361"/>
              <a:ext cx="6014393" cy="6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32500" lnSpcReduction="1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Реалистичность бюджета проекта </a:t>
              </a:r>
              <a:b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и обоснованность планируемых расходов </a:t>
              </a:r>
              <a:b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на реализацию проекта </a:t>
              </a:r>
              <a: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197" name="Google Shape;197;p6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6974000" y="2211250"/>
            <a:ext cx="44430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Смета составлена с учетом реальных потребностей для оборудования образовательной зоны поликлиники. Приобретенное оборудование  будет использоваться не только для проведения Школы здоровья, но и на других мероприятиях, направленных на профилактику профессионального выгорания медицинских сотрудников</a:t>
            </a:r>
            <a:r>
              <a:rPr lang="ru-RU" sz="1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0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137089" y="5125974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6974000" y="3854350"/>
            <a:ext cx="44430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Руководитель проекта имеет высшее педагогическое образование, высшую квалификационную категорию и опыт реализации образовательных проектов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Имеет опыт работы </a:t>
            </a:r>
            <a:r>
              <a:rPr lang="ru-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СМИ и ведения социальных  сетей</a:t>
            </a:r>
            <a:endParaRPr sz="1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6974000" y="5249525"/>
            <a:ext cx="444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перспективе расширение проекта в рамках поселка Приютово через социальное партнерство  с образовательными учреждениями</a:t>
            </a:r>
            <a:endParaRPr sz="1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Коллаборация с социальным проектом «Лекари Души»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100" b="0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817781" y="3712480"/>
            <a:ext cx="6156225" cy="1139895"/>
            <a:chOff x="817781" y="3786222"/>
            <a:chExt cx="6156225" cy="704803"/>
          </a:xfrm>
        </p:grpSpPr>
        <p:pic>
          <p:nvPicPr>
            <p:cNvPr id="204" name="Google Shape;204;p6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3786222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6"/>
            <p:cNvSpPr txBox="1"/>
            <p:nvPr/>
          </p:nvSpPr>
          <p:spPr>
            <a:xfrm>
              <a:off x="817781" y="3939570"/>
              <a:ext cx="6156225" cy="551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lang="ru-RU" sz="72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Соответствие опыта и компетенций заявителя проекта планируемой деятельности</a:t>
              </a:r>
              <a: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>
            <a:off x="817781" y="5249526"/>
            <a:ext cx="6156225" cy="1265426"/>
            <a:chOff x="817781" y="3748491"/>
            <a:chExt cx="6156225" cy="755794"/>
          </a:xfrm>
        </p:grpSpPr>
        <p:pic>
          <p:nvPicPr>
            <p:cNvPr id="207" name="Google Shape;207;p6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3748491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6"/>
            <p:cNvSpPr txBox="1"/>
            <p:nvPr/>
          </p:nvSpPr>
          <p:spPr>
            <a:xfrm>
              <a:off x="817781" y="3870860"/>
              <a:ext cx="6156225" cy="6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Перспектива развития проекта </a:t>
              </a:r>
              <a:br>
                <a:rPr lang="ru-RU" sz="18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18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(для категорий Волонтеры и Бизнес)</a:t>
              </a:r>
              <a: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7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4929078" y="2591026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b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T.me/GulnaraMurzina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4717364" y="2361600"/>
            <a:ext cx="3313500" cy="6792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4929078" y="3369110"/>
            <a:ext cx="3101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38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30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Vk.com/poly clinic_priutovo</a:t>
            </a:r>
            <a:r>
              <a:rPr lang="ru-RU" sz="13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300" b="0" i="0" u="none" strike="noStrike" cap="none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300" b="0" i="0" u="none" strike="noStrike" cap="none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463</Words>
  <Application>Microsoft Office PowerPoint</Application>
  <PresentationFormat>Широкоэкранный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Montserrat</vt:lpstr>
      <vt:lpstr>Montserrat ExtraBold</vt:lpstr>
      <vt:lpstr>Montserrat SemiBold</vt:lpstr>
      <vt:lpstr>Calibri</vt:lpstr>
      <vt:lpstr>Montserrat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Gulnara</dc:creator>
  <cp:lastModifiedBy>Gulnara</cp:lastModifiedBy>
  <cp:revision>1</cp:revision>
  <dcterms:modified xsi:type="dcterms:W3CDTF">2023-08-04T18:35:54Z</dcterms:modified>
</cp:coreProperties>
</file>