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8" r:id="rId3"/>
    <p:sldId id="266" r:id="rId4"/>
    <p:sldId id="279" r:id="rId5"/>
    <p:sldId id="273" r:id="rId6"/>
    <p:sldId id="274" r:id="rId7"/>
    <p:sldId id="277" r:id="rId8"/>
    <p:sldId id="275" r:id="rId9"/>
    <p:sldId id="267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20D0-A73A-482D-A157-A4B676E07E51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9211D-9932-4714-A6F9-4A9D70D28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1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0134-1053-450E-99AE-B8F4D00211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5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0134-1053-450E-99AE-B8F4D00211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2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3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9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8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7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7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6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D150-9303-4C6F-93B7-872C6A6C6893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E6678-D557-47BC-BE94-DA6D0AA20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spsid?w=wall-49709622_8287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spsid?w=wall-49709622_8136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vk.com/wall-49923866_156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755863" y="2114702"/>
            <a:ext cx="10552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Результаты реализации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практики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«Родные люди»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6243" y="1554911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E:\Наташа игры\РЦСТ\БОМЖ\конкурс профмастерства\презентация Лосева И.А\герб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33" y="-14025"/>
            <a:ext cx="1268360" cy="1468127"/>
          </a:xfrm>
          <a:prstGeom prst="rect">
            <a:avLst/>
          </a:prstGeom>
          <a:noFill/>
        </p:spPr>
      </p:pic>
      <p:pic>
        <p:nvPicPr>
          <p:cNvPr id="6" name="Picture 2" descr="E:\Наташа игры\РЦСТ\БОМЖ\конкурс профмастерства\презентация Лосева И.А\минтр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23873" y="0"/>
            <a:ext cx="1468127" cy="14681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6243" y="6300510"/>
            <a:ext cx="10531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Сыктывкар, 2023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6957" y="5032446"/>
            <a:ext cx="62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Никифорова Наталья </a:t>
            </a:r>
            <a:r>
              <a:rPr lang="ru-RU" sz="2800" b="1" dirty="0" smtClean="0">
                <a:latin typeface="+mj-lt"/>
              </a:rPr>
              <a:t>Владимировна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9115" y="448802"/>
            <a:ext cx="6760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Государственное бюджетное учреждение Республики Коми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«Региональный центр развития социальных технологий»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26" y="64139"/>
            <a:ext cx="11193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Материалы, которые могут быть использованы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в </a:t>
            </a:r>
            <a:r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тиражировании </a:t>
            </a:r>
            <a:r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практики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«Родные люди»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4826" y="925851"/>
            <a:ext cx="5285326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Методические рекомендации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 психолого-педагогической диагностике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комфортности пребывания детей-сирот и детей,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оставшихся без попечения,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находящихся на воспитании в семьях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9408" t="16078" r="29355" b="7480"/>
          <a:stretch/>
        </p:blipFill>
        <p:spPr>
          <a:xfrm>
            <a:off x="526392" y="2215623"/>
            <a:ext cx="4178710" cy="43572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6392" y="925851"/>
            <a:ext cx="4579074" cy="1438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Примерное положение о Семейном клубе,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том числе план групповой работы,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карта реабилитационной динамики семьи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иные формы</a:t>
            </a:r>
          </a:p>
          <a:p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68" y="2575888"/>
            <a:ext cx="2822401" cy="39969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9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8759"/>
            <a:ext cx="1119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Цели и задачи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практики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Родные люди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787" y="997365"/>
            <a:ext cx="11159613" cy="584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Цель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практики: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Предоставление членам замещающих семей психологической, социальной и информационной поддержки,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способствующей успешной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адаптации ребенка в семье и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профилактике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вторичного сиротства посредством организации совместной деятельности замещающих родителей в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«Семейном клубе»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базе учреждений социального обслуживания населения Республики Коми.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Повышение качества оказываемых услуг в сфере сопровождения замещающих семьей посредством повышения профессиональных компетенций специалистов в вопросах работы с замещающими семьями и создание их регионального профессионального сообщества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</a:t>
            </a:r>
          </a:p>
          <a:p>
            <a:pPr algn="just"/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Задачи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проекта: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Оказать квалифицированную психологическую, педагогическую и практическую помощь родителям по вопросам воспитания и развития ребенка, принятого на воспитание в семью.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Активизировать и обогатить воспитательные умения замещающих родителей, поддерживать их уверенность в собственных педагогических возможностях.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Создать благоприятные условия для регулярных встреч замещающих семей в формате клуба.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Повысить эффективность коммуникации между детьми и родителями в замещающих семьях.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Выявлять и транслировать положительный семейный опыт по воспитанию и развитию детей, взятых на воспитание в семью.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Провести мероприятия, направленные на повышение профессиональных компетенций специалистов, работающих с замещающими семьями.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Сформировать и поддержать региональное профессиональное сообщество помогающих специалистов, осуществляющих обучение и подготовку кандидатов в приемные родители и сопровождение замещающих семей.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Провести оценку эффективности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проекта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целью ее совершенствования и дальнейшего тиражирования.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5120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Карта Коми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35" y="986347"/>
            <a:ext cx="6044271" cy="587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3653" y="166368"/>
            <a:ext cx="10831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Расположение Семейных клубов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«Родные люди»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территории Республики Коми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72806"/>
              </p:ext>
            </p:extLst>
          </p:nvPr>
        </p:nvGraphicFramePr>
        <p:xfrm>
          <a:off x="5881816" y="899530"/>
          <a:ext cx="5807676" cy="4701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Место нахождения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Семейного клуба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Численность семей-участников Семейного клуба, из числа замещающих семей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5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Сыктывкар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5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Ухта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5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Воркута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 Вуктыл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 Инта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 Усинск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 Сосногорск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Прилузский район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Сысольский район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Усть-Вымский район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Усть-Куломский район</a:t>
                      </a:r>
                      <a:endParaRPr lang="ru-RU" sz="15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5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47" y="3937893"/>
            <a:ext cx="372944" cy="372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66" y="3698466"/>
            <a:ext cx="372944" cy="3729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13" y="2300747"/>
            <a:ext cx="372944" cy="3729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8" y="5004724"/>
            <a:ext cx="372944" cy="372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46" y="1587798"/>
            <a:ext cx="372944" cy="3729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14" y="3751421"/>
            <a:ext cx="372944" cy="3729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0" y="2381908"/>
            <a:ext cx="372944" cy="3729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32" y="5701481"/>
            <a:ext cx="372944" cy="3729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04" y="5342353"/>
            <a:ext cx="372944" cy="3729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16" y="4546755"/>
            <a:ext cx="372944" cy="3729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98" y="4978386"/>
            <a:ext cx="372944" cy="3729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170755" y="6003947"/>
            <a:ext cx="6737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11 Семейных клубов для замещающих семей, 90 семей-участников практики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90644" y="656595"/>
            <a:ext cx="10563929" cy="655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3792" y="107499"/>
            <a:ext cx="1119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Кадровый состав реализации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практики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«Родные люди»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644" y="921438"/>
            <a:ext cx="300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Команда Ресурсного центра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17999" y="921438"/>
            <a:ext cx="298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Кураторы Семейных клубов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77" y="2686712"/>
            <a:ext cx="1090404" cy="12863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34196" y="5667832"/>
            <a:ext cx="1673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Елена Иванова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Прилузского района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3" y="1332161"/>
            <a:ext cx="1043875" cy="12350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50617" y="1658328"/>
            <a:ext cx="1835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Лала Литвиненко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города Воркуты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24" y="4020972"/>
            <a:ext cx="1055884" cy="124331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87686" y="4306340"/>
            <a:ext cx="1705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Юлия Гордеева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города Инты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89" y="5478250"/>
            <a:ext cx="1243584" cy="12679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85344" y="5715028"/>
            <a:ext cx="1670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Юлия Дуванская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города Усинска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71" y="5578932"/>
            <a:ext cx="1051560" cy="12405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372740" y="2789747"/>
            <a:ext cx="1933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Валентина</a:t>
            </a:r>
            <a:r>
              <a:rPr lang="ru-RU" sz="1400" b="1" dirty="0" smtClean="0"/>
              <a:t> </a:t>
            </a:r>
            <a:r>
              <a:rPr lang="ru-RU" sz="1400" dirty="0" smtClean="0"/>
              <a:t>Асташкова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Усть-Вымского района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44" y="4149582"/>
            <a:ext cx="1051560" cy="124358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606845" y="4222556"/>
            <a:ext cx="1944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Галина Иевлева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Усть-Куломского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района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35" y="4149582"/>
            <a:ext cx="1078992" cy="128016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458395" y="4174345"/>
            <a:ext cx="200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Ирина Панькова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города Сосногорска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913" y="5559120"/>
            <a:ext cx="1082040" cy="128016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581808" y="5782345"/>
            <a:ext cx="1724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Ирина Карасева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города Ухты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61" y="1301433"/>
            <a:ext cx="1057970" cy="125521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567456" y="1560148"/>
            <a:ext cx="2194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Наталья Сивкова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города Сыктывкара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72" y="2610142"/>
            <a:ext cx="1095826" cy="129647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666971" y="2875137"/>
            <a:ext cx="2078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Ирина Салахудинова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Сысольского района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72" y="2684204"/>
            <a:ext cx="1001631" cy="12203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559078" y="2844563"/>
            <a:ext cx="1835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Лэла Зацеда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Куратор Семейного клуба города Вуктыла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1" y="1689100"/>
            <a:ext cx="1095952" cy="12964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549172" y="5264291"/>
            <a:ext cx="1556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Ирина Лужикова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Педагог-психолог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2" y="3374495"/>
            <a:ext cx="1061828" cy="125875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494445" y="1896211"/>
            <a:ext cx="1871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Наталья Никифорова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Ресурсного центра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0" y="5023774"/>
            <a:ext cx="1110437" cy="13136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549172" y="3537309"/>
            <a:ext cx="1871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Елена Коваленко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Педагог-психолог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312166" y="1106104"/>
            <a:ext cx="12467" cy="5347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268" y="197840"/>
            <a:ext cx="11193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Этапы реализации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практики 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«Родные люди»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52869"/>
              </p:ext>
            </p:extLst>
          </p:nvPr>
        </p:nvGraphicFramePr>
        <p:xfrm>
          <a:off x="170267" y="1284448"/>
          <a:ext cx="11657939" cy="43586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65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Ресурсного </a:t>
                      </a:r>
                      <a:r>
                        <a:rPr lang="ru-RU" sz="22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Центра</a:t>
                      </a:r>
                      <a:endParaRPr lang="ru-RU" sz="22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онлайн обучающего семинара</a:t>
                      </a:r>
                      <a:endParaRPr lang="ru-RU" sz="22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регламентирующих документов Семейного клуба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Информационно-разъяснительная работа, прием обращений от замещающих семей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первого собрания Семейного клуба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плана работы Семейного клуба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групповых занятий по повышению родительской компетентности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досуговых мероприятий реабилитационной </a:t>
                      </a:r>
                      <a:r>
                        <a:rPr lang="ru-RU" sz="22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направленности</a:t>
                      </a: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семейных консультаций по итогам участия семей в работе Семейного клуба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изменений в семейной ситуации в семьях, взявших на воспитание </a:t>
                      </a:r>
                      <a:r>
                        <a:rPr lang="ru-RU" sz="22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детей</a:t>
                      </a: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супервизий для специалистов-кураторов Семейных клубов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вебинаров для замещающих родителей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22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конференции</a:t>
                      </a:r>
                      <a:r>
                        <a:rPr lang="ru-RU" sz="2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0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7840"/>
            <a:ext cx="1119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Результаты внедрения практики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«Родные люди»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территории Республики Коми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765" y="1726433"/>
            <a:ext cx="1111495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замещающих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родителей-участников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Семейных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клубов - 94</a:t>
            </a:r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детей, взятых на воспитание в семьи, участников Семейных клубов -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158</a:t>
            </a:r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публикаций о реализации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практики - 121</a:t>
            </a:r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учреждений социального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обслуживания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населения Республики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Коми,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участников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практики - 11</a:t>
            </a:r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Ресурсных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центров -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специалистов, курирующих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работу Семейных клубов для замещающих семей в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учреждениях-партнерах -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супервизий для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специалистов,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курирующих работу Семейных клубов для замещающих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семей -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мероприятий в рамках работы Семейного клуба для замещающих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семей - 254</a:t>
            </a:r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обучающих вебинаров для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специалистов,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курирующих работу Семейных клубов для замещающих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семей -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вебинаров для замещающих </a:t>
            </a: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родителей -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6392" y="1254872"/>
            <a:ext cx="523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Количественные результаты внедрения практики: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392" y="4404448"/>
            <a:ext cx="503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Качественные результаты внедрения практики: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881" y="5030937"/>
            <a:ext cx="107823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Повышены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родительские компетенции замещающих родителей.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Члены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замещающих семей обучены навыкам конструктивного внутрисемейного взаимодействия.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Сформировано </a:t>
            </a:r>
            <a:r>
              <a:rPr lang="ru-RU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профессиональное сообщество помогающих кураторов из числа специалистов учреждений социального обслуживания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7780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7840"/>
            <a:ext cx="1119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Фотоматериал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 реализации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практики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«Родные люди»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" y="1071243"/>
            <a:ext cx="4147900" cy="26491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0945" y="1748876"/>
            <a:ext cx="233776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28384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Семейного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Прилузском районе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vk.com/wall-49923866_15638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" y="4132115"/>
            <a:ext cx="3184237" cy="238817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96023" y="4849150"/>
            <a:ext cx="2967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в Семейном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клубе</a:t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замещающих семей города Сыктывкара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vk.com/cspsid?w=wall-49709622_8136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ttps://sun9-east.userapi.com/sun9-57/s/v1/ig2/B1Gqtla5L5diusffp8uRp87Lt_WGrlv94DeLd3zath6embTFjoTJFto0MZ6COOaX-e00M4hzeb-_kQIdULXspMkE.jpg?size=810x1080&amp;quality=95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06" y="2296760"/>
            <a:ext cx="3027721" cy="367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9674943" y="3431458"/>
            <a:ext cx="2418735" cy="169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Новогодняя мастерская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клуба</a:t>
            </a:r>
          </a:p>
          <a:p>
            <a:pPr lvl="0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Сыктывкара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состоялся мастер-класс по набивке рисунков по ткани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vk.com/cspsid?w=wall-49709622_8287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3" y="166368"/>
            <a:ext cx="1022555" cy="986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7840"/>
            <a:ext cx="1119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Фотоматериал по реализации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практики «Родные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люди»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Пользователь\Desktop\Служба сопровождения замещающих семей\Абсоют-помощь\Супервизии\05.10-06.10 онлайн семинар\скрин экран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5" y="1232899"/>
            <a:ext cx="3132860" cy="1700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67200" y="1300059"/>
            <a:ext cx="3929273" cy="156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413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Скриншот экрана при проведении онлайн-семинара «Формы и методы работы Семейного клуба».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413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Ведущие - Никифорова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Н.В., руководитель Ресурсного центра, Лужикова И.В. и Коваленко Е.В., педагоги-психологи.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sun9-west.userapi.com/sun9-45/s/v1/ig2/GTbl7dKBUHy_qQjEIQRXgVymxHbkd-GLrEvaN8EdW8iN9Vj0KCJjR3MHNuaqCYkzTBPRFZPq8ic-GkHv6Sh032RH.jpg?size=1280x960&amp;quality=9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42" y="4702345"/>
            <a:ext cx="2591041" cy="192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9284967" y="5150980"/>
            <a:ext cx="3005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Приобретенная за счет средств благотворительного пожертвования камера для проведения Ресурсным центром обучающих мероприятий для кураторов Семейных Клубов, замещающих семей.</a:t>
            </a:r>
          </a:p>
        </p:txBody>
      </p:sp>
      <p:pic>
        <p:nvPicPr>
          <p:cNvPr id="13" name="Рисунок 12" descr="https://sun9-north.userapi.com/sun9-88/s/v1/ig2/i01gZL2W1H5r7H3UxdYp9kwU-WYOuRQV0uG7xwgHP8_09m7Z7uDONvG8g6XqRAPmABt0FjFMND-Rx_kODONowO_-.jpg?size=810x1080&amp;quality=95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5" y="3583384"/>
            <a:ext cx="2710073" cy="313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3244645" y="4973999"/>
            <a:ext cx="29005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боксов с канцелярскими товарами с целью передачи их кураторам для проведения мероприятий Семейных Клубов в городах и районах Республики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14" descr="https://sun9-west.userapi.com/sun9-38/s/v1/ig2/bmWQuZ7OkIpjssmb4VgeipYclG6tIq0YB8uuIuN6MGuafjpTUDu2tfKrBDfJTD9ggRNU340O69YlJylPj9zLaFaI.jpg?size=810x1080&amp;quality=95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28" y="1379961"/>
            <a:ext cx="2214675" cy="297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9756258" y="2320467"/>
            <a:ext cx="24446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боксов с футболками, канцелярскими товарами от Ресурсного центра кураторам Семейных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клубов.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785" y="814282"/>
            <a:ext cx="10676080" cy="85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45" y="166367"/>
            <a:ext cx="1022555" cy="986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268" y="197840"/>
            <a:ext cx="1119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Финансовые средства реализации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практики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«Родные люди»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79980"/>
              </p:ext>
            </p:extLst>
          </p:nvPr>
        </p:nvGraphicFramePr>
        <p:xfrm>
          <a:off x="184240" y="1422344"/>
          <a:ext cx="11496482" cy="524613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75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58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Статья расходов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Запрашиваемые средства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Собственные средства 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Оплата труда</a:t>
                      </a:r>
                      <a:endParaRPr lang="ru-RU" sz="18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Оплата услуг кураторов Семейных клубов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Заработная плата штатных сотрудников </a:t>
                      </a:r>
                      <a:endParaRPr lang="ru-RU" sz="18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22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Офисные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расходы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Услуги платформы для проведения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онлайн-</a:t>
                      </a:r>
                      <a:r>
                        <a:rPr lang="ru-RU" sz="18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вебинаров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супервизий</a:t>
                      </a:r>
                      <a:endParaRPr lang="ru-RU" sz="18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Услуги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связи (интернет), коммунальные платежи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0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Приобретение, аренда специализированного оборудования, инвентаря и сопутствующие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расходы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Система для проведения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видеоконференций</a:t>
                      </a: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412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Расходы на проведение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мероприятий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Музыкальная колонка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Футболки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 логотипом Семейного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клуба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 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Набор расходных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материалов</a:t>
                      </a:r>
                      <a:endParaRPr lang="ru-RU" sz="18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Расход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 проведение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конференции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по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итогам реализации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практики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Коммунальные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платежи учреждений партнеров, мебель и орг. техника учреждений 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партнеров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5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Итого: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890 002,00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1 281 552,00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71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Общая стоимость реализации практики «Родные люди»</a:t>
                      </a:r>
                      <a:endParaRPr lang="ru-RU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2 171 554,00</a:t>
                      </a:r>
                      <a:endParaRPr lang="ru-RU" sz="1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60" marR="1906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60" marR="190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0268" y="890334"/>
            <a:ext cx="1119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Проект поддержан Благотворительным Фондом «Абсолют помощь» (сумма гранта 890,00 тыс. руб.)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993</Words>
  <Application>Microsoft Office PowerPoint</Application>
  <PresentationFormat>Широкоэкранный</PresentationFormat>
  <Paragraphs>174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User</cp:lastModifiedBy>
  <cp:revision>162</cp:revision>
  <dcterms:created xsi:type="dcterms:W3CDTF">2023-02-06T08:33:04Z</dcterms:created>
  <dcterms:modified xsi:type="dcterms:W3CDTF">2023-10-09T12:35:48Z</dcterms:modified>
</cp:coreProperties>
</file>