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98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Показатели за 2022 год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положительная динамика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Эмоциональная сфера</c:v>
                </c:pt>
                <c:pt idx="1">
                  <c:v>Развитие речи</c:v>
                </c:pt>
                <c:pt idx="2">
                  <c:v>Координация движений</c:v>
                </c:pt>
                <c:pt idx="3">
                  <c:v>Слуховое восприятие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7</c:v>
                </c:pt>
                <c:pt idx="2">
                  <c:v>6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слабоположительная динамика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Эмоциональная сфера</c:v>
                </c:pt>
                <c:pt idx="1">
                  <c:v>Развитие речи</c:v>
                </c:pt>
                <c:pt idx="2">
                  <c:v>Координация движений</c:v>
                </c:pt>
                <c:pt idx="3">
                  <c:v>Слуховое восприятие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Эмоциональная сфера</c:v>
                </c:pt>
                <c:pt idx="1">
                  <c:v>Развитие речи</c:v>
                </c:pt>
                <c:pt idx="2">
                  <c:v>Координация движений</c:v>
                </c:pt>
                <c:pt idx="3">
                  <c:v>Слуховое восприятие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177024"/>
        <c:axId val="36178560"/>
        <c:axId val="0"/>
      </c:bar3DChart>
      <c:catAx>
        <c:axId val="36177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effectLst/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6178560"/>
        <c:crosses val="autoZero"/>
        <c:auto val="1"/>
        <c:lblAlgn val="ctr"/>
        <c:lblOffset val="100"/>
        <c:noMultiLvlLbl val="0"/>
      </c:catAx>
      <c:valAx>
        <c:axId val="36178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1770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93B40-5709-433B-99C3-2683EA515C68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F5BD1-F07E-41CC-A0D2-D3E7ED9AF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10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F5BD1-F07E-41CC-A0D2-D3E7ED9AFDD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049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F5BD1-F07E-41CC-A0D2-D3E7ED9AFDD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049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700808"/>
            <a:ext cx="6264696" cy="1800199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«Опыт реализации раннего вмешательства»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797152"/>
            <a:ext cx="3672408" cy="1008112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Ситдикова Флорида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Рашитовна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логопед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тделения социальной реабилитации 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абилитации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детей с ограниченными возможностями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6742" y="182580"/>
            <a:ext cx="8792815" cy="936683"/>
            <a:chOff x="296742" y="182580"/>
            <a:chExt cx="8792815" cy="93668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473"/>
            <a:stretch/>
          </p:blipFill>
          <p:spPr bwMode="auto">
            <a:xfrm>
              <a:off x="296742" y="182580"/>
              <a:ext cx="967798" cy="936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одзаголовок 2"/>
            <p:cNvSpPr txBox="1">
              <a:spLocks/>
            </p:cNvSpPr>
            <p:nvPr/>
          </p:nvSpPr>
          <p:spPr>
            <a:xfrm>
              <a:off x="1202229" y="358909"/>
              <a:ext cx="6768752" cy="6480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Бюджетное учреждение Ханты-Мансийского автономного округа – Югры «Когалымский комплексный центр социального обслуживания населения»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91208"/>
              <a:ext cx="1205189" cy="828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84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447523"/>
            <a:ext cx="2349706" cy="417725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7254" y="1481836"/>
            <a:ext cx="2349707" cy="417725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296742" y="182580"/>
            <a:ext cx="8792815" cy="936683"/>
            <a:chOff x="296742" y="182580"/>
            <a:chExt cx="8792815" cy="936683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473"/>
            <a:stretch/>
          </p:blipFill>
          <p:spPr bwMode="auto">
            <a:xfrm>
              <a:off x="296742" y="182580"/>
              <a:ext cx="967798" cy="936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1202229" y="358909"/>
              <a:ext cx="6768752" cy="6480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Бюджетное учреждение Ханты-Мансийского автономного округа – Югры «Когалымский комплексный центр социального обслуживания населения»</a:t>
              </a: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91208"/>
              <a:ext cx="1205189" cy="828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1447523"/>
            <a:ext cx="2349706" cy="417725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0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90"/>
            <a:ext cx="9173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296742" y="182580"/>
            <a:ext cx="8792815" cy="936683"/>
            <a:chOff x="296742" y="182580"/>
            <a:chExt cx="8792815" cy="936683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473"/>
            <a:stretch/>
          </p:blipFill>
          <p:spPr bwMode="auto">
            <a:xfrm>
              <a:off x="296742" y="182580"/>
              <a:ext cx="967798" cy="936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1202229" y="358909"/>
              <a:ext cx="6768752" cy="6480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Бюджетное учреждение Ханты-Мансийского автономного округа – Югры «Когалымский комплексный центр социального обслуживания населения»</a:t>
              </a: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91208"/>
              <a:ext cx="1205189" cy="828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895741" y="2804859"/>
            <a:ext cx="6323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2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4624"/>
            <a:ext cx="90579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9810">
            <a:off x="439705" y="2196287"/>
            <a:ext cx="3698037" cy="246542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1397675"/>
            <a:ext cx="4896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sz="20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 замечательно, если бы все дети </a:t>
            </a:r>
            <a:r>
              <a:rPr lang="ru-RU" sz="20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земле </a:t>
            </a:r>
            <a:r>
              <a:rPr lang="ru-RU" sz="20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были всегда здоровыми. </a:t>
            </a:r>
            <a:endParaRPr lang="ru-RU" sz="2000" b="1" i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sz="20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 сожалению, это не так. </a:t>
            </a:r>
            <a:endParaRPr lang="ru-RU" sz="2000" b="1" i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многих </a:t>
            </a:r>
            <a:r>
              <a:rPr lang="ru-RU" sz="20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детей </a:t>
            </a:r>
            <a:r>
              <a:rPr lang="ru-RU" sz="20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тяжёлыми врождёнными или приобретёнными заболеваниями путь к </a:t>
            </a:r>
            <a:r>
              <a:rPr lang="ru-RU" sz="20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здоровью </a:t>
            </a:r>
            <a:r>
              <a:rPr lang="ru-RU" sz="20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становится очень длительным и сложным процессом, порою </a:t>
            </a:r>
            <a:endParaRPr lang="ru-RU" sz="2000" b="1" i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длиной </a:t>
            </a:r>
            <a:r>
              <a:rPr lang="ru-RU" sz="20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жизнь.</a:t>
            </a:r>
            <a:endParaRPr lang="ru-RU" sz="20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96742" y="182580"/>
            <a:ext cx="8792815" cy="936683"/>
            <a:chOff x="296742" y="182580"/>
            <a:chExt cx="8792815" cy="936683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473"/>
            <a:stretch/>
          </p:blipFill>
          <p:spPr bwMode="auto">
            <a:xfrm>
              <a:off x="296742" y="182580"/>
              <a:ext cx="967798" cy="936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1202229" y="358909"/>
              <a:ext cx="6768752" cy="6480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Бюджетное учреждение Ханты-Мансийского автономного округа – Югры «Когалымский комплексный центр социального обслуживания населения»</a:t>
              </a: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91208"/>
              <a:ext cx="1205189" cy="828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43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" y="0"/>
            <a:ext cx="91025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9309" y="1688226"/>
            <a:ext cx="64087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Ранняя помощь </a:t>
            </a:r>
            <a:r>
              <a:rPr lang="ru-RU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комплекс услуг, оказываемых на междисциплинарной основе детям и их семьям, направленных на содействие их оптимальному развитию, формирование физического и психического здоровья, их вовлеченности в естественные жизненные ситуации, а также на повышение компетентности родителей (законных представителей).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6742" y="182580"/>
            <a:ext cx="8792815" cy="936683"/>
            <a:chOff x="296742" y="182580"/>
            <a:chExt cx="8792815" cy="936683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473"/>
            <a:stretch/>
          </p:blipFill>
          <p:spPr bwMode="auto">
            <a:xfrm>
              <a:off x="296742" y="182580"/>
              <a:ext cx="967798" cy="936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202229" y="358909"/>
              <a:ext cx="6768752" cy="6480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Бюджетное учреждение Ханты-Мансийского автономного округа – Югры «Когалымский комплексный центр социального обслуживания населения»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91208"/>
              <a:ext cx="1205189" cy="828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57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2" y="2773"/>
            <a:ext cx="9168773" cy="685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348800"/>
            <a:ext cx="807508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Услуги ранней помощи оказываются детям в возрасте от рождения до </a:t>
            </a:r>
            <a:r>
              <a:rPr lang="ru-RU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3-х </a:t>
            </a:r>
            <a:r>
              <a:rPr lang="ru-RU" sz="2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лет, имеющим ограничения жизнедеятельности, в том числе детям «группы риска</a:t>
            </a:r>
            <a:r>
              <a:rPr lang="ru-RU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algn="just"/>
            <a:endParaRPr lang="ru-RU" sz="105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дети-инвалиды;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не имеющие статуса «ребенок-инвалид», у которых выявлено стойкое нарушение функций организма или заболевания, приводящее к нарушениям функций организма, или выявлена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задержка;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воспитывающиеся в семье, находящейся в трудной жизненной ситуации (выявленные организациями социального обслуживания, органами опеки и попечительства и т.д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родители которых обеспокоены развитием и поведением ребенка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6742" y="182580"/>
            <a:ext cx="8792815" cy="936683"/>
            <a:chOff x="296742" y="182580"/>
            <a:chExt cx="8792815" cy="936683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473"/>
            <a:stretch/>
          </p:blipFill>
          <p:spPr bwMode="auto">
            <a:xfrm>
              <a:off x="296742" y="182580"/>
              <a:ext cx="967798" cy="936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202229" y="358909"/>
              <a:ext cx="6768752" cy="6480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Бюджетное учреждение Ханты-Мансийского автономного округа – Югры «Когалымский комплексный центр социального обслуживания населения»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91208"/>
              <a:ext cx="1205189" cy="828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92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9233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340768"/>
            <a:ext cx="70567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Ранняя помощь направлена на развитие всех базовых навыков, а также любых навыков, которые ребенок осваивает в течение первых трех лет жизни:</a:t>
            </a:r>
          </a:p>
          <a:p>
            <a:pPr lvl="0" algn="just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двигательные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навыки (дотягиваться и брать игрушки, поворачиваться, ползать, ходить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когнитивные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навыки (думать, помнить, решать поставленные задачи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коммуникативные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навыки (слушать обращенную к нему речь, понимать, разговаривать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социально-эмоциональные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навыки (играть, взаимодействовать с другими людьми, проявлять чувства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навыки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самообслуживания (кушать, одеваться, мыться).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96742" y="182580"/>
            <a:ext cx="8792815" cy="936683"/>
            <a:chOff x="296742" y="182580"/>
            <a:chExt cx="8792815" cy="936683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473"/>
            <a:stretch/>
          </p:blipFill>
          <p:spPr bwMode="auto">
            <a:xfrm>
              <a:off x="296742" y="182580"/>
              <a:ext cx="967798" cy="936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202229" y="358909"/>
              <a:ext cx="6768752" cy="6480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Бюджетное учреждение Ханты-Мансийского автономного округа – Югры «Когалымский комплексный центр социального обслуживания населения»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91208"/>
              <a:ext cx="1205189" cy="828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33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4694"/>
            <a:ext cx="9065505" cy="686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6185" y="1484784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Ученые </a:t>
            </a:r>
            <a:r>
              <a:rPr lang="ru-RU" sz="28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считают, что слушание музыки в первые три года жизни человека помогает мозгу формировать представление об окружающем мире. А поскольку мозг в раннем возрасте легко приспосабливается, необходимо использовать разнообразный музыкальный материал в работе с малышами, вовлекая детей в активное (пение, игру на детских музыкальных инструментах, танцы) и пассивное слушание.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96742" y="182580"/>
            <a:ext cx="8792815" cy="936683"/>
            <a:chOff x="296742" y="182580"/>
            <a:chExt cx="8792815" cy="936683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473"/>
            <a:stretch/>
          </p:blipFill>
          <p:spPr bwMode="auto">
            <a:xfrm>
              <a:off x="296742" y="182580"/>
              <a:ext cx="967798" cy="936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202229" y="358909"/>
              <a:ext cx="6768752" cy="6480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Бюджетное учреждение Ханты-Мансийского автономного округа – Югры «Когалымский комплексный центр социального обслуживания населения»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91208"/>
              <a:ext cx="1205189" cy="828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09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1\Desktop\G_HEqZ7VMJ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1496">
            <a:off x="981840" y="1907757"/>
            <a:ext cx="2896138" cy="383138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1124744"/>
            <a:ext cx="504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 своей работе </a:t>
            </a:r>
            <a:r>
              <a:rPr lang="ru-RU" sz="20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использую технологию музыкального воздействия. </a:t>
            </a:r>
          </a:p>
          <a:p>
            <a:pPr algn="r"/>
            <a:r>
              <a:rPr lang="ru-RU" sz="20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Применяю </a:t>
            </a:r>
            <a:r>
              <a:rPr lang="ru-RU" sz="20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методическое  пособие  </a:t>
            </a:r>
            <a:endParaRPr lang="ru-RU" sz="2000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Ирины  </a:t>
            </a:r>
            <a:r>
              <a:rPr lang="ru-RU" sz="20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Анатольевны  </a:t>
            </a:r>
            <a:r>
              <a:rPr lang="ru-RU" sz="20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Выродовой</a:t>
            </a:r>
            <a:r>
              <a:rPr lang="ru-RU" sz="20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000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Музыка в системе ранней помощи: новые педагогические технологии</a:t>
            </a:r>
            <a:r>
              <a:rPr lang="ru-RU" sz="20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7" t="40530" r="1571" b="18940"/>
          <a:stretch/>
        </p:blipFill>
        <p:spPr bwMode="auto">
          <a:xfrm>
            <a:off x="5398620" y="3201356"/>
            <a:ext cx="2880320" cy="257885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96742" y="182580"/>
            <a:ext cx="8792815" cy="936683"/>
            <a:chOff x="296742" y="182580"/>
            <a:chExt cx="8792815" cy="93668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473"/>
            <a:stretch/>
          </p:blipFill>
          <p:spPr bwMode="auto">
            <a:xfrm>
              <a:off x="296742" y="182580"/>
              <a:ext cx="967798" cy="936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Подзаголовок 2"/>
            <p:cNvSpPr txBox="1">
              <a:spLocks/>
            </p:cNvSpPr>
            <p:nvPr/>
          </p:nvSpPr>
          <p:spPr>
            <a:xfrm>
              <a:off x="1202229" y="358909"/>
              <a:ext cx="6768752" cy="6480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Бюджетное учреждение Ханты-Мансийского автономного округа – Югры «Когалымский комплексный центр социального обслуживания населения»</a:t>
              </a: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91208"/>
              <a:ext cx="1205189" cy="828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12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1\AppData\Local\Temp\Rar$DIa4800.46445\IMG_20230131_1334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47523"/>
            <a:ext cx="2988000" cy="227442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AppData\Local\Temp\Rar$DIa4800.14168\IMG_20230131_1341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23" y="1417948"/>
            <a:ext cx="3002967" cy="2304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296742" y="182580"/>
            <a:ext cx="8792815" cy="936683"/>
            <a:chOff x="296742" y="182580"/>
            <a:chExt cx="8792815" cy="936683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473"/>
            <a:stretch/>
          </p:blipFill>
          <p:spPr bwMode="auto">
            <a:xfrm>
              <a:off x="296742" y="182580"/>
              <a:ext cx="967798" cy="936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1202229" y="358909"/>
              <a:ext cx="6768752" cy="6480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Бюджетное учреждение Ханты-Мансийского автономного округа – Югры «Когалымский комплексный центр социального обслуживания населения»</a:t>
              </a: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91208"/>
              <a:ext cx="1205189" cy="828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3" descr="C:\Users\1\AppData\Local\Temp\Rar$DIa1408.27151\IMG_20221102_09442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5"/>
          <a:stretch/>
        </p:blipFill>
        <p:spPr bwMode="auto">
          <a:xfrm>
            <a:off x="2927300" y="4149080"/>
            <a:ext cx="2808312" cy="251362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55" y="4325956"/>
            <a:ext cx="9271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9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4694"/>
            <a:ext cx="9065505" cy="686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6185" y="1484784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 2022 году службой ранней помощи охвачены 24 несовершеннолетних, из них 13 детей получили социально-педагогические услуги (консультирование, диагностика, коррекция).</a:t>
            </a:r>
            <a:endParaRPr lang="ru-RU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6742" y="182580"/>
            <a:ext cx="8792815" cy="936683"/>
            <a:chOff x="296742" y="182580"/>
            <a:chExt cx="8792815" cy="936683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473"/>
            <a:stretch/>
          </p:blipFill>
          <p:spPr bwMode="auto">
            <a:xfrm>
              <a:off x="296742" y="182580"/>
              <a:ext cx="967798" cy="936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202229" y="358909"/>
              <a:ext cx="6768752" cy="6480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Бюджетное учреждение Ханты-Мансийского автономного округа – Югры «Когалымский комплексный центр социального обслуживания населения»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91208"/>
              <a:ext cx="1205189" cy="828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83983764"/>
              </p:ext>
            </p:extLst>
          </p:nvPr>
        </p:nvGraphicFramePr>
        <p:xfrm>
          <a:off x="806185" y="2636912"/>
          <a:ext cx="756084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4241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548</Words>
  <Application>Microsoft Office PowerPoint</Application>
  <PresentationFormat>Экран (4:3)</PresentationFormat>
  <Paragraphs>40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«Опыт реализации раннего вмешательства»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«Опыт реализации раннего вмешательства»</dc:title>
  <dc:creator>1</dc:creator>
  <cp:lastModifiedBy>Светлана</cp:lastModifiedBy>
  <cp:revision>38</cp:revision>
  <dcterms:created xsi:type="dcterms:W3CDTF">2023-01-31T08:53:34Z</dcterms:created>
  <dcterms:modified xsi:type="dcterms:W3CDTF">2023-02-08T13:24:44Z</dcterms:modified>
</cp:coreProperties>
</file>