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03C0D-6917-7675-3D6F-3ECA4EC46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3DC04D5-AACA-CE3A-B996-2A071F5ADD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0336D0-039A-1F98-14AB-B1AAC8E6E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2E29-5056-4E85-AF8E-71308B5ACB90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A87F4E-C238-DA6D-D3F4-DD87CB5B7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E329A7-0C2A-757A-3DDE-CA48EBB2F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7B53-58E6-4966-891A-2AC14340E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130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970DF-D135-59A0-7741-DDB78FDBD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525E077-A01D-C88D-7405-00F5C50983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E783A4-5264-7286-4F4C-FBFD05AE8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2E29-5056-4E85-AF8E-71308B5ACB90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B480ED-9D82-363E-6E0B-7E235BF2F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332326-717A-600C-4487-CCEECE05C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7B53-58E6-4966-891A-2AC14340E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439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6C8D536-C351-DACD-7540-92A7600D63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F2ED2A0-DF9E-9DB7-13FC-E69B30761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CFDDD9-A386-7248-AD55-DC34F83F8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2E29-5056-4E85-AF8E-71308B5ACB90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C761ED-6293-DDBA-A326-4C7B4D92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D71038-0EC3-26DA-5DE6-D63586EC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7B53-58E6-4966-891A-2AC14340E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28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E51875-4CA5-1BAA-8F97-64C5E6DBE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2285A8-01B4-6D01-6D16-0DE2B7A8A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06055E-F67B-CB63-3987-D18260FB7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2E29-5056-4E85-AF8E-71308B5ACB90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52D611-FABB-5A1E-7390-CC61AF1E6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C49160-0E07-65D0-FEB5-8779616E2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7B53-58E6-4966-891A-2AC14340E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284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0C960-999B-66B3-89B9-96E61B341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093D8D-EA7B-DFE0-2C9F-2374FEEEC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9B5384-F0E2-0D4E-A0A6-C4CAD517E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2E29-5056-4E85-AF8E-71308B5ACB90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8DA89E-7196-50FD-8459-F274551F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764296-6753-7F94-E3B2-8D52CE951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7B53-58E6-4966-891A-2AC14340E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523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3264D-7EB2-4F54-2920-D76CECE7F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79F42E-A668-FE67-76A4-9BCC3A7B59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64E55E7-456C-4E2F-40A8-473E5B481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FD2919-3089-4A7E-F516-98F4C85A7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2E29-5056-4E85-AF8E-71308B5ACB90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406DB2-B7A4-7E12-E065-CFB29BD56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C6A072-6309-55C0-DDF1-1713774D2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7B53-58E6-4966-891A-2AC14340E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964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C97E4-A685-C451-C677-94963DEBF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D73D24-865C-8FB2-8F96-366B10E34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D5EBB0-6A71-BDC3-EB30-0A1B72525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23781EC-F543-63C2-449B-DDBE93A9B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3D2CC70-F463-534E-AB16-CB84C0A2DF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EF7EC5-F4C2-FDA5-E3A8-090DB7F0B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2E29-5056-4E85-AF8E-71308B5ACB90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A91A9DB-0833-9942-7027-D03B8FC09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4C9B5-46CC-9887-BCE3-39BAFBFE1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7B53-58E6-4966-891A-2AC14340E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382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069454-C3BD-E664-3B92-45557EF02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C55229D-8972-4B20-535D-3D9E93CEB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2E29-5056-4E85-AF8E-71308B5ACB90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720068-797B-01F9-9FC3-A5F5DB21F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4677D0B-3A83-4E8D-23EE-51EACF06A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7B53-58E6-4966-891A-2AC14340E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01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A5EFD7E-E315-1236-8C10-8F40E72EF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2E29-5056-4E85-AF8E-71308B5ACB90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C853B65-2963-970C-53DD-2D646BAE4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83270A-20DD-4B0E-89F8-FED8ECF12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7B53-58E6-4966-891A-2AC14340E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406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B0A181-AD65-32F9-69F4-BF1CDA2A0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3ADC6D-E93A-6EE6-3E91-128D08EB1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6D063A-2281-F999-7C51-EC653AC46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06E9A9-61FA-6A42-75DC-65497D6E0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2E29-5056-4E85-AF8E-71308B5ACB90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40F3EB-D433-41BE-17E6-4EBF434F5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C9E49E-6753-ED24-B9F7-44FCFF76B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7B53-58E6-4966-891A-2AC14340E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93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033AF0-D8C0-4A42-95EB-108887F80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0E05BA6-7B74-1C4B-C931-46923026C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12CECD-1CAF-6105-EBC1-B52B4D639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C61358-9DE9-8558-AE0F-B6EA2894C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2E29-5056-4E85-AF8E-71308B5ACB90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799BFA-8BB8-2298-7887-4FD74F578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8721BC-9388-B8CC-BA71-8FA282C57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7B53-58E6-4966-891A-2AC14340E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86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08674-FF4C-29DE-7E22-3385D059C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1BFDBC-E119-6BB7-DE89-67B5A9298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ADE2A6-1609-13BC-8B1C-BE84EB1565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42E29-5056-4E85-AF8E-71308B5ACB90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F33251-3BD0-160E-A9BE-AC492F49D0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A11CDA-02F4-6233-380E-386A5DFA3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97B53-58E6-4966-891A-2AC14340E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94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414B60-1526-96C1-3DA8-F02E343AA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0E3979-57E4-5FF8-8F7E-AE23798F1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Театральная студия  «Овация» развивает  интересы и способности детей, реализует творческие потребности , помогает раскрепощению и повышению самооценки   формированию положительных  взаимоотношений между детьми  в процессе совместной деятельности.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0B22E8-9452-6144-834C-3260B6FDC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275" y="2060329"/>
            <a:ext cx="8102990" cy="443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87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563194-05C7-0A64-491F-2A653C737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79A56C-1311-7E5A-DF45-EA85DCFAE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498" y="267286"/>
            <a:ext cx="9208104" cy="626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72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1843270-3FD4-8919-030E-F54C82F98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529A54-DBDF-0771-BA7A-1437AD35E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95" y="576775"/>
            <a:ext cx="6958274" cy="557080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491E5C-6BC3-606E-59BC-1003DA6AD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8269" y="710418"/>
            <a:ext cx="3889585" cy="557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3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BEF9C3-0D7A-5C34-219F-683F0FABE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02"/>
            <a:ext cx="12192000" cy="679139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FC074D-CE59-B5F5-92CA-47E37FA89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3" y="33302"/>
            <a:ext cx="11784037" cy="658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70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002748-9685-9E99-EE9C-A8B386EA3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746" y="-18463"/>
            <a:ext cx="12346745" cy="687646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B07AEB-FC10-0602-DC88-729D14B06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194" y="316914"/>
            <a:ext cx="4156710" cy="59787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D499BC-B04D-6D5C-5EC4-49B6D0A42A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17"/>
            <a:ext cx="6371449" cy="597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02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30</Words>
  <Application>Microsoft Office PowerPoint</Application>
  <PresentationFormat>Широкоэкранный</PresentationFormat>
  <Paragraphs>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Театральная студия  «Овация» развивает  интересы и способности детей, реализует творческие потребности , помогает раскрепощению и повышению самооценки   формированию положительных  взаимоотношений между детьми  в процессе совместной деятельности.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Театральная студия  «Овация» развивает  интересы и способности детей, реализует творческие потребности , помогает раскрепощению и повышению самооценки   формированию положительных  взаимоотношений между детьми  в процессе совместной деятельности.</dc:title>
  <dc:creator>god</dc:creator>
  <cp:lastModifiedBy>god</cp:lastModifiedBy>
  <cp:revision>2</cp:revision>
  <dcterms:created xsi:type="dcterms:W3CDTF">2023-06-12T19:33:16Z</dcterms:created>
  <dcterms:modified xsi:type="dcterms:W3CDTF">2023-06-12T20:27:57Z</dcterms:modified>
</cp:coreProperties>
</file>