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B582F0-E9E6-4609-80C9-A8DCEA4D181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071ED0-205B-46EB-B968-27D87B2FFD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1\Desktop\д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14099"/>
            <a:ext cx="9144000" cy="68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324" y="24705"/>
            <a:ext cx="7175351" cy="5760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Бюджетное учреждение Омской области «Комплексный центр социального обслуживания населения Знаменского района»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AutoShape 2" descr="C:\Users\1\Desktop\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1\Desktop\1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Users\1\Desktop\1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C:\Users\1\Desktop\1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Барбарики - Что такое доброта))) оч веселая песенка))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167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3931">
        <p:dissolve/>
      </p:transition>
    </mc:Choice>
    <mc:Fallback>
      <p:transition spd="slow" advClick="0" advTm="1393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terminal\сетевая папка\Административная служба\Чаунина М.Н\2023\ФОТО Мы вместе\ОССО и ОО\20221003_151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88793" y="1505696"/>
            <a:ext cx="6850949" cy="38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5400000">
            <a:off x="1166735" y="2703826"/>
            <a:ext cx="6850950" cy="1457398"/>
          </a:xfrm>
        </p:spPr>
        <p:txBody>
          <a:bodyPr vert="vert270">
            <a:no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И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Х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Е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Е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М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!!!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\\Servterminal\сетевая папка\Административная служба\Чаунина М.Н\2023\ФОТО Мы вместе\ОССО и ОО\20221125_13482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0723" y="150018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1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281">
        <p:checker/>
      </p:transition>
    </mc:Choice>
    <mc:Fallback>
      <p:transition spd="slow" advTm="928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Servterminal\сетевая папка\Административная служба\Чаунина М.Н\2023\ФОТО Мы вместе\ОСО 1,2\весенняя неделя доб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108"/>
            <a:ext cx="5135169" cy="68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6022" y="5373216"/>
            <a:ext cx="3997977" cy="148478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СЕРЕБРЯНЫЕ ВРЛОНТЁРЫ В ДЕЛЕ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Долгожданное письмо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Ждём пернатых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\\Servterminal\сетевая папка\Административная служба\Чаунина М.Н\2023\ФОТО Мы вместе\ОСО 1,2\доставка корреспонденции серебряным волонтерам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69" y="0"/>
            <a:ext cx="4005874" cy="53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8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274">
        <p:checker/>
      </p:transition>
    </mc:Choice>
    <mc:Fallback>
      <p:transition spd="slow" advTm="927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terminal\сетевая папка\Административная служба\Чаунина М.Н\2023\ФОТО Мы вместе\ОСО 1,2\укладка дров в поленицу сезонная услуга серебряный волонтер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005063"/>
            <a:ext cx="5292080" cy="2842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Не сидим и не скучаем волонтёров зазываем!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\\Servterminal\сетевая папка\Административная служба\Чаунина М.Н\2023\ФОТО Мы вместе\ОСО 1,2\уборка снега со дво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997"/>
            <a:ext cx="3841073" cy="68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7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830">
        <p:checker/>
      </p:transition>
    </mc:Choice>
    <mc:Fallback>
      <p:transition spd="slow" advTm="983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Servterminal\сетевая папка\Административная служба\Чаунина М.Н\2023\ФОТО Мы вместе\ОПБиСН\IMG-20220303-WA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27" y="1444621"/>
            <a:ext cx="2540124" cy="54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Servterminal\сетевая папка\Административная служба\Чаунина М.Н\2023\ФОТО Мы вместе\ОПБиСН\IMG-20211228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" y="3068959"/>
            <a:ext cx="3054914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Servterminal\сетевая папка\Административная служба\Чаунина М.Н\2023\ФОТО Мы вместе\ОПБиСН\IMG-20230403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" y="12684"/>
            <a:ext cx="6616204" cy="30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6742" y="3068959"/>
            <a:ext cx="3515286" cy="378904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Нет в России семьи такой чтобы помощь не оказал волонтёр!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Дети наше </a:t>
            </a:r>
            <a:r>
              <a:rPr lang="ru-RU" sz="2800" dirty="0" err="1" smtClean="0">
                <a:solidFill>
                  <a:srgbClr val="C00000"/>
                </a:solidFill>
              </a:rPr>
              <a:t>будующее</a:t>
            </a:r>
            <a:r>
              <a:rPr lang="ru-RU" sz="2800" dirty="0" smtClean="0">
                <a:solidFill>
                  <a:srgbClr val="C00000"/>
                </a:solidFill>
              </a:rPr>
              <a:t>!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905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119">
        <p:checker/>
      </p:transition>
    </mc:Choice>
    <mc:Fallback>
      <p:transition spd="slow" advTm="1011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ervterminal\сетевая папка\Административная служба\Чаунина М.Н\2023\ФОТО Мы вместе\ДР СР\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Servterminal\сетевая папка\Административная служба\Чаунина М.Н\2023\ФОТО Мы вместе\ДР СР\7ffa927f-75d8-453b-ad2b-158f13d3f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-1"/>
            <a:ext cx="3851920" cy="684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1008"/>
            <a:ext cx="5292081" cy="33468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Проект «ДОБРО РЯДОМ»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Специалисты отделения проводят обучающие занятия с волонтёрами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5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652">
        <p:checker/>
      </p:transition>
    </mc:Choice>
    <mc:Fallback>
      <p:transition spd="slow" advTm="965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-1"/>
            <a:ext cx="2843808" cy="6858001"/>
          </a:xfrm>
        </p:spPr>
        <p:txBody>
          <a:bodyPr/>
          <a:lstStyle/>
          <a:p>
            <a:pPr marL="0" indent="0" algn="ctr">
              <a:buNone/>
            </a:pP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МЫ </a:t>
            </a:r>
            <a:r>
              <a:rPr lang="ru-RU" dirty="0" smtClean="0">
                <a:solidFill>
                  <a:srgbClr val="C00000"/>
                </a:solidFill>
              </a:rPr>
              <a:t>ВМЕСТЕ</a:t>
            </a: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МЫ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РЯДОМ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C:\Users\1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" y="-1"/>
            <a:ext cx="6294268" cy="68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8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247">
        <p:checker/>
      </p:transition>
    </mc:Choice>
    <mc:Fallback>
      <p:transition spd="slow" advTm="624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</TotalTime>
  <Words>39</Words>
  <Application>Microsoft Office PowerPoint</Application>
  <PresentationFormat>Экран (4:3)</PresentationFormat>
  <Paragraphs>23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Бюджетное учреждение Омской области «Комплексный центр социального обслуживания населения Знаменского района»</vt:lpstr>
      <vt:lpstr>Презентация PowerPoint</vt:lpstr>
      <vt:lpstr>СЕРЕБРЯНЫЕ ВРЛОНТЁРЫ В ДЕЛЕ  Долгожданное письмо  Ждём пернатых</vt:lpstr>
      <vt:lpstr> Не сидим и не скучаем волонтёров зазываем!</vt:lpstr>
      <vt:lpstr> Нет в России семьи такой чтобы помощь не оказал волонтёр! Дети наше будующее!  </vt:lpstr>
      <vt:lpstr>Проект «ДОБРО РЯДОМ»  Специалисты отделения проводят обучающие занятия с волонтёрами</vt:lpstr>
      <vt:lpstr> МЫ ВМЕСТЕ  МЫ РЯДОМ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Tugi</dc:creator>
  <cp:lastModifiedBy>1</cp:lastModifiedBy>
  <cp:revision>13</cp:revision>
  <dcterms:created xsi:type="dcterms:W3CDTF">2023-04-03T05:01:59Z</dcterms:created>
  <dcterms:modified xsi:type="dcterms:W3CDTF">2023-04-04T03:03:06Z</dcterms:modified>
</cp:coreProperties>
</file>