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5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Бюджетное 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учреждение  </a:t>
            </a:r>
            <a: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«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Комплексный центр социального обслуживания </a:t>
            </a:r>
            <a:r>
              <a:rPr lang="ru-RU" sz="1600" b="1" i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населения Знаменского 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района</a:t>
            </a:r>
            <a:r>
              <a:rPr lang="ru-RU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»</a:t>
            </a:r>
            <a:endParaRPr lang="ru-RU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84976" cy="1872208"/>
          </a:xfrm>
        </p:spPr>
        <p:txBody>
          <a:bodyPr>
            <a:noAutofit/>
          </a:bodyPr>
          <a:lstStyle/>
          <a:p>
            <a:pPr algn="ctr"/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Социальный проект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«Добро рядом»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9898" y="6000767"/>
            <a:ext cx="257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.Знаменское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Актуальность, цели, </a:t>
            </a: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проекта </a:t>
            </a:r>
            <a:br>
              <a:rPr lang="ru-RU" sz="2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«Добро рядом»</a:t>
            </a:r>
            <a:endParaRPr lang="ru-RU" sz="24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2400" i="1" u="sng" dirty="0">
              <a:latin typeface="Times New Roman" pitchFamily="18" charset="0"/>
              <a:cs typeface="Times New Roman" pitchFamily="18" charset="0"/>
            </a:endParaRPr>
          </a:p>
          <a:p>
            <a:pPr indent="283464" algn="just">
              <a:buNone/>
            </a:pPr>
            <a:r>
              <a:rPr lang="ru-RU" sz="1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 выхода на заслуженный отдых многие граждане пожилого возраста не намерены снижать свою социальную активность, они полны сил и умения, чтобы быть полезными обществу жить интересной и разнообразной жизнью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 наше время  вопрос о сохранении здоровья старшего поколения рассматривается не только в контексте предоставления медицинских услуг на селе, но и создания условий, в которых население будет оставаться активными.  Сегодня пожилые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люди,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частично или полностью утратившие способность к самообслуживанию не могут получить тот или иной вид помощи в зависимости от потребностей. </a:t>
            </a:r>
            <a:endParaRPr lang="ru-RU" sz="1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83464" algn="just">
              <a:buNone/>
            </a:pP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«Добро рядом» создан с целью оздоровления и восстановления двигательной активности граждан пожилого возраста и инвалидов на дому  с использованием комплекса современных методик при помощи </a:t>
            </a:r>
            <a:r>
              <a:rPr lang="ru-RU" sz="15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электромассажёров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медицинских аппаратов. Проект характеризуется расширенным содержанием профилактической и общеукрепляющей направленности, восстановление элементов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самообслуживания и трудовых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навыков.  Проект направлен на создание дополнительных условий для улучшения  качества и продолжительности жизни граждан пожилого возраста и инвалидов, проживающих в сельской местности путём вовлечения их в оздоровительные проекты.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indent="283464" algn="just">
              <a:buNone/>
            </a:pP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проекта: устойчивое повышение уровня и качества жизни людей пожилого возраста посредством укрепления физического и психологического здоровья, создание лечебно-профилактической среды, оказания комплекса индивидуальных оздоровительных мероприятий. Вовлечение серебряных волонтёров в социальные проекты для оказания помощи пожилым гражданам и инвалидам на дому.</a:t>
            </a:r>
            <a:endParaRPr lang="ru-RU" sz="1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19" y="194802"/>
            <a:ext cx="8568953" cy="6663198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В рамках реализации социального проекта «Добро рядом» пожилые </a:t>
            </a:r>
            <a:r>
              <a:rPr lang="ru-RU" sz="16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граждане и инвалиды, </a:t>
            </a:r>
            <a:r>
              <a:rPr lang="ru-RU" sz="1600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нуждающиеся в </a:t>
            </a:r>
            <a:r>
              <a:rPr lang="ru-RU" sz="16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профилактических и общеукрепляющих  </a:t>
            </a:r>
            <a:r>
              <a:rPr lang="ru-RU" sz="1600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процедурах  могут  воспользоваться  бесплатно имеющимися в наличии </a:t>
            </a:r>
            <a:r>
              <a:rPr lang="ru-RU" sz="1600" b="1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электромассажерами</a:t>
            </a:r>
            <a:r>
              <a:rPr lang="ru-RU" sz="1600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и медицинскими аппаратами</a:t>
            </a:r>
            <a:r>
              <a:rPr lang="ru-RU" sz="1600" b="1" dirty="0">
                <a:latin typeface="Calibri"/>
                <a:ea typeface="Calibri"/>
                <a:cs typeface="Times New Roman"/>
              </a:rPr>
              <a:t>.</a:t>
            </a:r>
          </a:p>
          <a:p>
            <a:pPr indent="283464" algn="just">
              <a:buNone/>
            </a:pPr>
            <a:endParaRPr lang="ru-RU" sz="16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avatars.mds.yandex.net/get-mpic/5272711/img_id7111984531752188605.jpeg/ori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2016224" cy="213487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2762702" y="1985976"/>
            <a:ext cx="5194840" cy="15631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Массажёр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для колен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ультросовременный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массажёр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осуществляет комплексное воздействие на суставы, борется против болезненных проявлений, способствует улучшению эластичности связок и работоспособности мышц. Его применение помогает в лечении остеохондроза, восстановление связок, сухожилий и мышц после травм.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8" name="Рисунок 7" descr="Дарсонваль для волос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2077968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563888" y="3792545"/>
            <a:ext cx="3525788" cy="2307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Дарсонваль</a:t>
            </a:r>
            <a:r>
              <a:rPr lang="ru-RU" sz="1400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- физиотерапевтический аппарат для воздействия на кожу и слизистые оболочки высокочастотным импульсным током. Является одним из методов электролечения. Процедура способствует улучшению кровообращения, снятия болевого синдрома, мышечных спазмов, отёков, воспаления, улучшает упругость кожи и состояние волос</a:t>
            </a:r>
            <a:r>
              <a:rPr lang="ru-RU" sz="14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Алмаг+ аппарат магнитотерапевтический, 1 шт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2880320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507507" y="1484784"/>
            <a:ext cx="4752528" cy="13311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Алмаг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- аппарат </a:t>
            </a:r>
            <a:r>
              <a:rPr lang="ru-RU" sz="14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магнитотерапевтический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Предназначен для физиотерапевтического лечения и проведения восстановительно-реабилитационных мероприятий. Показания к применению: артриты, артрозы, травмы, переломы, бронхиты, бронхиальные астмы и т.д.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 descr="https://ae04.alicdn.com/kf/Ha66c87d61d014affb422880ce41cfdba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4"/>
            <a:ext cx="2520280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843211" y="4005064"/>
            <a:ext cx="5328592" cy="1872208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err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Массажор</a:t>
            </a:r>
            <a:r>
              <a:rPr lang="ru-RU" sz="1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тепловой </a:t>
            </a:r>
            <a:r>
              <a:rPr lang="ru-RU" sz="1400" b="1" dirty="0" err="1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</a:t>
            </a:r>
            <a:r>
              <a:rPr lang="ru-RU" sz="14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ферный</a:t>
            </a:r>
            <a:r>
              <a:rPr lang="ru-RU" sz="1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– аппарат предназначен для прогрева длинноволновым инфракрасным теплом различных частей тела: спины, шеи, суставов, стоп, локтей и т.д. Имеет широкий диапазон температур нагрева. Показания: заболевания опорно-двигательного аппарата, сердечно-сосудистой системы, проблемы неврологического характера, лёгочные заболевания и т.д.</a:t>
            </a:r>
            <a:endParaRPr lang="ru-RU" sz="1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ages.satom.ru/i3/firms/28/34/34431/apparat-magnitoterapevticheskiy-almag-02-var-1-bez-lokalnogo-izluchatelya_b994518e1856c98_800x600.web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841551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Блок-схема: документ 3"/>
          <p:cNvSpPr/>
          <p:nvPr/>
        </p:nvSpPr>
        <p:spPr>
          <a:xfrm>
            <a:off x="3347864" y="908720"/>
            <a:ext cx="5328592" cy="453650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Аппарат предназначен для терапии низкочастотным, низкоинтенсивным магнитным полем при лечении больных с острыми и хроническими заболеваниями сердечно-сосудистой, бронхолегочной, нервной, опорно-двигательной систем, внутренних органов, нарушений иммунитета, при травматических повреждениях и их осложнениях. Аппарат обеспечивает формирование непрерывных и прерывистых импульсных магнитных полей (бегущее, неподвижное), различающихся по конфигурации, интенсивности, направлению и скорости перемещения магнитного поля в пространстве. Возможность одномоментно воздействовать на сравнительно большие площади (например, конечности), сочетание этого воздействия с локальным повышает эффективность применения </a:t>
            </a:r>
            <a:r>
              <a:rPr lang="ru-RU" sz="1400" dirty="0" err="1" smtClean="0">
                <a:solidFill>
                  <a:schemeClr val="tx1"/>
                </a:solidFill>
              </a:rPr>
              <a:t>магнитотерапии</a:t>
            </a:r>
            <a:r>
              <a:rPr lang="ru-RU" sz="1400" dirty="0" smtClean="0">
                <a:solidFill>
                  <a:schemeClr val="tx1"/>
                </a:solidFill>
              </a:rPr>
              <a:t>, в результате чего быстро снимается отек, воспаление, стимулируется иммунитет и процессы регенерации. 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73203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cdn-irec.r-99.com/sites/default/files/imagecache/300o/product-images/376095/Q3XBUw1azpjlNTvwcklL8Q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2520280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3491880" y="1052736"/>
            <a:ext cx="4968552" cy="208823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Работа солевой лампы оказывает благоприятное воздействие на организм </a:t>
            </a:r>
            <a:r>
              <a:rPr lang="ru-RU" sz="14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человекаи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улучшает состояние здоровья пожилых граждан  и граждан с ОВЗ. При нагревании выделяется морской воздух, который омолаживает клетки и успокаивает нервную систему.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 descr="https://avatars.mds.yandex.net/get-mpic/4338525/img_id4538291959966561506.jpeg/ori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73016"/>
            <a:ext cx="2520280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трелка влево 5"/>
          <p:cNvSpPr/>
          <p:nvPr/>
        </p:nvSpPr>
        <p:spPr>
          <a:xfrm>
            <a:off x="2987824" y="3356992"/>
            <a:ext cx="5616624" cy="3168352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Лимфодренажный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массажёр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для ног. Аппарат для </a:t>
            </a:r>
            <a:r>
              <a:rPr lang="ru-RU" sz="14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лимфодренажа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уменьшает отёчность, ломоту и гудение ног,  возникающие в результате длительной статистической нагрузки, устраняет застойные явления в области сто, голеней, онемение ног при малоактивном образе жизни. Ускоряет восстановление после растяжений, травм.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https://avatars.mds.yandex.net/i?id=ce9543ed51bcad18499ecf82c41542253085bd1c-5869999-images-thumbs&amp;n=1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2615952" cy="261595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Овальная выноска 1"/>
          <p:cNvSpPr/>
          <p:nvPr/>
        </p:nvSpPr>
        <p:spPr>
          <a:xfrm>
            <a:off x="3635896" y="836712"/>
            <a:ext cx="5256584" cy="2880320"/>
          </a:xfrm>
          <a:prstGeom prst="wedgeEllipseCallout">
            <a:avLst>
              <a:gd name="adj1" fmla="val -56978"/>
              <a:gd name="adj2" fmla="val 12042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Биоэнергомассажёр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Эффективный массаж (БЭМ) для тела по улучшению общего состояния организма, избавлению от боли, регуляции работы системы внутренней секреции, улучшению качества сна, улучшению состояния позвоночника, повышению либидо, замедлению процессов старения и получения косметического эффекта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6" name="Рисунок 5" descr="https://avatars.mds.yandex.net/i?id=6f9d75546c8f7d7def73f966a81c3d9286732062-7761267-images-thumbs&amp;n=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2360414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Волна 6"/>
          <p:cNvSpPr/>
          <p:nvPr/>
        </p:nvSpPr>
        <p:spPr>
          <a:xfrm>
            <a:off x="2771800" y="3501008"/>
            <a:ext cx="6120680" cy="3356992"/>
          </a:xfrm>
          <a:prstGeom prst="wave">
            <a:avLst>
              <a:gd name="adj1" fmla="val 12500"/>
              <a:gd name="adj2" fmla="val 2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Массажер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для ног Счеты  позволяет самостоятельно проводить несложный массаж, не требующий специальных навыков. На ступне человека расположено около 70 тысяч нервных окончаний, которые образуют рефлекторные зоны, связанные с определенными внутренними органами. При массаже таких зон происходит воздействие на соответствующие органы человека, после которого наблюдается активизация защитных функций организма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mages-eu.ssl-images-amazon.com/images/I/515koIzDhJL._UL1000_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80" y="357436"/>
            <a:ext cx="3111176" cy="24234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Овал 1"/>
          <p:cNvSpPr/>
          <p:nvPr/>
        </p:nvSpPr>
        <p:spPr>
          <a:xfrm>
            <a:off x="3126879" y="692696"/>
            <a:ext cx="547260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Тонометр </a:t>
            </a:r>
            <a:r>
              <a:rPr lang="ru-RU" sz="1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- это медицинский прибор, предназначенный для измерения артериального (кровяного) давления пациента в домашних условиях и в медицинских учреждениях.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Пульсометр с функцией пульсоксиметра на палец Fingertip Pulse Oximete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2986970" cy="2596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трелка влево 6"/>
          <p:cNvSpPr/>
          <p:nvPr/>
        </p:nvSpPr>
        <p:spPr>
          <a:xfrm>
            <a:off x="2833700" y="2636912"/>
            <a:ext cx="6058966" cy="39604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sz="14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fontAlgn="base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Пульсометр </a:t>
            </a:r>
            <a:r>
              <a:rPr lang="ru-RU" sz="1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измерительный прибор, определяющий скорость сердцебиения человека. Он отслеживает пульс во время физических нагрузок и позволяет его корректировать, меняя интенсивность </a:t>
            </a:r>
            <a:r>
              <a:rPr lang="ru-RU" sz="1400" dirty="0" err="1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упражнений.Они</a:t>
            </a:r>
            <a:r>
              <a:rPr lang="ru-RU" sz="1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незаменимы для всех, кто хотя бы мало-мальски подвергает свой организм физической нагрузке и занимается каким-либо спортом, а также пожилым людям и тем, кто страдает нарушениями сердцебиения.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fontAlgn="base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latin typeface="Calibri"/>
                <a:ea typeface="Calibri"/>
                <a:cs typeface="Times New Roman"/>
              </a:rPr>
              <a:t> 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3616474" y="332656"/>
            <a:ext cx="5348014" cy="266429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Массажер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ног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Medisana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предназначен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стоп. Он подходит для людей с любым размером стопы (до 46). Виды массажа — </a:t>
            </a:r>
            <a:r>
              <a:rPr lang="ru-RU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шиацу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компрессионный.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Интенсивность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массажа можно регулировать. Присутствует функция инфракрасного прогревания стоп, которая позволяет усилить кровоток и снять мышечное напряжение. У устройства три массажных элемента со стороны стопы: под пальцами, в середине стопы, под пяткой.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Управление прибором кнопочное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medisanaonline.ru/wp-content/uploads/2019/01/Medisana-FM-88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2880320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olnyshco24.com/sites/default/files/styles/full/public/2021-04/%D0%B401-box.jpg?itok=pNVouOj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717032"/>
            <a:ext cx="3478461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вал 5"/>
          <p:cNvSpPr/>
          <p:nvPr/>
        </p:nvSpPr>
        <p:spPr>
          <a:xfrm>
            <a:off x="229164" y="3212976"/>
            <a:ext cx="5134924" cy="3024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ПОКАЗАНИЯ К ПРИМЕНЕНИЮ</a:t>
            </a: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Грипп, ОРВИ и осложнения после них (острый </a:t>
            </a:r>
            <a:r>
              <a:rPr lang="ru-RU" sz="1200" dirty="0" err="1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тубоотит</a:t>
            </a: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, острый ларинготрахеит, тонзиллит, острое воспаление верхнечелюстных пазух (гайморит) </a:t>
            </a:r>
            <a:r>
              <a:rPr lang="ru-RU" sz="1200" dirty="0" err="1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и.т.д</a:t>
            </a: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Заболевания слизистых оболочек горла и носа;</a:t>
            </a: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Вазомоторный ринит, острый хронический ринит</a:t>
            </a:r>
            <a:r>
              <a:rPr lang="ru-RU" sz="12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solidFill>
                <a:srgbClr val="17171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Острый пародонтит, хронический пародонтоз, стоматит, инфильтраты после удаления зубов, воспаления десен</a:t>
            </a:r>
            <a:r>
              <a:rPr lang="ru-RU" sz="12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solidFill>
                <a:srgbClr val="17171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Чистые раны;</a:t>
            </a:r>
          </a:p>
          <a:p>
            <a:pPr>
              <a:buFont typeface="Arial"/>
              <a:buChar char="•"/>
            </a:pPr>
            <a:r>
              <a:rPr lang="ru-RU" sz="12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Бронхит; Переломы </a:t>
            </a:r>
            <a:r>
              <a:rPr lang="ru-RU" sz="1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костей;</a:t>
            </a:r>
          </a:p>
          <a:p>
            <a:endParaRPr lang="ru-RU" sz="1000" b="0" i="0" dirty="0">
              <a:solidFill>
                <a:srgbClr val="171717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77468"/>
      </p:ext>
    </p:extLst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1659</TotalTime>
  <Words>789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Бюджетное учреждение   «Комплексный центр социального обслуживания населения Знаменского района»</vt:lpstr>
      <vt:lpstr>Актуальность, цели, задачи проекта  «Добро рядом»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социального обслуживания  Владимирской области «Киржачский комплексный центр  социального обслуживания населения»</dc:title>
  <dc:creator>aser</dc:creator>
  <cp:lastModifiedBy>User2</cp:lastModifiedBy>
  <cp:revision>131</cp:revision>
  <dcterms:created xsi:type="dcterms:W3CDTF">2018-11-08T08:35:41Z</dcterms:created>
  <dcterms:modified xsi:type="dcterms:W3CDTF">2023-04-03T03:44:08Z</dcterms:modified>
</cp:coreProperties>
</file>