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5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6E369-BA98-4CC1-874F-63CD96C846BF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FC121-C5C0-4650-A3A9-DBB62401C4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6E369-BA98-4CC1-874F-63CD96C846BF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FC121-C5C0-4650-A3A9-DBB62401C4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6E369-BA98-4CC1-874F-63CD96C846BF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FC121-C5C0-4650-A3A9-DBB62401C4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6E369-BA98-4CC1-874F-63CD96C846BF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FC121-C5C0-4650-A3A9-DBB62401C4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6E369-BA98-4CC1-874F-63CD96C846BF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FC121-C5C0-4650-A3A9-DBB62401C4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6E369-BA98-4CC1-874F-63CD96C846BF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FC121-C5C0-4650-A3A9-DBB62401C4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6E369-BA98-4CC1-874F-63CD96C846BF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FC121-C5C0-4650-A3A9-DBB62401C4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6E369-BA98-4CC1-874F-63CD96C846BF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FC121-C5C0-4650-A3A9-DBB62401C4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6E369-BA98-4CC1-874F-63CD96C846BF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FC121-C5C0-4650-A3A9-DBB62401C4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6E369-BA98-4CC1-874F-63CD96C846BF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FC121-C5C0-4650-A3A9-DBB62401C4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6E369-BA98-4CC1-874F-63CD96C846BF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FC121-C5C0-4650-A3A9-DBB62401C4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6E369-BA98-4CC1-874F-63CD96C846BF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FC121-C5C0-4650-A3A9-DBB62401C43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00042"/>
            <a:ext cx="7772400" cy="428628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Программа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профилактики девиантного поведения</a:t>
            </a:r>
            <a:br>
              <a:rPr lang="ru-RU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несовершеннолетних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«ШАГ НАВСТРЕЧУ»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4786322"/>
            <a:ext cx="72866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ГКУ СО КК «Новороссийский СРЦН»,</a:t>
            </a:r>
            <a:endParaRPr lang="ru-RU" sz="20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отделение помощи семье и детям города-курорта Геленджик</a:t>
            </a:r>
            <a:endParaRPr lang="ru-RU" sz="20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6"/>
            <a:ext cx="7772400" cy="592935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программы: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профилактика </a:t>
            </a:r>
            <a:r>
              <a:rPr lang="ru-RU" sz="3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девиантного поведения,  а также предупреждение  ситуаций,  угрожающих  жизни и здоровью несовершеннолетних, способствующих возникновению правонарушений и антиобщественных действий, совершаемых несовершеннолетними</a:t>
            </a:r>
            <a:r>
              <a:rPr lang="ru-RU" sz="3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357166"/>
            <a:ext cx="8143932" cy="5929354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 программы: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Реабилитация </a:t>
            </a: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оказание социальной  помощи, а также защита прав и законных интересов несовершеннолетних, оказавшихся </a:t>
            </a: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трудной жизненной ситуации </a:t>
            </a: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социально опасном положении.</a:t>
            </a: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Обучение </a:t>
            </a: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несовершеннолетних способам эмоциональной саморегуляции, преодоления </a:t>
            </a: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конфликта</a:t>
            </a: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чувства тревожности, а также способам </a:t>
            </a: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справляться со </a:t>
            </a: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стрессовыми ситуациями и выхода из кризиса.</a:t>
            </a:r>
            <a:b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Осуществление </a:t>
            </a: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семейного воспитания через освоение способов взаимодействия и поддержки членов </a:t>
            </a: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семьи</a:t>
            </a: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b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Формирование </a:t>
            </a: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навыков здоровьесбережения посредством организации профилактических мероприятий, снижения рисков психологически дискомфортных ситуаций.</a:t>
            </a:r>
            <a:endParaRPr lang="ru-RU" sz="27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357166"/>
            <a:ext cx="7886728" cy="592935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Участники программы: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несовершеннолетние</a:t>
            </a:r>
            <a:r>
              <a:rPr lang="ru-RU" sz="3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состоящие на учёте в органах системы профилактики в категориях трудная жизненная ситуация </a:t>
            </a:r>
            <a:r>
              <a:rPr lang="ru-RU" sz="3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sz="3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социально опасное </a:t>
            </a:r>
            <a:r>
              <a:rPr lang="ru-RU" sz="3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положение.</a:t>
            </a:r>
            <a:r>
              <a:rPr lang="ru-RU" sz="3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571480"/>
            <a:ext cx="7886728" cy="607223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Блоки реализации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программы: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7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Блок 1. «Установочный</a:t>
            </a:r>
            <a:r>
              <a:rPr lang="ru-RU" sz="2700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</a:t>
            </a: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направлен на </a:t>
            </a: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формирование </a:t>
            </a: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положительной установки несовершеннолетнего и его родителей на психокоррекционную работу</a:t>
            </a: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b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Блок </a:t>
            </a:r>
            <a:r>
              <a:rPr lang="ru-RU" sz="2700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ru-RU" sz="2700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«Коррекционный</a:t>
            </a:r>
            <a:r>
              <a:rPr lang="ru-RU" sz="2700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</a:t>
            </a: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направлен на коррекционную работу с несовершеннолетним, гармонизацию процесса развития личности ребенка, переход от отрицательной фазы развития к положительной, овладение способами взаимодействия с миром, окружающими и самим собой</a:t>
            </a: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b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Блок </a:t>
            </a:r>
            <a:r>
              <a:rPr lang="ru-RU" sz="2700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ru-RU" sz="2700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«Аналитический</a:t>
            </a:r>
            <a:r>
              <a:rPr lang="ru-RU" sz="2700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</a:t>
            </a: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направлен на анализ результатов проведенной коррекционной работы</a:t>
            </a: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ru-RU" sz="3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785794"/>
            <a:ext cx="7886728" cy="214314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Методы и формы работы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7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14348" y="1857364"/>
          <a:ext cx="7643866" cy="423595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86825"/>
                <a:gridCol w="485704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</a:rPr>
                        <a:t>Наименование группы методов</a:t>
                      </a:r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</a:rPr>
                        <a:t>Методы воздействия</a:t>
                      </a:r>
                      <a:endParaRPr lang="ru-RU" sz="18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Организационные</a:t>
                      </a:r>
                      <a:endParaRPr lang="ru-RU" sz="16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планирование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информирование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Исследовательские</a:t>
                      </a:r>
                      <a:endParaRPr lang="ru-RU" sz="16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диагностическая беседа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анкетирование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опрос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психодиагностика 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Практические</a:t>
                      </a:r>
                      <a:endParaRPr lang="ru-RU" sz="16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практикум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индивидуальное и/или групповое </a:t>
                      </a:r>
                      <a:r>
                        <a:rPr lang="ru-RU" sz="1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консультирование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индивидуальные </a:t>
                      </a:r>
                      <a:r>
                        <a:rPr lang="ru-RU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и/или групповые профилактические беседы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методы психокоррекции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игротерапия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тренинги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571480"/>
            <a:ext cx="7886728" cy="607223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Ожидаемые конечные результаты реализации программы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7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Несовершеннолетние, состоящие на учёте в органах системы профилактики в категориях </a:t>
            </a: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трудная жизненная ситуация и социально опасное положение, </a:t>
            </a: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должны </a:t>
            </a:r>
            <a:r>
              <a:rPr lang="ru-RU" sz="2700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знать</a:t>
            </a: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b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свои </a:t>
            </a: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права и обязанности;</a:t>
            </a:r>
            <a:b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особенности </a:t>
            </a: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уголовной ответственности несовершеннолетних;</a:t>
            </a:r>
            <a:b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особенности </a:t>
            </a: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социальных ролей; </a:t>
            </a:r>
            <a:b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основные </a:t>
            </a: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принципы здорового образа жизни; </a:t>
            </a:r>
            <a:b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виды </a:t>
            </a: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зависимостей и их последствия;</a:t>
            </a:r>
            <a:b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приёмы </a:t>
            </a: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работы с травмирующей ситуацией</a:t>
            </a: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500042"/>
            <a:ext cx="7929618" cy="6072230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Ожидаемые конечные результаты реализации программы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7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Несовершеннолетние, состоящие на учёте в органах системы профилактики в категориях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трудная жизненная ситуация и социально опасное положение,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должны </a:t>
            </a:r>
            <a:r>
              <a:rPr lang="ru-RU" sz="2400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уметь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регулировать свое поведение </a:t>
            </a:r>
            <a:r>
              <a:rPr lang="ru-RU" sz="240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sz="240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соответствии</a:t>
            </a:r>
            <a:br>
              <a:rPr lang="ru-RU" sz="240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социальными нормами;</a:t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оценивать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потенциально опасную ситуацию и находить рациональный выход из нее;</a:t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рассматривать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ситуацию с разных точек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зрения,</a:t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выбирать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конструктивное  решение;</a:t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предотвращать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рационально решать конфликты;</a:t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понимать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собственное эмоциональное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состояние,</a:t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выражать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свои чувства и распознавать чувства других людей;</a:t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регулировать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свое поведение в ситуации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запрета.</a:t>
            </a:r>
            <a:endParaRPr lang="ru-RU" sz="3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500042"/>
            <a:ext cx="8072494" cy="6072230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Ожидаемые конечные результаты реализации программы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7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Несовершеннолетние, состоящие на учёте в органах системы профилактики в категориях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трудная жизненная ситуация и социально опасное положение,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должны </a:t>
            </a:r>
            <a:r>
              <a:rPr lang="ru-RU" sz="2400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уметь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справляться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 сложными жизненными ситуациями и эмоциональным напряжением;</a:t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овладеть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навыками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сотрудничества,</a:t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эффективного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взаимодействия;</a:t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развивать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самоконтроль, контролировать и учитывать влияние собственного настроения на взаимоотношения с окружающим;</a:t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осознавать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свои чувства и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переживания,</a:t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приобрести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навыки принятия, поддержки, позитивного общения;</a:t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формировать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навыки самопринятия, физиологического развития и психологического восприятия окружающего мира.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75</Words>
  <Application>Microsoft Office PowerPoint</Application>
  <PresentationFormat>Экран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Программа профилактики девиантного поведения несовершеннолетних  «ШАГ НАВСТРЕЧУ» </vt:lpstr>
      <vt:lpstr>Цель программы:  профилактика девиантного поведения,  а также предупреждение  ситуаций,  угрожающих  жизни и здоровью несовершеннолетних, способствующих возникновению правонарушений и антиобщественных действий, совершаемых несовершеннолетними.</vt:lpstr>
      <vt:lpstr>Задачи программы:  1. Реабилитация и оказание социальной  помощи, а также защита прав и законных интересов несовершеннолетних, оказавшихся в трудной жизненной ситуации и социально опасном положении. 2. Обучение несовершеннолетних способам эмоциональной саморегуляции, преодоления конфликта, чувства тревожности, а также способам справляться со стрессовыми ситуациями и выхода из кризиса. 3. Осуществление семейного воспитания через освоение способов взаимодействия и поддержки членов семьи. 4. Формирование навыков здоровьесбережения посредством организации профилактических мероприятий, снижения рисков психологически дискомфортных ситуаций.</vt:lpstr>
      <vt:lpstr>Участники программы:  несовершеннолетние, состоящие на учёте в органах системы профилактики в категориях трудная жизненная ситуация и социально опасное положение.  </vt:lpstr>
      <vt:lpstr>Блоки реализации программы:  Блок 1. «Установочный» - направлен на формирование положительной установки несовершеннолетнего и его родителей на психокоррекционную работу.  Блок 2. «Коррекционный» - направлен на коррекционную работу с несовершеннолетним, гармонизацию процесса развития личности ребенка, переход от отрицательной фазы развития к положительной, овладение способами взаимодействия с миром, окружающими и самим собой.  Блок 3. «Аналитический» - направлен на анализ результатов проведенной коррекционной работы. </vt:lpstr>
      <vt:lpstr>Методы и формы работы   </vt:lpstr>
      <vt:lpstr>Ожидаемые конечные результаты реализации программы  Несовершеннолетние, состоящие на учёте в органах системы профилактики в категориях трудная жизненная ситуация и социально опасное положение, должны знать: - свои права и обязанности; - особенности уголовной ответственности несовершеннолетних; - особенности социальных ролей;  - основные принципы здорового образа жизни;  - виды зависимостей и их последствия; - приёмы работы с травмирующей ситуацией. </vt:lpstr>
      <vt:lpstr>Ожидаемые конечные результаты реализации программы  Несовершеннолетние, состоящие на учёте в органах системы профилактики в категориях трудная жизненная ситуация и социально опасное положение, должны уметь: - регулировать свое поведение в соответствии с социальными нормами; - оценивать потенциально опасную ситуацию и находить рациональный выход из нее; - рассматривать ситуацию с разных точек зрения, выбирать конструктивное  решение; - предотвращать и рационально решать конфликты; - понимать собственное эмоциональное состояние, выражать свои чувства и распознавать чувства других людей; - регулировать свое поведение в ситуации запрета.</vt:lpstr>
      <vt:lpstr>Ожидаемые конечные результаты реализации программы  Несовершеннолетние, состоящие на учёте в органах системы профилактики в категориях трудная жизненная ситуация и социально опасное положение, должны уметь: - справляться со сложными жизненными ситуациями и эмоциональным напряжением; - овладеть навыками сотрудничества, эффективного взаимодействия; - развивать самоконтроль, контролировать и учитывать влияние собственного настроения на взаимоотношения с окружающим; - осознавать свои чувства и переживания, приобрести навыки принятия, поддержки, позитивного общения; - формировать навыки самопринятия, физиологического развития и психологического восприятия окружающего мира.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User3</dc:creator>
  <cp:lastModifiedBy>User3</cp:lastModifiedBy>
  <cp:revision>321</cp:revision>
  <dcterms:created xsi:type="dcterms:W3CDTF">2023-10-11T09:48:23Z</dcterms:created>
  <dcterms:modified xsi:type="dcterms:W3CDTF">2023-10-13T08:08:07Z</dcterms:modified>
</cp:coreProperties>
</file>