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61" r:id="rId5"/>
    <p:sldId id="265" r:id="rId6"/>
    <p:sldId id="259" r:id="rId7"/>
    <p:sldId id="264" r:id="rId8"/>
    <p:sldId id="266" r:id="rId9"/>
    <p:sldId id="260" r:id="rId10"/>
    <p:sldId id="262" r:id="rId11"/>
    <p:sldId id="263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10/13/2023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10/13/2023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10/13/2023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10/13/2023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10/13/2023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B82ADA5-5D0C-0B98-DAE4-973C596E86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Авторы практики: </a:t>
            </a:r>
            <a:r>
              <a:rPr lang="ru-RU" dirty="0" err="1"/>
              <a:t>Завитаева</a:t>
            </a:r>
            <a:r>
              <a:rPr lang="ru-RU" dirty="0"/>
              <a:t> Ирина Артёмовна</a:t>
            </a:r>
          </a:p>
          <a:p>
            <a:r>
              <a:rPr lang="ru-RU" dirty="0"/>
              <a:t>                                     Лалетина Екатерина Сергеевна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11FB7A7-1B83-839E-C853-CEFFEFA59C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077" y="845345"/>
            <a:ext cx="7315200" cy="3124962"/>
          </a:xfrm>
        </p:spPr>
        <p:txBody>
          <a:bodyPr>
            <a:normAutofit/>
          </a:bodyPr>
          <a:lstStyle/>
          <a:p>
            <a:r>
              <a:rPr lang="ru-RU" sz="4000"/>
              <a:t>«Физическая </a:t>
            </a:r>
            <a:r>
              <a:rPr lang="ru-RU" sz="4000" dirty="0"/>
              <a:t>активность как одна из форм реабилитации инвалидов в условиях </a:t>
            </a:r>
            <a:r>
              <a:rPr lang="ru-RU" sz="4000"/>
              <a:t>психоневрологического интерната»</a:t>
            </a:r>
            <a:endParaRPr lang="ru-RU" sz="4000" dirty="0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98206B88-2B82-73A3-E40D-0F5359E1C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968" y="780289"/>
            <a:ext cx="2917032" cy="536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323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id="{3575B89C-018F-FC31-3F55-D165E8930C9C}"/>
              </a:ext>
            </a:extLst>
          </p:cNvPr>
          <p:cNvSpPr/>
          <p:nvPr/>
        </p:nvSpPr>
        <p:spPr>
          <a:xfrm>
            <a:off x="5155406" y="2438591"/>
            <a:ext cx="2339578" cy="18288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Социальная активность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8C73AFB1-8453-E324-15B9-286D6F722938}"/>
              </a:ext>
            </a:extLst>
          </p:cNvPr>
          <p:cNvSpPr/>
          <p:nvPr/>
        </p:nvSpPr>
        <p:spPr>
          <a:xfrm rot="10800000" flipH="1" flipV="1">
            <a:off x="8053124" y="1226344"/>
            <a:ext cx="2947483" cy="1283684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Общение и установление контактов с другими людьми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88343B50-1202-C96A-8235-033700D17B2E}"/>
              </a:ext>
            </a:extLst>
          </p:cNvPr>
          <p:cNvSpPr/>
          <p:nvPr/>
        </p:nvSpPr>
        <p:spPr>
          <a:xfrm>
            <a:off x="7801307" y="4507992"/>
            <a:ext cx="2947483" cy="111452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Участие в социальной защите, поддержке и содействии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13076093-BB11-220E-0C3C-7A644108328F}"/>
              </a:ext>
            </a:extLst>
          </p:cNvPr>
          <p:cNvSpPr/>
          <p:nvPr/>
        </p:nvSpPr>
        <p:spPr>
          <a:xfrm>
            <a:off x="1947896" y="4621818"/>
            <a:ext cx="2857763" cy="118567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Участие в культурной жизни общества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AF3D6678-84A4-7BD3-68F5-4D3824986803}"/>
              </a:ext>
            </a:extLst>
          </p:cNvPr>
          <p:cNvSpPr/>
          <p:nvPr/>
        </p:nvSpPr>
        <p:spPr>
          <a:xfrm>
            <a:off x="1812462" y="881347"/>
            <a:ext cx="3128630" cy="1354835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Участие в общественных делах и инициативах</a:t>
            </a: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36940F8D-877F-C691-8FDA-3A051C0BA4CA}"/>
              </a:ext>
            </a:extLst>
          </p:cNvPr>
          <p:cNvCxnSpPr>
            <a:cxnSpLocks/>
            <a:stCxn id="4" idx="5"/>
            <a:endCxn id="6" idx="1"/>
          </p:cNvCxnSpPr>
          <p:nvPr/>
        </p:nvCxnSpPr>
        <p:spPr>
          <a:xfrm>
            <a:off x="7152361" y="3999569"/>
            <a:ext cx="648946" cy="10656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8059C8C1-9CAA-BFC2-39AB-AF7DEF51C1DA}"/>
              </a:ext>
            </a:extLst>
          </p:cNvPr>
          <p:cNvCxnSpPr>
            <a:cxnSpLocks/>
            <a:stCxn id="4" idx="3"/>
          </p:cNvCxnSpPr>
          <p:nvPr/>
        </p:nvCxnSpPr>
        <p:spPr>
          <a:xfrm flipH="1">
            <a:off x="4783947" y="3999569"/>
            <a:ext cx="714082" cy="10656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F6ED4C2D-C4C5-3330-F219-FA6A07215753}"/>
              </a:ext>
            </a:extLst>
          </p:cNvPr>
          <p:cNvCxnSpPr>
            <a:cxnSpLocks/>
            <a:stCxn id="4" idx="1"/>
          </p:cNvCxnSpPr>
          <p:nvPr/>
        </p:nvCxnSpPr>
        <p:spPr>
          <a:xfrm flipH="1" flipV="1">
            <a:off x="4805659" y="2069565"/>
            <a:ext cx="692370" cy="636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8A1BCCA7-51C4-AA95-8F4B-B88F99B7FECF}"/>
              </a:ext>
            </a:extLst>
          </p:cNvPr>
          <p:cNvCxnSpPr>
            <a:cxnSpLocks/>
          </p:cNvCxnSpPr>
          <p:nvPr/>
        </p:nvCxnSpPr>
        <p:spPr>
          <a:xfrm flipV="1">
            <a:off x="7286625" y="2069565"/>
            <a:ext cx="857305" cy="7447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68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0F0B92-F036-0029-96B4-29B4A32DE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Мероприятия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D6461D-A6C5-0A04-FAF9-E1573CB50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2111" y="281358"/>
            <a:ext cx="7315200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Формы мероприятий развивающих социальную активность получателей социальных услуг:</a:t>
            </a:r>
            <a:r>
              <a:rPr lang="ru-RU" dirty="0"/>
              <a:t>
- конкурсы художественно-творческой направленности;
- конкурсы военно-патриотической направленности;
- проведение развлекательных мероприятий;
- выставки работ и концерты получателей социальных услуг;
-  поездки в дом культуры, музеи, на природу и т.д.;
- организация и проведение выставок – работ, выполненных руками получателей;
- проведение различных профилактических мероприятий;
- участие в различных общественно значимых акциях.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961A8C5E-6B6D-A890-209A-53AA0B07A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868" y="5072063"/>
            <a:ext cx="8128000" cy="178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145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037B6DC4-EC33-0D24-4841-854A12A07F86}"/>
              </a:ext>
            </a:extLst>
          </p:cNvPr>
          <p:cNvSpPr/>
          <p:nvPr/>
        </p:nvSpPr>
        <p:spPr>
          <a:xfrm>
            <a:off x="4789254" y="4950728"/>
            <a:ext cx="5576413" cy="46550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8F2D06FC-DE2D-3757-2120-7732E00D52E1}"/>
              </a:ext>
            </a:extLst>
          </p:cNvPr>
          <p:cNvSpPr/>
          <p:nvPr/>
        </p:nvSpPr>
        <p:spPr>
          <a:xfrm>
            <a:off x="4307219" y="4735496"/>
            <a:ext cx="815521" cy="778979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7829D8-E54C-BCDC-FF26-56C2705C0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8408"/>
            <a:ext cx="2947482" cy="4601183"/>
          </a:xfrm>
        </p:spPr>
        <p:txBody>
          <a:bodyPr/>
          <a:lstStyle/>
          <a:p>
            <a:r>
              <a:rPr lang="ru-RU" dirty="0"/>
              <a:t>Ожидаемый результат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CA233C-6467-993E-209E-A795E0AAC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9860" y="856966"/>
            <a:ext cx="7903046" cy="23819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/>
              <a:t>Увеличение числа проживающих, активно участвующих в жизни учреждения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0DD562BE-2770-72CB-42D7-8645AFBFE15C}"/>
              </a:ext>
            </a:extLst>
          </p:cNvPr>
          <p:cNvSpPr/>
          <p:nvPr/>
        </p:nvSpPr>
        <p:spPr>
          <a:xfrm>
            <a:off x="9810364" y="4471983"/>
            <a:ext cx="1110607" cy="104249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6408CC-3EF3-72AE-4871-15EA513675A1}"/>
              </a:ext>
            </a:extLst>
          </p:cNvPr>
          <p:cNvSpPr txBox="1"/>
          <p:nvPr/>
        </p:nvSpPr>
        <p:spPr>
          <a:xfrm>
            <a:off x="4307219" y="3796883"/>
            <a:ext cx="1919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4800" dirty="0"/>
              <a:t>2023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F773CD-6918-AF44-F58D-D8F9064A4411}"/>
              </a:ext>
            </a:extLst>
          </p:cNvPr>
          <p:cNvSpPr txBox="1"/>
          <p:nvPr/>
        </p:nvSpPr>
        <p:spPr>
          <a:xfrm>
            <a:off x="9810364" y="3561764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4800"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280779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8B78ED7-81C9-2189-DC3D-715B601A7D80}"/>
              </a:ext>
            </a:extLst>
          </p:cNvPr>
          <p:cNvSpPr txBox="1"/>
          <p:nvPr/>
        </p:nvSpPr>
        <p:spPr>
          <a:xfrm>
            <a:off x="2488407" y="2762251"/>
            <a:ext cx="97035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4800" b="1" i="1" dirty="0">
                <a:solidFill>
                  <a:schemeClr val="accent1"/>
                </a:solidFill>
              </a:rPr>
              <a:t>Благодарим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65090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EA7FE9E5-2A01-B323-5ABE-45D0E4C44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203" y="3380274"/>
            <a:ext cx="6373813" cy="347772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5FB3AD-8144-3E71-2216-6644B47A6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/>
              <a:t>Цели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D92C09-4EED-55AA-E903-8ECC7E5FA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6193" y="240011"/>
            <a:ext cx="8392463" cy="46011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/>
              <a:t>
</a:t>
            </a:r>
            <a:r>
              <a:rPr lang="ru-RU" sz="3200" dirty="0"/>
              <a:t>1. Повышение физической активности получателей социальных услуг.
2. Улучшение памяти и когнитивных функций.
3. Обеспечение общения и социальной активности с ровесниками.</a:t>
            </a:r>
            <a:r>
              <a:rPr lang="ru-RU" dirty="0"/>
              <a:t>
</a:t>
            </a:r>
          </a:p>
        </p:txBody>
      </p:sp>
    </p:spTree>
    <p:extLst>
      <p:ext uri="{BB962C8B-B14F-4D97-AF65-F5344CB8AC3E}">
        <p14:creationId xmlns:p14="http://schemas.microsoft.com/office/powerpoint/2010/main" val="2821451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CEE9D9E6-166E-FA42-E3A8-4C744884E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9280" y="4388642"/>
            <a:ext cx="6048375" cy="246935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23D649-E82C-9AB1-7E79-8B3157787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Задачи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C07057-935F-EEF1-D50E-897236D5A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331" y="0"/>
            <a:ext cx="7315200" cy="512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/>
              <a:t>
1. Подобрать индивидуальные задания, учитывая интересы и возможности получателей социальных услуг.
2. Включить в программу физические упражнения для укрепления мышц, гибкости и координации движений.
3. Организовать занятия по интересам, такие как рисование, рукоделие или чтение.
4. Предложить возможности для общения с ровесниками, такие как клубы или группы по интересам, совместный просмотр различных видеороликов и презентаций, встречи с друзьями или участие в социальных мероприятиях.
5. Организовать регулярные встречи с инструктором по труду для проведения трудотерапии и контроля прогресса.
6. Регулярно оценивать эффективность практики и вносить необходимые корректировки для достижения оставленных целей.</a:t>
            </a:r>
          </a:p>
        </p:txBody>
      </p:sp>
    </p:spTree>
    <p:extLst>
      <p:ext uri="{BB962C8B-B14F-4D97-AF65-F5344CB8AC3E}">
        <p14:creationId xmlns:p14="http://schemas.microsoft.com/office/powerpoint/2010/main" val="3248057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E89248-009B-0FAD-B40F-026180EC0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Суть практики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BEB9EE-ACA0-5A5C-A00B-2D9E530C1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1175" y="0"/>
            <a:ext cx="7315200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Суть заключается в создании условий, которые помогут получателям социальных услуг повысить физическую и социальную активность с помощью различных видов занятий, организованных сотрудниками учреждения.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0D86200-5060-F1D9-6EBE-BC23B21B3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6669" y="3424428"/>
            <a:ext cx="3162300" cy="295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579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3E3DE0CE-22DE-E5C6-4712-AE7D026B40C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139269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369B67-8DD2-E571-94F0-2FBC54472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физическая активность?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35E1BB-4635-C6AB-C7A9-95BBABBA4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2112" y="-916781"/>
            <a:ext cx="7315200" cy="6520529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Физическая активность </a:t>
            </a:r>
            <a:r>
              <a:rPr lang="ru-RU" dirty="0"/>
              <a:t>– это движение тела, сопровождающееся расходом энергии. Развитие современных технологий в последнее столетие резко снизило уровень физических нагрузок людей, а малоподвижный образ жизни стал обычным явлением.
Научные исследования доказали, что низкая физическая активность способствует повышению артериального давления, является фактором риска развития болезней сердца и сосудов, сахарного диабета, остеопороза и других.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CA9FACF9-C720-99FD-0EE3-F1B8A3072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430" y="4154761"/>
            <a:ext cx="6492875" cy="270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048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F5BF4681-6D8D-0C19-61B7-B3586232C3E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55984" y="0"/>
            <a:ext cx="11680031" cy="6858000"/>
          </a:xfrm>
        </p:spPr>
      </p:pic>
    </p:spTree>
    <p:extLst>
      <p:ext uri="{BB962C8B-B14F-4D97-AF65-F5344CB8AC3E}">
        <p14:creationId xmlns:p14="http://schemas.microsoft.com/office/powerpoint/2010/main" val="2622908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EF484576-ED50-3924-9900-32532DEEC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5384" y="4605832"/>
            <a:ext cx="3402821" cy="223837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122B12-EC35-82FB-3B56-8955FDB39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Мероприятия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0F8EBE-CA5D-660D-11C8-F91599DD6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b="1" dirty="0"/>
              <a:t>Формы мероприятий развивающих физическую активность получателей социальных услуг:</a:t>
            </a:r>
          </a:p>
          <a:p>
            <a:pPr marL="0" indent="0">
              <a:buNone/>
            </a:pPr>
            <a:r>
              <a:rPr lang="ru-RU" sz="2400" dirty="0"/>
              <a:t>- организация различных групповых занятий (гимнастика, йога и т.д.);</a:t>
            </a:r>
          </a:p>
          <a:p>
            <a:pPr marL="0" indent="0">
              <a:buNone/>
            </a:pPr>
            <a:r>
              <a:rPr lang="ru-RU" sz="2400" dirty="0"/>
              <a:t>- занятие трудотерапией и </a:t>
            </a:r>
            <a:r>
              <a:rPr lang="ru-RU" sz="2400" dirty="0" err="1"/>
              <a:t>гарденотерапией</a:t>
            </a:r>
            <a:r>
              <a:rPr lang="ru-RU" sz="2400" dirty="0"/>
              <a:t>;</a:t>
            </a:r>
          </a:p>
          <a:p>
            <a:pPr marL="0" indent="0">
              <a:buNone/>
            </a:pPr>
            <a:r>
              <a:rPr lang="ru-RU" sz="2400" dirty="0"/>
              <a:t>- активный отдых на природе ( прогулка, поход, игры на открытых площадках и т.д.);</a:t>
            </a:r>
          </a:p>
          <a:p>
            <a:pPr marL="0" indent="0">
              <a:buNone/>
            </a:pPr>
            <a:r>
              <a:rPr lang="ru-RU" sz="2400" dirty="0"/>
              <a:t>- участие в различных соревнования и стартах.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7126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ABD3FB07-A7B5-E506-C558-45651FB97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6937" y="2867024"/>
            <a:ext cx="8128000" cy="379095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D7D05A-35BC-7ED1-C6CD-B07E1A57E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социальная активность?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B4979A-B4CB-B0CA-241E-08C34663F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0674" y="-826579"/>
            <a:ext cx="7315200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Социальная активность </a:t>
            </a:r>
            <a:r>
              <a:rPr lang="ru-RU" sz="2400" dirty="0"/>
              <a:t>– это мера включенности личности в систему общественных отношений, показатель ее участия во всех видах общественной деятельности</a:t>
            </a:r>
          </a:p>
          <a:p>
            <a:pPr marL="0" indent="0">
              <a:buNone/>
            </a:pPr>
            <a:r>
              <a:rPr lang="ru-RU" sz="2400" dirty="0"/>
              <a:t>Человек – социальное существо. Поэтому каждому необходимо взаимодействие с  социумом.</a:t>
            </a:r>
          </a:p>
        </p:txBody>
      </p:sp>
    </p:spTree>
    <p:extLst>
      <p:ext uri="{BB962C8B-B14F-4D97-AF65-F5344CB8AC3E}">
        <p14:creationId xmlns:p14="http://schemas.microsoft.com/office/powerpoint/2010/main" val="2923449416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ка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13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Рамка</vt:lpstr>
      <vt:lpstr>«Физическая активность как одна из форм реабилитации инвалидов в условиях психоневрологического интерната»</vt:lpstr>
      <vt:lpstr>Цели</vt:lpstr>
      <vt:lpstr>Задачи</vt:lpstr>
      <vt:lpstr>Суть практики</vt:lpstr>
      <vt:lpstr>Презентация PowerPoint</vt:lpstr>
      <vt:lpstr>Что такое физическая активность?</vt:lpstr>
      <vt:lpstr>Презентация PowerPoint</vt:lpstr>
      <vt:lpstr>Мероприятия </vt:lpstr>
      <vt:lpstr>Что такое социальная активность?</vt:lpstr>
      <vt:lpstr>Презентация PowerPoint</vt:lpstr>
      <vt:lpstr>Мероприятия </vt:lpstr>
      <vt:lpstr>Ожидаемый результат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«Физическая активность как одна из форм реабилитации инвалидов в условиях психоневрологического интерната»</dc:title>
  <dc:creator>Гостевой пользователь</dc:creator>
  <cp:lastModifiedBy>Гостевой пользователь</cp:lastModifiedBy>
  <cp:revision>3</cp:revision>
  <dcterms:created xsi:type="dcterms:W3CDTF">2023-10-12T22:37:59Z</dcterms:created>
  <dcterms:modified xsi:type="dcterms:W3CDTF">2023-10-13T05:36:04Z</dcterms:modified>
</cp:coreProperties>
</file>