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5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f62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85800" y="928800"/>
            <a:ext cx="7771680" cy="267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b9cde5"/>
                </a:solidFill>
                <a:latin typeface="Calibri"/>
              </a:rPr>
              <a:t>Клуб «Встреча»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b9cde5"/>
                </a:solidFill>
                <a:latin typeface="Calibri"/>
              </a:rPr>
              <a:t>Тернейский МР, пгт. Терней, ул. Комсомольская, 15, каб. 9,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b9cde5"/>
                </a:solidFill>
                <a:latin typeface="Calibri"/>
              </a:rPr>
              <a:t>Тел.: 8 (42374)31-201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224000" y="648000"/>
            <a:ext cx="6413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Arial"/>
              </a:rPr>
              <a:t>Участие в спортивном празднике «Дети Приморья» 2023 г.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44360" y="1182600"/>
            <a:ext cx="9143640" cy="479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793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4a452a"/>
                </a:solidFill>
                <a:latin typeface="Calibri"/>
              </a:rPr>
              <a:t>Актуальность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 algn="just">
              <a:lnSpc>
                <a:spcPct val="100000"/>
              </a:lnSpc>
              <a:spcBef>
                <a:spcPts val="320"/>
              </a:spcBef>
              <a:buClr>
                <a:srgbClr val="4a452a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4a452a"/>
                </a:solidFill>
                <a:latin typeface="Calibri"/>
              </a:rPr>
              <a:t>Когда человек выходит на пенсию, меняется образ его жизни, и первое с чем, он сталкивается - узкий круг общения. Пожилые люди часто испытывают одиночество. Это относится как к людям, живущим одиноко, так и проживающим в семье. Для пожилых и престарелых людей сохранить нормальное, полноценное общение означает не поддаться одиночеству и, следовательно, отодвинуть старость. </a:t>
            </a:r>
            <a:endParaRPr b="0" lang="ru-RU" sz="16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320"/>
              </a:spcBef>
              <a:buClr>
                <a:srgbClr val="4a452a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4a452a"/>
                </a:solidFill>
                <a:latin typeface="Calibri"/>
              </a:rPr>
              <a:t>В виду этих обстоятельств пожилые люди, как особая социальная группа, нуждаются в повышенном внимании общества и государства, повышение их качества жизни представляет собой специфический объект социальной работы. Мероприятия, организуемые клубом «Встреча», направлены на формирование навыков здорового образа жизни граждан пожилого возраста и инвалидов, а также принять участие в общении с другими членами клуба, поделиться своими знаниями и навыками, посетить праздничные мероприятия и выставки, поздравить товарища с юбилеем или другой значимой датой. </a:t>
            </a:r>
            <a:endParaRPr b="0" lang="ru-RU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20"/>
              </a:spcBef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3d6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Деятельность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 algn="just">
              <a:lnSpc>
                <a:spcPct val="100000"/>
              </a:lnSpc>
              <a:spcBef>
                <a:spcPts val="561"/>
              </a:spcBef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Главной деятельностью клуба «Встреча» является предоставление возможности гражданам пожилого возраста и инвалидам приятно и интересно проводить свободное время, удовлетворять разнообразные культурно-просветительные потребности, а так же, пробуждать новые интересы и устанавливать новые связи и дружеские отношения.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7e4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Цель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Раскрытие личностного потенциала и приобщение пожилых людей к активной жизни в обществе;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Повышение самооценки и позитивного эмоционального настроя личности;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Развитие познавательных навыков и совершенствование мастерства;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Пропаганда здорового образа жизни.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f1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Целевая аудитория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57200" y="1143000"/>
            <a:ext cx="8228880" cy="498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Граждане пожилого возраста и инвалиды, состоящие и не состоящие на социальном обслуживании в КГАУСО «ПЦСОН», имеющие способность к самообслуживанию.</a:t>
            </a:r>
            <a:endParaRPr b="0" lang="ru-RU" sz="32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Количество участников </a:t>
            </a:r>
            <a:endParaRPr b="0" lang="ru-RU" sz="32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Не менее 6 человек</a:t>
            </a:r>
            <a:endParaRPr b="0" lang="ru-RU" sz="32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Руководитель </a:t>
            </a:r>
            <a:endParaRPr b="0" lang="ru-RU" sz="32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Зайцева Ольга Вадимовна – специалист по социальной работе 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Фото: «Рукотворная красота», выставка керамики и живописи Баутина И.Н.</a:t>
            </a:r>
            <a:br/>
            <a:endParaRPr b="0" lang="ru-RU" sz="1800" spc="-1" strike="noStrike">
              <a:latin typeface="Arial"/>
            </a:endParaRPr>
          </a:p>
        </p:txBody>
      </p:sp>
      <p:pic>
        <p:nvPicPr>
          <p:cNvPr id="87" name="Содержимое 4" descr=""/>
          <p:cNvPicPr/>
          <p:nvPr/>
        </p:nvPicPr>
        <p:blipFill>
          <a:blip r:embed="rId1"/>
          <a:stretch/>
        </p:blipFill>
        <p:spPr>
          <a:xfrm>
            <a:off x="1554840" y="1600200"/>
            <a:ext cx="6033960" cy="452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395640"/>
            <a:ext cx="8228880" cy="27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Экскурсия в музейный отдел МКУ «Центральная районная библиотека» п. Терней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9000" y="1040760"/>
            <a:ext cx="9143640" cy="479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008000" y="720000"/>
            <a:ext cx="44067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Arial"/>
              </a:rPr>
              <a:t>Празднование Дня пожилого человека 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9000" y="1434600"/>
            <a:ext cx="9143640" cy="468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224000" y="720000"/>
            <a:ext cx="72626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Arial"/>
              </a:rPr>
              <a:t>Мастер- класс по изготовлению украшений для пасхального стола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0" y="1118160"/>
            <a:ext cx="9143640" cy="478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Application>LibreOffice/6.2.8.2$Linux_X86_64 LibreOffice_project/20$Build-2</Application>
  <Words>311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2020-08-02T23:56:08Z</dcterms:created>
  <dc:creator>Специалист</dc:creator>
  <dc:description/>
  <dc:language>ru-RU</dc:language>
  <cp:lastModifiedBy/>
  <dcterms:modified xsi:type="dcterms:W3CDTF">2023-10-16T16:00:55Z</dcterms:modified>
  <cp:revision>5</cp:revision>
  <dc:subject/>
  <dc:title>Клуб «Встреча»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