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38" r:id="rId4"/>
    <p:sldId id="260" r:id="rId5"/>
    <p:sldId id="259" r:id="rId6"/>
    <p:sldId id="265" r:id="rId7"/>
    <p:sldId id="258" r:id="rId8"/>
    <p:sldId id="310" r:id="rId9"/>
    <p:sldId id="282" r:id="rId10"/>
    <p:sldId id="264" r:id="rId11"/>
    <p:sldId id="25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3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8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0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6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2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5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93C9-B9CD-4F21-9D1B-C23A099165F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FBD9-4695-461B-8318-621245AEF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DC1BB-25E1-4F99-A988-00C6D1C5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1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9006AC-2235-47F3-A548-223900FA8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7C709A-AD80-4374-AB2B-5D1EF9FFF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66C44-756B-4F21-A3EB-1E65C0D1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3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9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862581-1A96-43E1-8210-9FA740B9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39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2023-05-18T14:31:52Z</dcterms:created>
  <dcterms:modified xsi:type="dcterms:W3CDTF">2023-10-17T16:39:20Z</dcterms:modified>
</cp:coreProperties>
</file>