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87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5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4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1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0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2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9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8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0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6AFB-10B4-4B19-AEB6-21DA50EDAB3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C17E-7BC7-457F-ACBA-3FE4CFBF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6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381DA-C6E3-4411-9563-CCCD2294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6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2023-09-23T14:38:27Z</dcterms:created>
  <dcterms:modified xsi:type="dcterms:W3CDTF">2023-10-17T05:00:59Z</dcterms:modified>
</cp:coreProperties>
</file>