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C0D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0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6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8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0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8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EF49-6223-40B2-A4EE-FA668394747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582E-5846-4F33-BDC8-AC3BFD6A7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72188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>
            <a:off x="0" y="4628271"/>
            <a:ext cx="9144000" cy="2229730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-3" y="4628271"/>
            <a:ext cx="9143999" cy="2229729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19114"/>
            <a:ext cx="528241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КОНКУРС: </a:t>
            </a:r>
            <a:r>
              <a:rPr lang="ru-RU" b="1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АСИ СМАРТЕКА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НОМИНАЦИЯ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ru-RU" b="1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ВСЕСТОРОННЕЕ РАЗВИТИЕ ДЕТЕЙ</a:t>
            </a:r>
            <a:endParaRPr lang="ru-RU" b="1" dirty="0" smtClean="0">
              <a:solidFill>
                <a:srgbClr val="808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ПРОЕКТ:</a:t>
            </a:r>
            <a:r>
              <a:rPr lang="ru-RU" b="1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«МИНИ-ФУТБОЛ – ДЕТЯМ ШАХТЕРСКИХ ГОРОДОВ»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ОРГАНИЗАЦИЯ: </a:t>
            </a:r>
            <a:r>
              <a:rPr lang="ru-RU" b="1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АО «СУЭК»</a:t>
            </a:r>
            <a:endParaRPr lang="ru-RU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658229" y="1809457"/>
            <a:ext cx="6858000" cy="3239086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658225" y="1809455"/>
            <a:ext cx="6858002" cy="3239089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04" y="3109746"/>
            <a:ext cx="3002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САМЫЕ ЗНАЧИМЫЕ УСПЕХИ ДЕТСКИХ КОМАНД «ШАХТЕР-СУЭК»: </a:t>
            </a:r>
          </a:p>
          <a:p>
            <a:endParaRPr lang="ru-RU" sz="1400" dirty="0" smtClean="0"/>
          </a:p>
          <a:p>
            <a:r>
              <a:rPr lang="ru-RU" sz="1400" b="1" dirty="0" smtClean="0"/>
              <a:t>3 МЕСТО / БРОНЗОВАЯ МЕДАЛЬ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Региональный </a:t>
            </a:r>
            <a:r>
              <a:rPr lang="ru-RU" sz="1400" dirty="0"/>
              <a:t>турнир, </a:t>
            </a:r>
            <a:r>
              <a:rPr lang="ru-RU" sz="1400" dirty="0" smtClean="0"/>
              <a:t>                   г</a:t>
            </a:r>
            <a:r>
              <a:rPr lang="ru-RU" sz="1400" dirty="0"/>
              <a:t>. Минусинск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Соревнования «Восточная Лига», г. Бородино</a:t>
            </a:r>
          </a:p>
        </p:txBody>
      </p:sp>
      <p:pic>
        <p:nvPicPr>
          <p:cNvPr id="8" name="Picture 2" descr="Пьедестал с 3 Cups Золото, серебро и бронзу Церемония награждения  Иллюстрация вектора - иллюстрации насчитывающей состязание, место: 1672368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" y="1060882"/>
            <a:ext cx="2156046" cy="21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09" y="0"/>
            <a:ext cx="5753691" cy="38208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13774" r="244" b="16300"/>
          <a:stretch/>
        </p:blipFill>
        <p:spPr>
          <a:xfrm>
            <a:off x="3390308" y="3840479"/>
            <a:ext cx="5753691" cy="30175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4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412045" y="1563272"/>
            <a:ext cx="6858000" cy="3731455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412043" y="1563272"/>
            <a:ext cx="6858002" cy="3731456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9383" y="356199"/>
            <a:ext cx="3355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Проект «Мини-футбол – детям шахтерских городов» реализуется в поддержку федеральной программы «Мини-футбол – в школу». Задачи программы – повышение двигательной активности школьников, популяризация здорового образа жизни, вовлечение в занятия мини-футболом, выявление и развитие одаренных, перспективных детей.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716757"/>
            <a:ext cx="3882680" cy="397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9383" y="2772786"/>
            <a:ext cx="291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42</a:t>
            </a:r>
            <a:r>
              <a:rPr lang="ru-RU" sz="2800" b="1" dirty="0" smtClean="0">
                <a:solidFill>
                  <a:srgbClr val="808000"/>
                </a:solidFill>
              </a:rPr>
              <a:t> </a:t>
            </a:r>
            <a:r>
              <a:rPr lang="ru-RU" dirty="0" smtClean="0">
                <a:solidFill>
                  <a:srgbClr val="808000"/>
                </a:solidFill>
              </a:rPr>
              <a:t>УЧАСТНИКА ПРОЕКТА</a:t>
            </a:r>
            <a:endParaRPr lang="ru-RU" dirty="0">
              <a:solidFill>
                <a:srgbClr val="808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383" y="325095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</a:t>
            </a:r>
            <a:r>
              <a:rPr lang="ru-RU" sz="32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РАЗА ВЫРОСЛО КОЛИЧЕСТВО УЧАСТНИКОВ ПРОЕКТА </a:t>
            </a:r>
            <a:endParaRPr lang="ru-RU" dirty="0">
              <a:solidFill>
                <a:srgbClr val="808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383" y="5001622"/>
            <a:ext cx="35432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МЕДАЛЕЙ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ГОРОДСКИХ, КРАЕВЫХ СОРЕВНОВАНИЯХ И ТУРНИРАХ СИБИРСКОГО ФЕДЕРАЛЬНОГО ОКРУГА</a:t>
            </a:r>
            <a:endParaRPr lang="ru-RU" dirty="0">
              <a:solidFill>
                <a:srgbClr val="808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383" y="4122425"/>
            <a:ext cx="33222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7-14 </a:t>
            </a:r>
            <a:r>
              <a:rPr lang="ru-RU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ЛЕТ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8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ВОЗРАСТ ЮНЫХ ФУТБОЛИСТОВ</a:t>
            </a:r>
            <a:endParaRPr lang="ru-RU" dirty="0">
              <a:solidFill>
                <a:srgbClr val="808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75" y="2716756"/>
            <a:ext cx="5252525" cy="35016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11553"/>
          <a:stretch/>
        </p:blipFill>
        <p:spPr>
          <a:xfrm>
            <a:off x="6208486" y="767391"/>
            <a:ext cx="2935514" cy="19493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18164" r="15863" b="5502"/>
          <a:stretch/>
        </p:blipFill>
        <p:spPr>
          <a:xfrm>
            <a:off x="3882680" y="766172"/>
            <a:ext cx="2672865" cy="19518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987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548035" y="1699263"/>
            <a:ext cx="6858000" cy="3459474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548031" y="1699261"/>
            <a:ext cx="6858002" cy="3459477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432" y="905231"/>
            <a:ext cx="30790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Город Бородино по праву считается шахтерской столицей Красноярского края - здесь расположен крупнейший в России Бородинский угольный разрез. СУЭК реализует в моногороде множество проектов в сфере благоустройства, развития образования, культуры, спорта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Детская футбольная секция </a:t>
            </a:r>
            <a:r>
              <a:rPr lang="ru-RU" sz="1400" dirty="0" smtClean="0"/>
              <a:t>в</a:t>
            </a:r>
          </a:p>
          <a:p>
            <a:r>
              <a:rPr lang="ru-RU" sz="1400" dirty="0" smtClean="0"/>
              <a:t>г</a:t>
            </a:r>
            <a:r>
              <a:rPr lang="ru-RU" sz="1400" dirty="0"/>
              <a:t>. Бородино организована на базе СОШ № 1 в 2018 году. «Идейным вдохновителем» и главным тренером секции стал инструктор по спорту филиала АО «СУЭК-Красноярск» «Разрез Бородинский имени М.И. </a:t>
            </a:r>
            <a:r>
              <a:rPr lang="ru-RU" sz="1400" dirty="0" err="1"/>
              <a:t>Щадова</a:t>
            </a:r>
            <a:r>
              <a:rPr lang="ru-RU" sz="1400" dirty="0"/>
              <a:t>» Иван </a:t>
            </a:r>
            <a:r>
              <a:rPr lang="ru-RU" sz="1400" dirty="0" err="1"/>
              <a:t>Трикопенко</a:t>
            </a:r>
            <a:r>
              <a:rPr lang="ru-RU" sz="1400" dirty="0"/>
              <a:t>. На средства угольщиков был приобретен необходимый спортинвентарь. Первыми воспитанниками секции стали 18 ребятишек от 9 до 14 лет, а уже сегодня численность подопечных Ивана </a:t>
            </a:r>
            <a:r>
              <a:rPr lang="ru-RU" sz="1400" dirty="0" err="1"/>
              <a:t>Трикопенко</a:t>
            </a:r>
            <a:r>
              <a:rPr lang="ru-RU" sz="1400" dirty="0"/>
              <a:t> – 42 юных футболиста в возрасте от 7 до 14 лет.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8" y="-3"/>
            <a:ext cx="5533301" cy="36888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8" y="3178945"/>
            <a:ext cx="5533301" cy="36790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50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960186" y="2111414"/>
            <a:ext cx="6858000" cy="2635172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960184" y="2111414"/>
            <a:ext cx="6858002" cy="2635171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2629" y="2628780"/>
            <a:ext cx="22323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2018 году воспитанники секции благодаря СУЭК были приглашены к участию </a:t>
            </a:r>
            <a:r>
              <a:rPr lang="ru-RU" sz="1400" b="1" dirty="0" smtClean="0"/>
              <a:t>В ПРОЕКТЕ АКАДЕМИИ ЦСКА И ВНЕШЭКОНОМБАНКА «1 000 ЮНЫХ ФУТБОЛИСТОВ».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52" y="225083"/>
            <a:ext cx="3236448" cy="21576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00" y="2382715"/>
            <a:ext cx="3121152" cy="2084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00" y="4467547"/>
            <a:ext cx="3121152" cy="2084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96" y="4390643"/>
            <a:ext cx="3242604" cy="21617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/>
        </p:blipFill>
        <p:spPr>
          <a:xfrm>
            <a:off x="5901396" y="2393145"/>
            <a:ext cx="3242604" cy="2066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"/>
          <a:stretch/>
        </p:blipFill>
        <p:spPr>
          <a:xfrm>
            <a:off x="2786400" y="225079"/>
            <a:ext cx="3107963" cy="21495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6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805940" y="1957168"/>
            <a:ext cx="6858000" cy="2943664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805938" y="1957167"/>
            <a:ext cx="6858002" cy="2943665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2090171"/>
            <a:ext cx="24460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При поддержке угольщиков юные бородинские футболисты постоянно участвуют в городских, зональных, краевых, межрегиональных чемпионатах. </a:t>
            </a:r>
            <a:r>
              <a:rPr lang="ru-RU" sz="1400" dirty="0"/>
              <a:t>И с особым удовольствием принимают гостей из разных городов Красноярского края на собственном ежегодном турнире – «Звездочки СУЭК».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3443181"/>
            <a:ext cx="6049110" cy="3414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-3"/>
            <a:ext cx="6049110" cy="34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805940" y="1957168"/>
            <a:ext cx="6858000" cy="2943664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805938" y="1957167"/>
            <a:ext cx="6858002" cy="2943665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2305614"/>
            <a:ext cx="24460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Еще одна инициатива СУЭК – проведение рождественского чемпионата по мини-футболу в </a:t>
            </a:r>
            <a:endParaRPr lang="ru-RU" sz="1400" dirty="0" smtClean="0"/>
          </a:p>
          <a:p>
            <a:r>
              <a:rPr lang="ru-RU" sz="1400" dirty="0" smtClean="0"/>
              <a:t>г</a:t>
            </a:r>
            <a:r>
              <a:rPr lang="ru-RU" sz="1400" dirty="0"/>
              <a:t>. Красноярске, он проходит в футбол-арене «Енисей», одном из лучших спортивных комплексов не только в Сибирском федеральном округе, но и во всей стране.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/>
          <a:stretch/>
        </p:blipFill>
        <p:spPr>
          <a:xfrm>
            <a:off x="3123028" y="1264722"/>
            <a:ext cx="2899816" cy="20817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1264722"/>
            <a:ext cx="3121152" cy="20817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3346506"/>
            <a:ext cx="3121152" cy="20817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4" y="3346506"/>
            <a:ext cx="3108262" cy="20721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66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805940" y="1957168"/>
            <a:ext cx="6858000" cy="2943664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805938" y="1957167"/>
            <a:ext cx="6858002" cy="2943665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2305614"/>
            <a:ext cx="24460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2022 году в г. Красноярске впервые прошел турнир, где на соседних полях играли взрослые – сотрудники предприятий АО «СУЭК-Красноярск», и детские команды. Такое мероприятие решено проводить ежегодно накануне Международного дня защиты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19" y="4321984"/>
            <a:ext cx="3376246" cy="22508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/>
          <a:stretch/>
        </p:blipFill>
        <p:spPr>
          <a:xfrm>
            <a:off x="3094890" y="4338298"/>
            <a:ext cx="2841673" cy="22345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289244"/>
            <a:ext cx="6049110" cy="40327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23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658229" y="1809457"/>
            <a:ext cx="6858000" cy="3239086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658225" y="1809455"/>
            <a:ext cx="6858002" cy="3239089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03" y="1454344"/>
            <a:ext cx="30021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САМЫЕ ЗНАЧИМЫЕ УСПЕХИ ДЕТСКИХ КОМАНД «ШАХТЕР-СУЭК»: </a:t>
            </a:r>
          </a:p>
          <a:p>
            <a:endParaRPr lang="ru-RU" sz="1400" dirty="0" smtClean="0"/>
          </a:p>
          <a:p>
            <a:r>
              <a:rPr lang="ru-RU" sz="1400" b="1" dirty="0" smtClean="0"/>
              <a:t>1 МЕСТО / ЗОЛОТАЯ МЕДАЛЬ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Финальные </a:t>
            </a:r>
            <a:r>
              <a:rPr lang="ru-RU" sz="1400" dirty="0"/>
              <a:t>соревнования СФО Общероссийского проекта «Мини-футбол – в школу», </a:t>
            </a:r>
            <a:r>
              <a:rPr lang="ru-RU" sz="1400" dirty="0" smtClean="0"/>
              <a:t>                    г</a:t>
            </a:r>
            <a:r>
              <a:rPr lang="ru-RU" sz="1400" dirty="0"/>
              <a:t>. Новосибирск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Турнир «Межсезонье» футбольной академии «Я Чемпион», г. Красноярск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Краевой турнир к Дню защитника Отечества, </a:t>
            </a:r>
            <a:r>
              <a:rPr lang="ru-RU" sz="1400" dirty="0" smtClean="0"/>
              <a:t>                    г</a:t>
            </a:r>
            <a:r>
              <a:rPr lang="ru-RU" sz="1400" dirty="0"/>
              <a:t>. Бородино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Краевой фестиваль «Звездочки СУЭК», г. Бородино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Отборочный этап соревнований «Звезды Красноярья», </a:t>
            </a:r>
            <a:r>
              <a:rPr lang="ru-RU" sz="1400" dirty="0" smtClean="0"/>
              <a:t>                      г. </a:t>
            </a:r>
            <a:r>
              <a:rPr lang="ru-RU" sz="1400" dirty="0"/>
              <a:t>Бородино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Краевой новогодний турнир, </a:t>
            </a:r>
            <a:r>
              <a:rPr lang="ru-RU" sz="1400" dirty="0" smtClean="0"/>
              <a:t>               г</a:t>
            </a:r>
            <a:r>
              <a:rPr lang="ru-RU" sz="1400" dirty="0"/>
              <a:t>. Красноярск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Региональный футбольный Чемпионат к Дню шахтера</a:t>
            </a:r>
            <a:r>
              <a:rPr lang="ru-RU" sz="1400" dirty="0" smtClean="0"/>
              <a:t>,                      </a:t>
            </a:r>
            <a:r>
              <a:rPr lang="ru-RU" sz="1400" dirty="0"/>
              <a:t>г. Бородино</a:t>
            </a:r>
          </a:p>
        </p:txBody>
      </p:sp>
      <p:pic>
        <p:nvPicPr>
          <p:cNvPr id="1026" name="Picture 2" descr="Пьедестал с 3 Cups Золото, серебро и бронзу Церемония награждения  Иллюстрация вектора - иллюстрации насчитывающей состязание, место: 1672368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" y="-385935"/>
            <a:ext cx="2156046" cy="21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>
          <a:xfrm>
            <a:off x="3390308" y="3372729"/>
            <a:ext cx="5753691" cy="34923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 b="6112"/>
          <a:stretch/>
        </p:blipFill>
        <p:spPr>
          <a:xfrm>
            <a:off x="3390309" y="0"/>
            <a:ext cx="5753691" cy="34465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5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5400000">
            <a:off x="-1658229" y="1809457"/>
            <a:ext cx="6858000" cy="3239086"/>
          </a:xfrm>
          <a:prstGeom prst="rtTriangle">
            <a:avLst/>
          </a:prstGeom>
          <a:solidFill>
            <a:srgbClr val="C0D06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-1658225" y="1809455"/>
            <a:ext cx="6858002" cy="3239089"/>
          </a:xfrm>
          <a:prstGeom prst="rtTriangl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04" y="2732856"/>
            <a:ext cx="30021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САМЫЕ ЗНАЧИМЫЕ УСПЕХИ ДЕТСКИХ КОМАНД «ШАХТЕР-СУЭК»: </a:t>
            </a:r>
          </a:p>
          <a:p>
            <a:endParaRPr lang="ru-RU" sz="1400" dirty="0" smtClean="0"/>
          </a:p>
          <a:p>
            <a:r>
              <a:rPr lang="ru-RU" sz="1400" b="1" dirty="0" smtClean="0"/>
              <a:t>2 МЕСТО / СЕРЕБРЯНАЯ МЕДАЛЬ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III </a:t>
            </a:r>
            <a:r>
              <a:rPr lang="ru-RU" sz="1400" dirty="0"/>
              <a:t>Детский чемпионат АО «СУЭК» по футболу, г. Красноярск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Соревнования «Восточная Лига», г. Зеленогорск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Открытый чемпионат Детской футбольной лиги, г. Зеленогорск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Краевой турнир «Кимберли Кап», г. Красноярск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Краевой турнир «Кубок ФК Тотем», г. Красноярск</a:t>
            </a:r>
          </a:p>
        </p:txBody>
      </p:sp>
      <p:pic>
        <p:nvPicPr>
          <p:cNvPr id="8" name="Picture 2" descr="Пьедестал с 3 Cups Золото, серебро и бронзу Церемония награждения  Иллюстрация вектора - иллюстрации насчитывающей состязание, место: 1672368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" y="472194"/>
            <a:ext cx="2156046" cy="21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3390309" y="-14068"/>
            <a:ext cx="5753689" cy="33258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5704"/>
          <a:stretch/>
        </p:blipFill>
        <p:spPr>
          <a:xfrm>
            <a:off x="3390307" y="3305908"/>
            <a:ext cx="5753691" cy="35520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72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532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Ирина Сергеевна \ Irina Smirnova</dc:creator>
  <cp:lastModifiedBy>Корнюшкина Анна Юрьевна \ Anna Korniushkina</cp:lastModifiedBy>
  <cp:revision>23</cp:revision>
  <dcterms:created xsi:type="dcterms:W3CDTF">2023-05-13T14:38:41Z</dcterms:created>
  <dcterms:modified xsi:type="dcterms:W3CDTF">2023-10-18T15:26:41Z</dcterms:modified>
</cp:coreProperties>
</file>