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7"/>
  </p:notesMasterIdLst>
  <p:sldIdLst>
    <p:sldId id="324" r:id="rId2"/>
    <p:sldId id="271" r:id="rId3"/>
    <p:sldId id="272" r:id="rId4"/>
    <p:sldId id="305" r:id="rId5"/>
    <p:sldId id="306" r:id="rId6"/>
    <p:sldId id="307" r:id="rId7"/>
    <p:sldId id="308" r:id="rId8"/>
    <p:sldId id="325" r:id="rId9"/>
    <p:sldId id="326" r:id="rId10"/>
    <p:sldId id="327" r:id="rId11"/>
    <p:sldId id="328" r:id="rId12"/>
    <p:sldId id="329" r:id="rId13"/>
    <p:sldId id="330" r:id="rId14"/>
    <p:sldId id="331" r:id="rId15"/>
    <p:sldId id="30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0735" autoAdjust="0"/>
    <p:restoredTop sz="94660"/>
  </p:normalViewPr>
  <p:slideViewPr>
    <p:cSldViewPr>
      <p:cViewPr varScale="1">
        <p:scale>
          <a:sx n="86" d="100"/>
          <a:sy n="86" d="100"/>
        </p:scale>
        <p:origin x="-13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2A5C7-7727-450F-BB81-69905BCFDE8C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C4657-5B92-4CCF-A4F7-A28971141B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9594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51520" y="188640"/>
            <a:ext cx="864096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latin typeface="Cambria" panose="02040503050406030204" pitchFamily="18" charset="0"/>
              </a:rPr>
              <a:t>Проект «Путь к здоровью»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latin typeface="Cambria" panose="02040503050406030204" pitchFamily="18" charset="0"/>
              </a:rPr>
              <a:t>Цель</a:t>
            </a:r>
            <a:r>
              <a:rPr lang="ru-RU" sz="3000" dirty="0" smtClean="0">
                <a:latin typeface="Cambria" panose="02040503050406030204" pitchFamily="18" charset="0"/>
              </a:rPr>
              <a:t> –формирование у детей и подростков сознательной потребности в ведении здорового образа жизни и пропаганда ЗОЖ.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924944"/>
            <a:ext cx="5681092" cy="379053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929" y="2276872"/>
            <a:ext cx="2949792" cy="3933056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7067221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186354"/>
            <a:ext cx="4644008" cy="3483006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764021" cy="3573016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304" y="161381"/>
            <a:ext cx="3870176" cy="2902632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72" y="3836490"/>
            <a:ext cx="3798167" cy="2848625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42002627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547997" cy="3410998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212976"/>
            <a:ext cx="4572000" cy="342900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64" y="3799509"/>
            <a:ext cx="3789956" cy="2842467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854" b="17854"/>
          <a:stretch/>
        </p:blipFill>
        <p:spPr>
          <a:xfrm>
            <a:off x="5220072" y="116632"/>
            <a:ext cx="3433927" cy="2952328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976462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2558"/>
          <a:stretch/>
        </p:blipFill>
        <p:spPr>
          <a:xfrm>
            <a:off x="107504" y="404664"/>
            <a:ext cx="4176464" cy="6192688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16632"/>
            <a:ext cx="4618133" cy="345638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717032"/>
            <a:ext cx="3995936" cy="2996952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1065674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4224"/>
            <a:ext cx="4283968" cy="3212976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548680"/>
            <a:ext cx="4032448" cy="3024336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708920"/>
            <a:ext cx="5340085" cy="4005064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372200" y="4307612"/>
            <a:ext cx="2520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Cambria" panose="02040503050406030204" pitchFamily="18" charset="0"/>
              </a:rPr>
              <a:t>Конкурс социальной рекламы</a:t>
            </a:r>
            <a:endParaRPr lang="ru-RU" sz="32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88611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116632"/>
            <a:ext cx="9144000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Cambria" panose="02040503050406030204" pitchFamily="18" charset="0"/>
              </a:rPr>
              <a:t>Что мы хотим получить в результате реализации проекта «Путь к здоровью»?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800" dirty="0" smtClean="0">
              <a:latin typeface="Cambria" panose="02040503050406030204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1) снижение заболеваемости,  сохранение и укрепление здоровья воспитанников;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2) актуализация знаний детей о здоровом образе жизни;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3)  развитие физических качеств и двигательной активности детей;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4)  формирование устойчивых моделей поведения, препятствующих употреблению ПАВ;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5) активное участие несовершеннолетних в спортивных объединениях и социально- одобряемых досуговых мероприятиях</a:t>
            </a:r>
            <a:r>
              <a:rPr lang="ru-RU" sz="2800" dirty="0" smtClean="0"/>
              <a:t>.</a:t>
            </a:r>
            <a:endParaRPr lang="ru-RU" sz="3000" dirty="0" smtClean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20306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2564904"/>
            <a:ext cx="7772400" cy="792088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/>
              <a:t>Спасибо за внимание!</a:t>
            </a:r>
            <a:endParaRPr lang="ru-RU" sz="5400" dirty="0"/>
          </a:p>
        </p:txBody>
      </p:sp>
    </p:spTree>
    <p:extLst>
      <p:ext uri="{BB962C8B-B14F-4D97-AF65-F5344CB8AC3E}">
        <p14:creationId xmlns="" xmlns:p14="http://schemas.microsoft.com/office/powerpoint/2010/main" val="7532983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712968" cy="6480720"/>
          </a:xfrm>
        </p:spPr>
        <p:txBody>
          <a:bodyPr>
            <a:noAutofit/>
          </a:bodyPr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Задачи проекта: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dirty="0" smtClean="0">
                <a:solidFill>
                  <a:srgbClr val="000000"/>
                </a:solidFill>
                <a:latin typeface="Cambria" panose="02040503050406030204" pitchFamily="18" charset="0"/>
                <a:ea typeface="Times New Roman"/>
                <a:cs typeface="Times New Roman"/>
              </a:rPr>
              <a:t>- </a:t>
            </a:r>
            <a:r>
              <a:rPr lang="ru-RU" sz="2800" dirty="0" smtClean="0"/>
              <a:t>актуализировать и систематизировать знания по здоровому образу жизни</a:t>
            </a:r>
            <a:r>
              <a:rPr lang="ru-RU" sz="280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/>
                <a:cs typeface="Times New Roman"/>
              </a:rPr>
              <a:t>;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dirty="0" smtClean="0">
                <a:solidFill>
                  <a:srgbClr val="000000"/>
                </a:solidFill>
                <a:latin typeface="Cambria" panose="02040503050406030204" pitchFamily="18" charset="0"/>
                <a:ea typeface="Times New Roman"/>
                <a:cs typeface="Times New Roman"/>
              </a:rPr>
              <a:t>- развивать мотивацию на ведение ЗОЖ;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dirty="0" smtClean="0">
                <a:effectLst/>
                <a:latin typeface="Cambria" panose="02040503050406030204" pitchFamily="18" charset="0"/>
                <a:ea typeface="Times New Roman"/>
                <a:cs typeface="Times New Roman"/>
              </a:rPr>
              <a:t>- </a:t>
            </a:r>
            <a:r>
              <a:rPr lang="ru-RU" sz="2800" dirty="0" smtClean="0"/>
              <a:t>разработать меры по повышению двигательной активности воспитанников</a:t>
            </a:r>
            <a:r>
              <a:rPr lang="ru-RU" sz="2800" dirty="0" smtClean="0">
                <a:effectLst/>
                <a:latin typeface="Cambria" panose="02040503050406030204" pitchFamily="18" charset="0"/>
                <a:ea typeface="Times New Roman"/>
                <a:cs typeface="Times New Roman"/>
              </a:rPr>
              <a:t>;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dirty="0" smtClean="0">
                <a:effectLst/>
                <a:latin typeface="Cambria" panose="02040503050406030204" pitchFamily="18" charset="0"/>
                <a:ea typeface="Times New Roman"/>
                <a:cs typeface="Times New Roman"/>
              </a:rPr>
              <a:t>- </a:t>
            </a:r>
            <a:r>
              <a:rPr lang="ru-RU" sz="2800" dirty="0" smtClean="0"/>
              <a:t>давать подросткам правдивую,  соответствующую возрасту информацию о вредных привычках и основах социально-одобряемого поведения</a:t>
            </a:r>
            <a:endParaRPr lang="ru-RU" sz="2800" dirty="0">
              <a:effectLst/>
              <a:latin typeface="Cambria" panose="02040503050406030204" pitchFamily="18" charset="0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01287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741368"/>
          </a:xfrm>
        </p:spPr>
        <p:txBody>
          <a:bodyPr>
            <a:noAutofit/>
          </a:bodyPr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Целевые группы проекта: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solidFill>
                  <a:srgbClr val="000000"/>
                </a:solidFill>
                <a:latin typeface="Cambria" panose="02040503050406030204" pitchFamily="18" charset="0"/>
                <a:ea typeface="Times New Roman"/>
                <a:cs typeface="Times New Roman"/>
              </a:rPr>
              <a:t> 1. </a:t>
            </a:r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  <a:ea typeface="Times New Roman"/>
                <a:cs typeface="Times New Roman"/>
              </a:rPr>
              <a:t>Д</a:t>
            </a:r>
            <a:r>
              <a:rPr lang="ru-RU" dirty="0" smtClean="0">
                <a:solidFill>
                  <a:srgbClr val="000000"/>
                </a:solidFill>
                <a:latin typeface="Cambria" panose="02040503050406030204" pitchFamily="18" charset="0"/>
                <a:ea typeface="Times New Roman"/>
                <a:cs typeface="Times New Roman"/>
              </a:rPr>
              <a:t>ети – сироты и дети, оставшиеся без попечения родителей, в возрасте от 3 до 17 лет</a:t>
            </a:r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  <a:ea typeface="Times New Roman"/>
                <a:cs typeface="Times New Roman"/>
              </a:rPr>
              <a:t>.</a:t>
            </a:r>
            <a:endParaRPr lang="ru-RU" dirty="0" smtClean="0">
              <a:solidFill>
                <a:srgbClr val="000000"/>
              </a:solidFill>
              <a:effectLst/>
              <a:latin typeface="Cambria" panose="02040503050406030204" pitchFamily="18" charset="0"/>
              <a:ea typeface="Times New Roman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solidFill>
                  <a:srgbClr val="000000"/>
                </a:solidFill>
                <a:latin typeface="Cambria" panose="02040503050406030204" pitchFamily="18" charset="0"/>
                <a:ea typeface="Times New Roman"/>
                <a:cs typeface="Times New Roman"/>
              </a:rPr>
              <a:t> 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solidFill>
                  <a:srgbClr val="000000"/>
                </a:solidFill>
                <a:latin typeface="Cambria" panose="02040503050406030204" pitchFamily="18" charset="0"/>
                <a:ea typeface="Times New Roman"/>
                <a:cs typeface="Times New Roman"/>
              </a:rPr>
              <a:t>2. Дети из семей, находящихся в социально опасном положении в возрасте от 3 до 17 лет.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/>
                <a:cs typeface="Times New Roman"/>
              </a:rPr>
              <a:t> 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/>
                <a:cs typeface="Times New Roman"/>
              </a:rPr>
              <a:t>3. Подростки клуба «Перезагрузка» (13 до 17 лет).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solidFill>
                  <a:srgbClr val="000000"/>
                </a:solidFill>
                <a:latin typeface="Cambria" panose="02040503050406030204" pitchFamily="18" charset="0"/>
                <a:ea typeface="Times New Roman"/>
                <a:cs typeface="Times New Roman"/>
              </a:rPr>
              <a:t> 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solidFill>
                  <a:srgbClr val="000000"/>
                </a:solidFill>
                <a:latin typeface="Cambria" panose="02040503050406030204" pitchFamily="18" charset="0"/>
                <a:ea typeface="Times New Roman"/>
                <a:cs typeface="Times New Roman"/>
              </a:rPr>
              <a:t>4. Дети и их семьи, находящиеся в трудной жизненной ситуации</a:t>
            </a:r>
            <a:endParaRPr lang="ru-RU" dirty="0" smtClean="0">
              <a:solidFill>
                <a:srgbClr val="000000"/>
              </a:solidFill>
              <a:effectLst/>
              <a:latin typeface="Cambria" panose="02040503050406030204" pitchFamily="18" charset="0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83259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79512" y="116632"/>
            <a:ext cx="8784976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000" dirty="0" smtClean="0">
                <a:latin typeface="Cambria" panose="02040503050406030204" pitchFamily="18" charset="0"/>
              </a:rPr>
              <a:t>Партнеры проекта «Путь к здоровью»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000" dirty="0" smtClean="0">
              <a:latin typeface="Cambria" panose="020405030504060302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000" dirty="0" smtClean="0">
                <a:latin typeface="Cambria" panose="02040503050406030204" pitchFamily="18" charset="0"/>
              </a:rPr>
              <a:t>- МБОУ ДО «Станция юных туристов»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00808"/>
            <a:ext cx="3723878" cy="4965171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112" y="1680187"/>
            <a:ext cx="3739344" cy="4985792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9941625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79512" y="116632"/>
            <a:ext cx="878497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000" dirty="0" smtClean="0">
                <a:latin typeface="Cambria" panose="02040503050406030204" pitchFamily="18" charset="0"/>
              </a:rPr>
              <a:t>Партнеры проекта «Путь к здоровью»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000" dirty="0" smtClean="0">
              <a:latin typeface="Cambria" panose="020405030504060302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000" dirty="0" smtClean="0">
                <a:latin typeface="Cambria" panose="02040503050406030204" pitchFamily="18" charset="0"/>
              </a:rPr>
              <a:t>- ООО «Под прицелом» и пейнтбольный клуб «Калибр 68»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44" y="2276872"/>
            <a:ext cx="7380312" cy="4151426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8296165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79512" y="116632"/>
            <a:ext cx="8784976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000" dirty="0" smtClean="0">
                <a:latin typeface="Cambria" panose="02040503050406030204" pitchFamily="18" charset="0"/>
              </a:rPr>
              <a:t>Партнеры проекта «Путь к здоровью»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000" dirty="0" smtClean="0">
              <a:latin typeface="Cambria" panose="020405030504060302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000" dirty="0" smtClean="0">
                <a:latin typeface="Cambria" panose="02040503050406030204" pitchFamily="18" charset="0"/>
              </a:rPr>
              <a:t>- </a:t>
            </a:r>
            <a:r>
              <a:rPr lang="ru-RU" sz="3000" dirty="0">
                <a:latin typeface="Cambria" panose="02040503050406030204" pitchFamily="18" charset="0"/>
              </a:rPr>
              <a:t>в</a:t>
            </a:r>
            <a:r>
              <a:rPr lang="ru-RU" sz="3000" dirty="0" smtClean="0">
                <a:latin typeface="Cambria" panose="02040503050406030204" pitchFamily="18" charset="0"/>
              </a:rPr>
              <a:t>ерёвочный город «Балу Парк»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94" y="1700808"/>
            <a:ext cx="3759882" cy="5013176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581" y="1700808"/>
            <a:ext cx="2794811" cy="4968552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442621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9512" y="116632"/>
            <a:ext cx="878497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000" dirty="0" smtClean="0">
                <a:latin typeface="Cambria" panose="02040503050406030204" pitchFamily="18" charset="0"/>
              </a:rPr>
              <a:t>Партнеры проекта «Путь к здоровью»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000" dirty="0" smtClean="0">
              <a:latin typeface="Cambria" panose="020405030504060302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000" dirty="0" smtClean="0">
                <a:latin typeface="Cambria" panose="02040503050406030204" pitchFamily="18" charset="0"/>
              </a:rPr>
              <a:t>- АНО ДО Центр «Логос» (проект детский театр «Высокие прогулки»)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64" y="2276872"/>
            <a:ext cx="8544272" cy="3945051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4450065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79512" y="116632"/>
            <a:ext cx="878497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000" dirty="0" smtClean="0">
                <a:latin typeface="Cambria" panose="02040503050406030204" pitchFamily="18" charset="0"/>
              </a:rPr>
              <a:t>Мероприятия основного этапа проекта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88" y="980728"/>
            <a:ext cx="5661248" cy="56612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344"/>
          <a:stretch/>
        </p:blipFill>
        <p:spPr>
          <a:xfrm>
            <a:off x="5868144" y="781674"/>
            <a:ext cx="3222964" cy="2996952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078"/>
          <a:stretch/>
        </p:blipFill>
        <p:spPr>
          <a:xfrm>
            <a:off x="6228184" y="3912052"/>
            <a:ext cx="2381045" cy="2708920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7139964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926"/>
          <a:stretch/>
        </p:blipFill>
        <p:spPr>
          <a:xfrm>
            <a:off x="395536" y="260648"/>
            <a:ext cx="4426526" cy="3550865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356992"/>
            <a:ext cx="5004216" cy="3334841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551" b="16401"/>
          <a:stretch/>
        </p:blipFill>
        <p:spPr>
          <a:xfrm>
            <a:off x="251520" y="3634253"/>
            <a:ext cx="3541426" cy="3024336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078" y="116632"/>
            <a:ext cx="4061983" cy="3046487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7810718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1499</TotalTime>
  <Words>292</Words>
  <Application>Microsoft Office PowerPoint</Application>
  <PresentationFormat>Экран (4:3)</PresentationFormat>
  <Paragraphs>37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Психологическая    готовность</dc:title>
  <dc:creator>sveta</dc:creator>
  <cp:lastModifiedBy>Admin</cp:lastModifiedBy>
  <cp:revision>129</cp:revision>
  <dcterms:created xsi:type="dcterms:W3CDTF">2014-04-22T12:32:02Z</dcterms:created>
  <dcterms:modified xsi:type="dcterms:W3CDTF">2023-10-18T11:02:23Z</dcterms:modified>
</cp:coreProperties>
</file>