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E828D-51F9-47BF-AFDC-89748D9C3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3C84A6-C5D2-41A1-AB93-9464CC449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0322F-1DDF-4121-AB86-CF006AC2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E723C9-A40E-4ED8-99D2-DE267359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CBAEAF-A2B7-45CF-8FD3-57076F93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2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F707B-8F5B-4131-AF00-7EEF8262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6BE434-AC96-4DAF-8585-97821B2DB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39217A-8798-4CA0-AE6A-2318C032E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70F34-3AF6-4AC6-8974-7160F215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37AF8-8A38-4D2F-901F-6213794FF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8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7E3A45-24E8-420D-A5BC-587C0254A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405E5-9EA9-4FB5-BF01-C2046752D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85F91-DD65-42FE-9C53-20C0B4C9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1CEE7D-9265-4BFF-91C1-527CFE45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784BBE-ADF2-4029-B991-C69D0A6B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9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3A315-804C-4004-AC06-B246F082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DEAA8-2B59-4359-B72A-1A312FE07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BF35D-898B-4A58-A876-544DBBA3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DB1AF-EA5B-4EBF-9A3D-098F30DE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1B9F9-9377-4CB8-896E-4B323C70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6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D90FD-F366-4BB1-89F4-D6D1F736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F2F6A1-44DD-46EF-9962-7CDC17AD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FEF07-A47D-4FE3-B986-1C392B567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1B6B1-5C30-449F-9D88-0AE9DE9E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FAA35C-07CF-4036-AE5E-40115F4F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6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54BFE-F2A1-48BE-B931-0C0E6EC4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FC600-B3C9-4963-9DA2-81D879FF3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977893-2498-4683-9A57-B361AA28B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8854A5-B229-4034-9355-84A0306D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1B10B7-2401-44F3-B565-F191C6D4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469E1F-199D-4F08-8692-955BEEFD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6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201F5-5CE3-4D31-8440-73B6771DC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475AD-8594-4029-BC62-6231CFFF3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C8FA14-85EA-4AD9-829D-FB611E92D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7C893D-BE2F-4222-8F3C-C63909D48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0D9A36-E6FF-48F8-B7BD-8F070CF50D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AC4C65-97D7-4A48-9F13-ACF9AEB4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9C1679-7133-493A-B2B8-5BF8FC71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808932-4F85-4607-9AFB-479BD005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19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F6688-FDF8-4580-B43E-AF5CAB31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A85312-3779-4424-9A8E-47D5F86C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DA95BA-957B-4164-AF64-28FB6DF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7CA006-97EC-4C66-8545-AE46A1BF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F6B552-0FA0-4DD9-94EB-927305393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6BAB5F-C93F-4313-A304-8458F8A0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235B42-D2B0-4DE4-A49E-710EE15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1EF7E-2153-4602-9B96-A331F5A43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6B528-886B-4451-B724-10EBC7DF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793B7F-8246-4D1E-A9B4-A9B576476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22B89B-7C12-4704-9EAB-35B9A745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04EAB7-F33C-44EE-96B3-E4391597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41835A-12C4-45AB-9A0B-D269C3D9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2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189D9-9BDF-476B-98D2-812C45E1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BCECBE-F4E1-4B8A-9A72-2D1F72392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92EAA1-4A35-414D-8D68-A2816B40A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7BD8B-29BF-4DAF-BCB8-4A9D3DF6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4A1451-B05D-4120-B688-84CE6E85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39F3C6-AE05-4E25-8026-7E1B9854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3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FEC01-22E9-478E-A4F8-C16E87713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803E6-049E-4379-9DF9-EAC5A1D6C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6E617C-4D86-4A5D-812B-2D0B2459E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48A0C-B8D5-427B-99E2-0B196E91F2CD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0E52BD-316F-4521-9B7B-A150CC72C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E31084-D66D-4158-866A-DB6C7577F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5D14A-E10E-47FC-A89A-62EDFD93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4D16D3-4E16-4CBE-AD04-49558EA5D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03" y="0"/>
            <a:ext cx="5143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3A7CAF-FA7C-46A2-B06E-12D1D3C0A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C237E3-2EA2-4ABC-BE94-3D6C4B989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5" y="0"/>
            <a:ext cx="51435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2E4A5-664F-4CAF-AB73-9730D309D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2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00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 Баянова</dc:creator>
  <cp:lastModifiedBy>Гузель Баянова</cp:lastModifiedBy>
  <cp:revision>1</cp:revision>
  <dcterms:created xsi:type="dcterms:W3CDTF">2023-10-20T11:27:18Z</dcterms:created>
  <dcterms:modified xsi:type="dcterms:W3CDTF">2023-10-20T11:27:31Z</dcterms:modified>
</cp:coreProperties>
</file>