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57" r:id="rId9"/>
    <p:sldId id="25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82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</c:v>
                </c:pt>
                <c:pt idx="1">
                  <c:v>326</c:v>
                </c:pt>
                <c:pt idx="2">
                  <c:v>582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7936"/>
        <c:axId val="3209472"/>
        <c:axId val="0"/>
      </c:bar3DChart>
      <c:catAx>
        <c:axId val="320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3209472"/>
        <c:crosses val="autoZero"/>
        <c:auto val="1"/>
        <c:lblAlgn val="ctr"/>
        <c:lblOffset val="100"/>
        <c:noMultiLvlLbl val="0"/>
      </c:catAx>
      <c:valAx>
        <c:axId val="320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40033-A4F6-440F-A05E-E335819621E4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6319-88BE-4621-BB49-329E2ECAE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6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для презентации деловой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2" y="340509"/>
            <a:ext cx="1944216" cy="827946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403337"/>
            <a:ext cx="1345378" cy="82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50769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err="1">
                <a:solidFill>
                  <a:srgbClr val="4F81BD"/>
                </a:solidFill>
                <a:latin typeface="Times New Roman"/>
                <a:ea typeface="Calibri"/>
              </a:rPr>
              <a:t>ГАУСО"Комплексный</a:t>
            </a:r>
            <a:r>
              <a:rPr lang="ru-RU" b="1" dirty="0">
                <a:solidFill>
                  <a:srgbClr val="4F81BD"/>
                </a:solidFill>
                <a:latin typeface="Times New Roman"/>
                <a:ea typeface="Calibri"/>
              </a:rPr>
              <a:t> центр социального обслуживания населения "Нежность" Министерства труда, занятости и социальной защиты Республики Татарстан в </a:t>
            </a:r>
            <a:r>
              <a:rPr lang="ru-RU" b="1" dirty="0" err="1">
                <a:solidFill>
                  <a:srgbClr val="4F81BD"/>
                </a:solidFill>
                <a:latin typeface="Times New Roman"/>
                <a:ea typeface="Calibri"/>
              </a:rPr>
              <a:t>Аксубаевском</a:t>
            </a:r>
            <a:r>
              <a:rPr lang="ru-RU" b="1" dirty="0">
                <a:solidFill>
                  <a:srgbClr val="4F81BD"/>
                </a:solidFill>
                <a:latin typeface="Times New Roman"/>
                <a:ea typeface="Calibri"/>
              </a:rPr>
              <a:t> муниципальном районе»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5335" y="3140968"/>
            <a:ext cx="708140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Технология работы с несовершеннолетними</a:t>
            </a:r>
            <a:endParaRPr lang="ru-RU" sz="3600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  <a:t>«Времен связующая нить»</a:t>
            </a:r>
          </a:p>
        </p:txBody>
      </p:sp>
    </p:spTree>
    <p:extLst>
      <p:ext uri="{BB962C8B-B14F-4D97-AF65-F5344CB8AC3E}">
        <p14:creationId xmlns:p14="http://schemas.microsoft.com/office/powerpoint/2010/main" val="17186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фон для презентации powerpoint (198 фото) » ФОНОВАЯ ГАЛЕРЕЯ  КАТЕРИНЫ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2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31831"/>
            <a:ext cx="7344816" cy="4343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40466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/>
              </a:rPr>
              <a:t>Проведение дворовых игр волонтером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6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для презентации деловой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3245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2" y="340509"/>
            <a:ext cx="1944216" cy="827946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403337"/>
            <a:ext cx="1345378" cy="82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5076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b="1" dirty="0">
              <a:solidFill>
                <a:srgbClr val="4F81BD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6234" y="1635435"/>
            <a:ext cx="7081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Целевая аудитория</a:t>
            </a:r>
          </a:p>
          <a:p>
            <a:pPr lvl="0" algn="ctr">
              <a:spcBef>
                <a:spcPct val="20000"/>
              </a:spcBef>
              <a:defRPr/>
            </a:pPr>
            <a:endParaRPr lang="ru-RU" sz="36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- дети из семей, находящихся в трудной жизненной ситуации и социально-опасном положении, проживающих в отдаленных от районного центра  населенных пунктах</a:t>
            </a:r>
            <a:endParaRPr lang="ru-RU" sz="24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2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для презентации деловой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3" y="-17313"/>
            <a:ext cx="93245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2" y="340509"/>
            <a:ext cx="1623048" cy="691176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403338"/>
            <a:ext cx="985338" cy="6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5076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b="1" dirty="0">
              <a:solidFill>
                <a:srgbClr val="4F81BD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139" y="1040026"/>
            <a:ext cx="7081401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Цель: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Укрепление физического здоровья детей, приобщение их к народной культуре посредством подвижных дворовых игр</a:t>
            </a:r>
            <a:endParaRPr lang="ru-RU" sz="24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30" y="2868219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для презентации деловой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3" y="-17313"/>
            <a:ext cx="93245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2" y="340509"/>
            <a:ext cx="1623048" cy="691176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403338"/>
            <a:ext cx="985338" cy="6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5076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b="1" dirty="0">
              <a:solidFill>
                <a:srgbClr val="4F81BD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139" y="1040026"/>
            <a:ext cx="7081401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Задачи: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Создание условий для полноценного отдыха и оздоровления детей;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Развитие интереса у подрастающего поколения к спорту, дворовым играм, позитивному общению со сверстниками;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Создание условий для приобщения подростков к здоровому образу жизни;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Профилактика правонарушений среди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23630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для презентации деловой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3" y="23544"/>
            <a:ext cx="93245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2" y="340509"/>
            <a:ext cx="1623048" cy="691176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403338"/>
            <a:ext cx="985338" cy="6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5076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b="1" dirty="0">
              <a:solidFill>
                <a:srgbClr val="4F81BD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139" y="1040026"/>
            <a:ext cx="7081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Охват несовершеннолетних дворовыми играми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02396998"/>
              </p:ext>
            </p:extLst>
          </p:nvPr>
        </p:nvGraphicFramePr>
        <p:xfrm>
          <a:off x="1835696" y="2420888"/>
          <a:ext cx="6985666" cy="402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38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для презентации деловой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9" y="7937"/>
            <a:ext cx="93245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2" y="340509"/>
            <a:ext cx="1623048" cy="691176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403338"/>
            <a:ext cx="985338" cy="6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5076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b="1" dirty="0">
              <a:solidFill>
                <a:srgbClr val="4F81BD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139" y="1040026"/>
            <a:ext cx="7081401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Результаты:</a:t>
            </a:r>
          </a:p>
          <a:p>
            <a:pPr>
              <a:spcBef>
                <a:spcPct val="20000"/>
              </a:spcBef>
              <a:defRPr/>
            </a:pPr>
            <a:endParaRPr lang="ru-RU" sz="36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За 3 года приняли участие в дворовых играх 1045  несовершеннолетних;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Сформировались коммуникативные навыки и  навыки работы в команде;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Несовершеннолетние укрепили здоровье, отвлеклись от электронных гаджетов</a:t>
            </a:r>
          </a:p>
        </p:txBody>
      </p:sp>
    </p:spTree>
    <p:extLst>
      <p:ext uri="{BB962C8B-B14F-4D97-AF65-F5344CB8AC3E}">
        <p14:creationId xmlns:p14="http://schemas.microsoft.com/office/powerpoint/2010/main" val="35252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для презентации деловой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3" y="-17313"/>
            <a:ext cx="93245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2" y="340509"/>
            <a:ext cx="1623048" cy="691176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403338"/>
            <a:ext cx="985338" cy="6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5076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b="1" dirty="0">
              <a:solidFill>
                <a:srgbClr val="4F81BD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139" y="1040026"/>
            <a:ext cx="7081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«Веселые старты»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73" y="1903519"/>
            <a:ext cx="5076055" cy="3613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01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фон для презентации powerpoint (198 фото) » ФОНОВАЯ ГАЛЕРЕЯ  КАТЕРИНЫ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02" y="0"/>
            <a:ext cx="9155708" cy="73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62068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Организация дворовых игр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40" y="3917169"/>
            <a:ext cx="4176464" cy="2916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5002" r="-1145" b="-91"/>
          <a:stretch/>
        </p:blipFill>
        <p:spPr>
          <a:xfrm>
            <a:off x="827584" y="1301716"/>
            <a:ext cx="4414118" cy="2895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14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фон для презентации powerpoint (198 фото) » ФОНОВАЯ ГАЛЕРЕЯ  КАТЕРИНЫ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17" y="0"/>
            <a:ext cx="9228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347" y="1043463"/>
            <a:ext cx="26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712879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Организация дворовых 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игр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в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пгт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. Аксубаево</a:t>
            </a:r>
            <a:endParaRPr lang="ru-RU" sz="36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54" y="3645024"/>
            <a:ext cx="4230396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6" y="1844824"/>
            <a:ext cx="4081671" cy="274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73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422</TotalTime>
  <Words>166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inf</cp:lastModifiedBy>
  <cp:revision>43</cp:revision>
  <dcterms:created xsi:type="dcterms:W3CDTF">2023-10-17T10:52:48Z</dcterms:created>
  <dcterms:modified xsi:type="dcterms:W3CDTF">2023-10-20T08:20:21Z</dcterms:modified>
</cp:coreProperties>
</file>