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5" r:id="rId4"/>
    <p:sldId id="258" r:id="rId5"/>
    <p:sldId id="286" r:id="rId6"/>
    <p:sldId id="287" r:id="rId7"/>
    <p:sldId id="262" r:id="rId8"/>
    <p:sldId id="265" r:id="rId9"/>
    <p:sldId id="288" r:id="rId10"/>
    <p:sldId id="269" r:id="rId11"/>
    <p:sldId id="270" r:id="rId12"/>
    <p:sldId id="271" r:id="rId13"/>
    <p:sldId id="272" r:id="rId14"/>
    <p:sldId id="283" r:id="rId15"/>
    <p:sldId id="289" r:id="rId16"/>
    <p:sldId id="266" r:id="rId17"/>
    <p:sldId id="291" r:id="rId18"/>
    <p:sldId id="290" r:id="rId19"/>
    <p:sldId id="276" r:id="rId20"/>
    <p:sldId id="277" r:id="rId21"/>
    <p:sldId id="278" r:id="rId22"/>
    <p:sldId id="279" r:id="rId23"/>
    <p:sldId id="274" r:id="rId24"/>
    <p:sldId id="293" r:id="rId25"/>
    <p:sldId id="292" r:id="rId26"/>
    <p:sldId id="294" r:id="rId27"/>
    <p:sldId id="275" r:id="rId28"/>
    <p:sldId id="280" r:id="rId29"/>
    <p:sldId id="282" r:id="rId30"/>
    <p:sldId id="26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00"/>
    <a:srgbClr val="00CC00"/>
    <a:srgbClr val="FF00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3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97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74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19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3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7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85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89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05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09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57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925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27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11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B2398D-6FBA-4F04-AE24-5E1AD2719B94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E638F-5243-4D39-8C04-D263C61D9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3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ECEF94-41B7-48F9-A50E-E36DC4096613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7CA7CB-5290-4D1A-850E-6A233F75F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2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188714-3D6E-4CD6-AF42-604EF6FDCFFB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D3A313-FFF2-4424-9EED-2A873CA8B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585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EC9AAA-5ADC-48DC-83CE-044237A2F1F2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0C3BFE-FAC1-4027-8665-A265ED155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87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6F5350-B1F1-4F68-8554-C5DB5E71D424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26C1A1-0F65-42C7-8BB7-5133EC88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899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868080-D61E-4C7D-B330-787D74E96CA8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4A1321-A27C-47C8-A98E-AE297760A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64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6B035C-ECCE-4B20-A028-3D2CD0AC0422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5D314F-3B04-47DD-887C-F80C046F2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27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5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B79E9A-49F2-40B6-BCC1-4762A1D973A3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A53F07-8C88-4381-B2C7-B1A7FDA46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2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CC4A06-FEEB-4D47-B4BF-BBE138700B2B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772864-AB9D-48B6-A068-D5B8B8B23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24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9BFCF4-10FF-4B84-92EF-5C5398E30E2F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C0287E-E12B-4CB2-A396-5AEFEFA7A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0E7367-5BA9-45B0-8B04-0C33566D1232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78259A-E13C-4A93-83DD-8937C7D18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4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5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3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6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5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10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7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0CE4C-9010-442D-BC6E-66BD28264131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A472D-A170-49A3-AAD0-6F56D9864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7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A59908C-3DCD-48AF-8F66-5D85319EF8CA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B96CBB8-5901-4997-91D9-63BD478CA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7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5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4.jpg"/><Relationship Id="rId5" Type="http://schemas.openxmlformats.org/officeDocument/2006/relationships/tags" Target="../tags/tag5.xml"/><Relationship Id="rId10" Type="http://schemas.openxmlformats.org/officeDocument/2006/relationships/image" Target="../media/image13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pd.rassvet@nso.ru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assvet.nso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etu.ru/assets/cache/images/ru/invalidam/novosti/1280x800-rvynbu0nsxu.398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56" y="205669"/>
            <a:ext cx="6477000" cy="662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ручной ввод 1"/>
          <p:cNvSpPr/>
          <p:nvPr/>
        </p:nvSpPr>
        <p:spPr>
          <a:xfrm rot="5400000">
            <a:off x="154506" y="-110330"/>
            <a:ext cx="6873875" cy="7094538"/>
          </a:xfrm>
          <a:prstGeom prst="flowChartManualInp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5364" name="Группа 4"/>
          <p:cNvGrpSpPr>
            <a:grpSpLocks/>
          </p:cNvGrpSpPr>
          <p:nvPr/>
        </p:nvGrpSpPr>
        <p:grpSpPr bwMode="auto">
          <a:xfrm>
            <a:off x="4564063" y="439738"/>
            <a:ext cx="1384300" cy="835025"/>
            <a:chOff x="5397" y="77103"/>
            <a:chExt cx="1180730" cy="967191"/>
          </a:xfrm>
        </p:grpSpPr>
        <p:pic>
          <p:nvPicPr>
            <p:cNvPr id="15370" name="Picture 2" descr="https://rassvet.nso.ru/sites/rassvet.nso.ru/wodby_files/files/settings/401-4013354_sunrise-vector-logo-sunrise-vector-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87" y="77103"/>
              <a:ext cx="885469" cy="6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5397" y="616823"/>
              <a:ext cx="1180730" cy="427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ГАУСО НСО </a:t>
              </a:r>
            </a:p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«Центр «Рассвет»</a:t>
              </a:r>
            </a:p>
          </p:txBody>
        </p:sp>
      </p:grpSp>
      <p:pic>
        <p:nvPicPr>
          <p:cNvPr id="15366" name="Picture 2" descr="https://mtsr.nso.ru/sites/mtsr.nso.ru/wodby_files/files/imce/gerb_novosibirskoj_oblasti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12" y="550840"/>
            <a:ext cx="4572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546100" y="1941513"/>
            <a:ext cx="556736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3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Организационно-методические условия сопровождения и поддержки семей, воспитывающих детей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3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ОВЗ и инвалидностью.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3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ресурсного центра поддержки родителей.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33350"/>
            <a:ext cx="12192000" cy="27622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56" y="545400"/>
            <a:ext cx="700578" cy="5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3561935" y="461603"/>
            <a:ext cx="48942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ПРОГРАММА «СЕМЕЙНАЯ ГОСТИНАЯ»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0932" y="871178"/>
            <a:ext cx="3996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ПОЛУЧЕНИЯ УСЛУГ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PA_MH_SubTitle_1"/>
          <p:cNvSpPr/>
          <p:nvPr>
            <p:custDataLst>
              <p:tags r:id="rId1"/>
            </p:custDataLst>
          </p:nvPr>
        </p:nvSpPr>
        <p:spPr>
          <a:xfrm>
            <a:off x="847957" y="1615019"/>
            <a:ext cx="3878050" cy="76354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DA4A4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altLang="zh-CN" sz="2000" kern="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информирование целевой аудитории</a:t>
            </a:r>
            <a:endParaRPr lang="en-US" altLang="zh-CN" sz="2000" kern="0" dirty="0" smtClean="0">
              <a:solidFill>
                <a:srgbClr val="FFFF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sp>
        <p:nvSpPr>
          <p:cNvPr id="76" name="PA_MH_Other_1"/>
          <p:cNvSpPr/>
          <p:nvPr>
            <p:custDataLst>
              <p:tags r:id="rId2"/>
            </p:custDataLst>
          </p:nvPr>
        </p:nvSpPr>
        <p:spPr>
          <a:xfrm>
            <a:off x="179655" y="1615019"/>
            <a:ext cx="761958" cy="76354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DA4A4F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999" kern="0" dirty="0">
                <a:solidFill>
                  <a:srgbClr val="DA4A4F"/>
                </a:solidFill>
                <a:ea typeface="微软雅黑"/>
                <a:cs typeface="+mn-ea"/>
                <a:sym typeface="+mn-lt"/>
              </a:rPr>
              <a:t>1</a:t>
            </a:r>
          </a:p>
        </p:txBody>
      </p:sp>
      <p:sp>
        <p:nvSpPr>
          <p:cNvPr id="77" name="PA_MH_SubTitle_2"/>
          <p:cNvSpPr/>
          <p:nvPr>
            <p:custDataLst>
              <p:tags r:id="rId3"/>
            </p:custDataLst>
          </p:nvPr>
        </p:nvSpPr>
        <p:spPr>
          <a:xfrm>
            <a:off x="7020157" y="1615019"/>
            <a:ext cx="3878050" cy="76354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6B7F3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altLang="zh-CN" sz="2000" kern="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комплектование группы участников </a:t>
            </a:r>
            <a:endParaRPr lang="en-US" altLang="zh-CN" sz="2000" kern="0" dirty="0" smtClean="0">
              <a:solidFill>
                <a:srgbClr val="FFFF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sp>
        <p:nvSpPr>
          <p:cNvPr id="78" name="PA_MH_Other_2"/>
          <p:cNvSpPr/>
          <p:nvPr>
            <p:custDataLst>
              <p:tags r:id="rId4"/>
            </p:custDataLst>
          </p:nvPr>
        </p:nvSpPr>
        <p:spPr>
          <a:xfrm>
            <a:off x="6351855" y="1615019"/>
            <a:ext cx="761958" cy="76354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6B7F37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999" kern="0" dirty="0">
                <a:solidFill>
                  <a:srgbClr val="6B7F37"/>
                </a:solidFill>
                <a:ea typeface="微软雅黑"/>
                <a:cs typeface="+mn-ea"/>
                <a:sym typeface="+mn-lt"/>
              </a:rPr>
              <a:t>2</a:t>
            </a:r>
          </a:p>
        </p:txBody>
      </p:sp>
      <p:sp>
        <p:nvSpPr>
          <p:cNvPr id="79" name="PA_MH_SubTitle_3"/>
          <p:cNvSpPr/>
          <p:nvPr>
            <p:custDataLst>
              <p:tags r:id="rId5"/>
            </p:custDataLst>
          </p:nvPr>
        </p:nvSpPr>
        <p:spPr>
          <a:xfrm>
            <a:off x="1532103" y="2976182"/>
            <a:ext cx="3878050" cy="76354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altLang="zh-CN" sz="2000" kern="0" dirty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в</a:t>
            </a:r>
            <a:r>
              <a:rPr lang="ru-RU" altLang="zh-CN" sz="2000" kern="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ыявление и уточнение запросов и ожиданий </a:t>
            </a:r>
            <a:endParaRPr lang="en-US" altLang="zh-CN" sz="2000" kern="0" dirty="0" smtClean="0">
              <a:solidFill>
                <a:srgbClr val="FFFF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sp>
        <p:nvSpPr>
          <p:cNvPr id="80" name="PA_MH_Other_3"/>
          <p:cNvSpPr/>
          <p:nvPr>
            <p:custDataLst>
              <p:tags r:id="rId6"/>
            </p:custDataLst>
          </p:nvPr>
        </p:nvSpPr>
        <p:spPr>
          <a:xfrm>
            <a:off x="863801" y="2976182"/>
            <a:ext cx="761958" cy="76354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395474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999" kern="0" dirty="0">
                <a:solidFill>
                  <a:srgbClr val="395474"/>
                </a:solidFill>
                <a:ea typeface="微软雅黑"/>
                <a:cs typeface="+mn-ea"/>
                <a:sym typeface="+mn-lt"/>
              </a:rPr>
              <a:t>3</a:t>
            </a:r>
          </a:p>
        </p:txBody>
      </p:sp>
      <p:sp>
        <p:nvSpPr>
          <p:cNvPr id="81" name="PA_MH_SubTitle_4"/>
          <p:cNvSpPr/>
          <p:nvPr>
            <p:custDataLst>
              <p:tags r:id="rId7"/>
            </p:custDataLst>
          </p:nvPr>
        </p:nvSpPr>
        <p:spPr>
          <a:xfrm>
            <a:off x="7827429" y="2976182"/>
            <a:ext cx="3878050" cy="763545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rgbClr val="DA4A4F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ru-RU" altLang="zh-CN" sz="2000" kern="0" dirty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о</a:t>
            </a:r>
            <a:r>
              <a:rPr lang="ru-RU" altLang="zh-CN" sz="2000" kern="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пределение </a:t>
            </a:r>
          </a:p>
          <a:p>
            <a:pPr algn="ctr">
              <a:defRPr/>
            </a:pPr>
            <a:r>
              <a:rPr lang="ru-RU" altLang="zh-CN" sz="2000" kern="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режима работы</a:t>
            </a:r>
            <a:endParaRPr lang="en-US" altLang="zh-CN" sz="2000" kern="0" dirty="0" smtClean="0">
              <a:solidFill>
                <a:srgbClr val="FFFF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sp>
        <p:nvSpPr>
          <p:cNvPr id="82" name="PA_MH_Other_4"/>
          <p:cNvSpPr/>
          <p:nvPr>
            <p:custDataLst>
              <p:tags r:id="rId8"/>
            </p:custDataLst>
          </p:nvPr>
        </p:nvSpPr>
        <p:spPr>
          <a:xfrm>
            <a:off x="7159127" y="2976182"/>
            <a:ext cx="761958" cy="76354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DA4A4F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999" kern="0" dirty="0">
                <a:solidFill>
                  <a:srgbClr val="DA4A4F"/>
                </a:solidFill>
                <a:ea typeface="微软雅黑"/>
                <a:cs typeface="+mn-ea"/>
                <a:sym typeface="+mn-lt"/>
              </a:rPr>
              <a:t>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4" y="3838904"/>
            <a:ext cx="2146081" cy="2861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8" y="3986872"/>
            <a:ext cx="3849763" cy="2565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>
          <a:xfrm>
            <a:off x="7540105" y="3986872"/>
            <a:ext cx="3921791" cy="25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625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625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17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25"/>
                                </p:stCondLst>
                                <p:childTnLst>
                                  <p:par>
                                    <p:cTn id="24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625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625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625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625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75"/>
                                </p:stCondLst>
                                <p:childTnLst>
                                  <p:par>
                                    <p:cTn id="41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875"/>
                                </p:stCondLst>
                                <p:childTnLst>
                                  <p:par>
                                    <p:cTn id="4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62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62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8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625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625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25"/>
                                </p:stCondLst>
                                <p:childTnLst>
                                  <p:par>
                                    <p:cTn id="17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625"/>
                                </p:stCondLst>
                                <p:childTnLst>
                                  <p:par>
                                    <p:cTn id="24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25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625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6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25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625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75"/>
                                </p:stCondLst>
                                <p:childTnLst>
                                  <p:par>
                                    <p:cTn id="41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3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4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875"/>
                                </p:stCondLst>
                                <p:childTnLst>
                                  <p:par>
                                    <p:cTn id="4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62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625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4/1618454700_1-phonoteka_org-p-fon-raskritaya-kniga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26" y="683427"/>
            <a:ext cx="7216149" cy="65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7" y="3821548"/>
            <a:ext cx="3663695" cy="274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92178" y="1597837"/>
            <a:ext cx="268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ТЕМАТИЧЕСКИЕ ВСТРЕЧИ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9" y="859159"/>
            <a:ext cx="3663695" cy="274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169159" y="2544747"/>
            <a:ext cx="27933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«Принятие», «Установки»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«Ценностные ориентации», «Внутренние ресурсы»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«Семейный досуг»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18601" y="1967169"/>
            <a:ext cx="29216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СоТворчество</a:t>
            </a: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 с ребенком» </a:t>
            </a:r>
          </a:p>
          <a:p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«Взрослеющий ребенок»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«Родительские ресурсы в образовании особого ребенка»</a:t>
            </a:r>
          </a:p>
          <a:p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«Взаимодействие в семье и с социумом»</a:t>
            </a:r>
            <a:endParaRPr lang="ru-RU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7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5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2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2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2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2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70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2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2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25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25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6199" y="2512133"/>
            <a:ext cx="2762008" cy="2496581"/>
            <a:chOff x="3471863" y="2343150"/>
            <a:chExt cx="2197101" cy="1985963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3476626" y="2381250"/>
              <a:ext cx="2192338" cy="1495425"/>
            </a:xfrm>
            <a:custGeom>
              <a:avLst/>
              <a:gdLst/>
              <a:ahLst/>
              <a:cxnLst>
                <a:cxn ang="0">
                  <a:pos x="1202" y="800"/>
                </a:cxn>
                <a:cxn ang="0">
                  <a:pos x="1182" y="820"/>
                </a:cxn>
                <a:cxn ang="0">
                  <a:pos x="20" y="820"/>
                </a:cxn>
                <a:cxn ang="0">
                  <a:pos x="0" y="80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182" y="0"/>
                </a:cxn>
                <a:cxn ang="0">
                  <a:pos x="1202" y="20"/>
                </a:cxn>
                <a:cxn ang="0">
                  <a:pos x="1202" y="800"/>
                </a:cxn>
              </a:cxnLst>
              <a:rect l="0" t="0" r="r" b="b"/>
              <a:pathLst>
                <a:path w="1202" h="820">
                  <a:moveTo>
                    <a:pt x="1202" y="800"/>
                  </a:moveTo>
                  <a:cubicBezTo>
                    <a:pt x="1202" y="811"/>
                    <a:pt x="1193" y="820"/>
                    <a:pt x="1182" y="820"/>
                  </a:cubicBezTo>
                  <a:cubicBezTo>
                    <a:pt x="20" y="820"/>
                    <a:pt x="20" y="820"/>
                    <a:pt x="20" y="820"/>
                  </a:cubicBezTo>
                  <a:cubicBezTo>
                    <a:pt x="9" y="820"/>
                    <a:pt x="0" y="811"/>
                    <a:pt x="0" y="80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82" y="0"/>
                    <a:pt x="1182" y="0"/>
                    <a:pt x="1182" y="0"/>
                  </a:cubicBezTo>
                  <a:cubicBezTo>
                    <a:pt x="1193" y="0"/>
                    <a:pt x="1202" y="9"/>
                    <a:pt x="1202" y="20"/>
                  </a:cubicBezTo>
                  <a:lnTo>
                    <a:pt x="1202" y="800"/>
                  </a:lnTo>
                  <a:close/>
                </a:path>
              </a:pathLst>
            </a:custGeom>
            <a:solidFill>
              <a:srgbClr val="7CCA6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563938" y="3713163"/>
              <a:ext cx="2019300" cy="90488"/>
            </a:xfrm>
            <a:prstGeom prst="rect">
              <a:avLst/>
            </a:prstGeom>
            <a:solidFill>
              <a:srgbClr val="0F6FC6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573587" y="2343150"/>
              <a:ext cx="1009650" cy="1460500"/>
            </a:xfrm>
            <a:custGeom>
              <a:avLst/>
              <a:gdLst/>
              <a:ahLst/>
              <a:cxnLst>
                <a:cxn ang="0">
                  <a:pos x="0" y="801"/>
                </a:cxn>
                <a:cxn ang="0">
                  <a:pos x="0" y="73"/>
                </a:cxn>
                <a:cxn ang="0">
                  <a:pos x="1" y="71"/>
                </a:cxn>
                <a:cxn ang="0">
                  <a:pos x="1" y="65"/>
                </a:cxn>
                <a:cxn ang="0">
                  <a:pos x="70" y="0"/>
                </a:cxn>
                <a:cxn ang="0">
                  <a:pos x="554" y="0"/>
                </a:cxn>
                <a:cxn ang="0">
                  <a:pos x="554" y="758"/>
                </a:cxn>
                <a:cxn ang="0">
                  <a:pos x="70" y="758"/>
                </a:cxn>
                <a:cxn ang="0">
                  <a:pos x="0" y="801"/>
                </a:cxn>
              </a:cxnLst>
              <a:rect l="0" t="0" r="r" b="b"/>
              <a:pathLst>
                <a:path w="554" h="801">
                  <a:moveTo>
                    <a:pt x="0" y="80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" y="72"/>
                    <a:pt x="1" y="71"/>
                    <a:pt x="1" y="71"/>
                  </a:cubicBezTo>
                  <a:cubicBezTo>
                    <a:pt x="1" y="69"/>
                    <a:pt x="1" y="67"/>
                    <a:pt x="1" y="65"/>
                  </a:cubicBezTo>
                  <a:cubicBezTo>
                    <a:pt x="4" y="29"/>
                    <a:pt x="34" y="0"/>
                    <a:pt x="7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758"/>
                    <a:pt x="554" y="758"/>
                    <a:pt x="554" y="758"/>
                  </a:cubicBezTo>
                  <a:cubicBezTo>
                    <a:pt x="70" y="758"/>
                    <a:pt x="70" y="758"/>
                    <a:pt x="70" y="758"/>
                  </a:cubicBezTo>
                  <a:cubicBezTo>
                    <a:pt x="40" y="758"/>
                    <a:pt x="13" y="775"/>
                    <a:pt x="0" y="80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63938" y="2343150"/>
              <a:ext cx="1011238" cy="1460500"/>
            </a:xfrm>
            <a:custGeom>
              <a:avLst/>
              <a:gdLst/>
              <a:ahLst/>
              <a:cxnLst>
                <a:cxn ang="0">
                  <a:pos x="554" y="801"/>
                </a:cxn>
                <a:cxn ang="0">
                  <a:pos x="554" y="73"/>
                </a:cxn>
                <a:cxn ang="0">
                  <a:pos x="553" y="71"/>
                </a:cxn>
                <a:cxn ang="0">
                  <a:pos x="553" y="65"/>
                </a:cxn>
                <a:cxn ang="0">
                  <a:pos x="483" y="0"/>
                </a:cxn>
                <a:cxn ang="0">
                  <a:pos x="0" y="0"/>
                </a:cxn>
                <a:cxn ang="0">
                  <a:pos x="0" y="758"/>
                </a:cxn>
                <a:cxn ang="0">
                  <a:pos x="483" y="758"/>
                </a:cxn>
                <a:cxn ang="0">
                  <a:pos x="554" y="801"/>
                </a:cxn>
              </a:cxnLst>
              <a:rect l="0" t="0" r="r" b="b"/>
              <a:pathLst>
                <a:path w="554" h="801">
                  <a:moveTo>
                    <a:pt x="554" y="801"/>
                  </a:moveTo>
                  <a:cubicBezTo>
                    <a:pt x="554" y="73"/>
                    <a:pt x="554" y="73"/>
                    <a:pt x="554" y="73"/>
                  </a:cubicBezTo>
                  <a:cubicBezTo>
                    <a:pt x="553" y="72"/>
                    <a:pt x="553" y="71"/>
                    <a:pt x="553" y="71"/>
                  </a:cubicBezTo>
                  <a:cubicBezTo>
                    <a:pt x="553" y="69"/>
                    <a:pt x="553" y="67"/>
                    <a:pt x="553" y="65"/>
                  </a:cubicBezTo>
                  <a:cubicBezTo>
                    <a:pt x="550" y="29"/>
                    <a:pt x="520" y="0"/>
                    <a:pt x="4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8"/>
                    <a:pt x="0" y="758"/>
                    <a:pt x="0" y="758"/>
                  </a:cubicBezTo>
                  <a:cubicBezTo>
                    <a:pt x="483" y="758"/>
                    <a:pt x="483" y="758"/>
                    <a:pt x="483" y="758"/>
                  </a:cubicBezTo>
                  <a:cubicBezTo>
                    <a:pt x="514" y="758"/>
                    <a:pt x="540" y="775"/>
                    <a:pt x="554" y="801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502151" y="2357438"/>
              <a:ext cx="73025" cy="1446213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0" y="0"/>
                </a:cxn>
                <a:cxn ang="0">
                  <a:pos x="0" y="756"/>
                </a:cxn>
                <a:cxn ang="0">
                  <a:pos x="40" y="793"/>
                </a:cxn>
                <a:cxn ang="0">
                  <a:pos x="40" y="65"/>
                </a:cxn>
                <a:cxn ang="0">
                  <a:pos x="39" y="63"/>
                </a:cxn>
                <a:cxn ang="0">
                  <a:pos x="39" y="57"/>
                </a:cxn>
              </a:cxnLst>
              <a:rect l="0" t="0" r="r" b="b"/>
              <a:pathLst>
                <a:path w="40" h="793">
                  <a:moveTo>
                    <a:pt x="39" y="57"/>
                  </a:moveTo>
                  <a:cubicBezTo>
                    <a:pt x="37" y="32"/>
                    <a:pt x="22" y="10"/>
                    <a:pt x="0" y="0"/>
                  </a:cubicBezTo>
                  <a:cubicBezTo>
                    <a:pt x="0" y="756"/>
                    <a:pt x="0" y="756"/>
                    <a:pt x="0" y="756"/>
                  </a:cubicBezTo>
                  <a:cubicBezTo>
                    <a:pt x="17" y="764"/>
                    <a:pt x="31" y="776"/>
                    <a:pt x="40" y="79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1"/>
                    <a:pt x="39" y="59"/>
                    <a:pt x="39" y="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700588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700588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700588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00588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700588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0588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92526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92526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92526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92526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92526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92526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548063" y="3338513"/>
              <a:ext cx="928688" cy="917575"/>
            </a:xfrm>
            <a:custGeom>
              <a:avLst/>
              <a:gdLst/>
              <a:ahLst/>
              <a:cxnLst>
                <a:cxn ang="0">
                  <a:pos x="32" y="500"/>
                </a:cxn>
                <a:cxn ang="0">
                  <a:pos x="14" y="489"/>
                </a:cxn>
                <a:cxn ang="0">
                  <a:pos x="15" y="436"/>
                </a:cxn>
                <a:cxn ang="0">
                  <a:pos x="441" y="15"/>
                </a:cxn>
                <a:cxn ang="0">
                  <a:pos x="495" y="15"/>
                </a:cxn>
                <a:cxn ang="0">
                  <a:pos x="494" y="69"/>
                </a:cxn>
                <a:cxn ang="0">
                  <a:pos x="68" y="490"/>
                </a:cxn>
                <a:cxn ang="0">
                  <a:pos x="32" y="500"/>
                </a:cxn>
              </a:cxnLst>
              <a:rect l="0" t="0" r="r" b="b"/>
              <a:pathLst>
                <a:path w="509" h="503">
                  <a:moveTo>
                    <a:pt x="32" y="500"/>
                  </a:moveTo>
                  <a:cubicBezTo>
                    <a:pt x="26" y="498"/>
                    <a:pt x="19" y="495"/>
                    <a:pt x="14" y="489"/>
                  </a:cubicBezTo>
                  <a:cubicBezTo>
                    <a:pt x="0" y="475"/>
                    <a:pt x="0" y="450"/>
                    <a:pt x="15" y="436"/>
                  </a:cubicBezTo>
                  <a:cubicBezTo>
                    <a:pt x="441" y="15"/>
                    <a:pt x="441" y="15"/>
                    <a:pt x="441" y="15"/>
                  </a:cubicBezTo>
                  <a:cubicBezTo>
                    <a:pt x="456" y="0"/>
                    <a:pt x="480" y="0"/>
                    <a:pt x="495" y="15"/>
                  </a:cubicBezTo>
                  <a:cubicBezTo>
                    <a:pt x="509" y="30"/>
                    <a:pt x="509" y="54"/>
                    <a:pt x="494" y="69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58" y="499"/>
                    <a:pt x="44" y="503"/>
                    <a:pt x="32" y="500"/>
                  </a:cubicBezTo>
                  <a:close/>
                </a:path>
              </a:pathLst>
            </a:custGeom>
            <a:solidFill>
              <a:srgbClr val="0F6FC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471863" y="3467100"/>
              <a:ext cx="874713" cy="862013"/>
            </a:xfrm>
            <a:custGeom>
              <a:avLst/>
              <a:gdLst/>
              <a:ahLst/>
              <a:cxnLst>
                <a:cxn ang="0">
                  <a:pos x="65" y="466"/>
                </a:cxn>
                <a:cxn ang="0">
                  <a:pos x="29" y="446"/>
                </a:cxn>
                <a:cxn ang="0">
                  <a:pos x="30" y="339"/>
                </a:cxn>
                <a:cxn ang="0">
                  <a:pos x="343" y="29"/>
                </a:cxn>
                <a:cxn ang="0">
                  <a:pos x="451" y="30"/>
                </a:cxn>
                <a:cxn ang="0">
                  <a:pos x="450" y="137"/>
                </a:cxn>
                <a:cxn ang="0">
                  <a:pos x="137" y="447"/>
                </a:cxn>
                <a:cxn ang="0">
                  <a:pos x="65" y="466"/>
                </a:cxn>
              </a:cxnLst>
              <a:rect l="0" t="0" r="r" b="b"/>
              <a:pathLst>
                <a:path w="480" h="473">
                  <a:moveTo>
                    <a:pt x="65" y="466"/>
                  </a:moveTo>
                  <a:cubicBezTo>
                    <a:pt x="52" y="463"/>
                    <a:pt x="39" y="456"/>
                    <a:pt x="29" y="446"/>
                  </a:cubicBezTo>
                  <a:cubicBezTo>
                    <a:pt x="0" y="416"/>
                    <a:pt x="0" y="368"/>
                    <a:pt x="30" y="339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73" y="0"/>
                    <a:pt x="421" y="0"/>
                    <a:pt x="451" y="30"/>
                  </a:cubicBezTo>
                  <a:cubicBezTo>
                    <a:pt x="480" y="60"/>
                    <a:pt x="480" y="108"/>
                    <a:pt x="450" y="137"/>
                  </a:cubicBezTo>
                  <a:cubicBezTo>
                    <a:pt x="137" y="447"/>
                    <a:pt x="137" y="447"/>
                    <a:pt x="137" y="447"/>
                  </a:cubicBezTo>
                  <a:cubicBezTo>
                    <a:pt x="117" y="466"/>
                    <a:pt x="90" y="473"/>
                    <a:pt x="65" y="466"/>
                  </a:cubicBezTo>
                  <a:close/>
                </a:path>
              </a:pathLst>
            </a:custGeom>
            <a:solidFill>
              <a:srgbClr val="0F6FC6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4195763" y="2540000"/>
              <a:ext cx="1084263" cy="1084263"/>
            </a:xfrm>
            <a:custGeom>
              <a:avLst/>
              <a:gdLst/>
              <a:ahLst/>
              <a:cxnLst>
                <a:cxn ang="0">
                  <a:pos x="595" y="299"/>
                </a:cxn>
                <a:cxn ang="0">
                  <a:pos x="370" y="9"/>
                </a:cxn>
                <a:cxn ang="0">
                  <a:pos x="300" y="0"/>
                </a:cxn>
                <a:cxn ang="0">
                  <a:pos x="89" y="86"/>
                </a:cxn>
                <a:cxn ang="0">
                  <a:pos x="1" y="295"/>
                </a:cxn>
                <a:cxn ang="0">
                  <a:pos x="225" y="585"/>
                </a:cxn>
                <a:cxn ang="0">
                  <a:pos x="296" y="594"/>
                </a:cxn>
                <a:cxn ang="0">
                  <a:pos x="506" y="508"/>
                </a:cxn>
                <a:cxn ang="0">
                  <a:pos x="595" y="299"/>
                </a:cxn>
                <a:cxn ang="0">
                  <a:pos x="453" y="454"/>
                </a:cxn>
                <a:cxn ang="0">
                  <a:pos x="296" y="518"/>
                </a:cxn>
                <a:cxn ang="0">
                  <a:pos x="244" y="511"/>
                </a:cxn>
                <a:cxn ang="0">
                  <a:pos x="77" y="296"/>
                </a:cxn>
                <a:cxn ang="0">
                  <a:pos x="143" y="140"/>
                </a:cxn>
                <a:cxn ang="0">
                  <a:pos x="299" y="76"/>
                </a:cxn>
                <a:cxn ang="0">
                  <a:pos x="352" y="83"/>
                </a:cxn>
                <a:cxn ang="0">
                  <a:pos x="519" y="298"/>
                </a:cxn>
                <a:cxn ang="0">
                  <a:pos x="453" y="454"/>
                </a:cxn>
              </a:cxnLst>
              <a:rect l="0" t="0" r="r" b="b"/>
              <a:pathLst>
                <a:path w="595" h="594">
                  <a:moveTo>
                    <a:pt x="595" y="299"/>
                  </a:moveTo>
                  <a:cubicBezTo>
                    <a:pt x="595" y="162"/>
                    <a:pt x="503" y="43"/>
                    <a:pt x="370" y="9"/>
                  </a:cubicBezTo>
                  <a:cubicBezTo>
                    <a:pt x="347" y="3"/>
                    <a:pt x="323" y="0"/>
                    <a:pt x="300" y="0"/>
                  </a:cubicBezTo>
                  <a:cubicBezTo>
                    <a:pt x="220" y="0"/>
                    <a:pt x="146" y="30"/>
                    <a:pt x="89" y="86"/>
                  </a:cubicBezTo>
                  <a:cubicBezTo>
                    <a:pt x="33" y="142"/>
                    <a:pt x="1" y="216"/>
                    <a:pt x="1" y="295"/>
                  </a:cubicBezTo>
                  <a:cubicBezTo>
                    <a:pt x="0" y="432"/>
                    <a:pt x="92" y="552"/>
                    <a:pt x="225" y="585"/>
                  </a:cubicBezTo>
                  <a:cubicBezTo>
                    <a:pt x="248" y="591"/>
                    <a:pt x="272" y="594"/>
                    <a:pt x="296" y="594"/>
                  </a:cubicBezTo>
                  <a:cubicBezTo>
                    <a:pt x="375" y="594"/>
                    <a:pt x="450" y="564"/>
                    <a:pt x="506" y="508"/>
                  </a:cubicBezTo>
                  <a:cubicBezTo>
                    <a:pt x="563" y="452"/>
                    <a:pt x="594" y="378"/>
                    <a:pt x="595" y="299"/>
                  </a:cubicBezTo>
                  <a:close/>
                  <a:moveTo>
                    <a:pt x="453" y="454"/>
                  </a:moveTo>
                  <a:cubicBezTo>
                    <a:pt x="411" y="496"/>
                    <a:pt x="355" y="518"/>
                    <a:pt x="296" y="518"/>
                  </a:cubicBezTo>
                  <a:cubicBezTo>
                    <a:pt x="279" y="518"/>
                    <a:pt x="261" y="516"/>
                    <a:pt x="244" y="511"/>
                  </a:cubicBezTo>
                  <a:cubicBezTo>
                    <a:pt x="145" y="486"/>
                    <a:pt x="76" y="398"/>
                    <a:pt x="77" y="296"/>
                  </a:cubicBezTo>
                  <a:cubicBezTo>
                    <a:pt x="77" y="237"/>
                    <a:pt x="101" y="181"/>
                    <a:pt x="143" y="140"/>
                  </a:cubicBezTo>
                  <a:cubicBezTo>
                    <a:pt x="185" y="98"/>
                    <a:pt x="240" y="76"/>
                    <a:pt x="299" y="76"/>
                  </a:cubicBezTo>
                  <a:cubicBezTo>
                    <a:pt x="317" y="76"/>
                    <a:pt x="335" y="79"/>
                    <a:pt x="352" y="83"/>
                  </a:cubicBezTo>
                  <a:cubicBezTo>
                    <a:pt x="451" y="108"/>
                    <a:pt x="519" y="196"/>
                    <a:pt x="519" y="298"/>
                  </a:cubicBezTo>
                  <a:cubicBezTo>
                    <a:pt x="518" y="357"/>
                    <a:pt x="495" y="413"/>
                    <a:pt x="453" y="454"/>
                  </a:cubicBezTo>
                  <a:close/>
                </a:path>
              </a:pathLst>
            </a:custGeom>
            <a:solidFill>
              <a:srgbClr val="10CF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582743" y="1448597"/>
            <a:ext cx="2798520" cy="6647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7CCA6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развитие навыков организации досуговой деятельности в рамках семьи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2743" y="2698070"/>
            <a:ext cx="2798520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A5C24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расширение сферы творческого взаимодействия с ребенком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03610" y="3802093"/>
            <a:ext cx="3021581" cy="6647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0F6FC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освоение специальных методических приемов, используемых в практике коррекционной педагогики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610" y="4916913"/>
            <a:ext cx="3043375" cy="8863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009DD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повышение уровня правовой грамотности родителей в сфере разрешения сложных жизненных ситуаций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814" y="1226997"/>
            <a:ext cx="3044491" cy="8863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0F6FC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принятие родителями ценности существования ребенка независимо от его психофизических особенностей и ценности духовного общения с ним</a:t>
            </a:r>
            <a:endParaRPr lang="ru-RU" altLang="zh-CN" sz="1200" b="1" dirty="0" smtClean="0">
              <a:solidFill>
                <a:srgbClr val="0F6FC6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7823" y="2481000"/>
            <a:ext cx="296896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009DD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содействие трансформации установки родителей из позиции переживания за своего ребенка по поводу его недуга в позицию творческого поиска реализации возможностей ребенка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9885" y="3996750"/>
            <a:ext cx="2761462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0BD0D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гармонизация </a:t>
            </a:r>
            <a:r>
              <a:rPr lang="ru-RU" altLang="zh-CN" sz="1200" b="1" dirty="0" err="1">
                <a:solidFill>
                  <a:srgbClr val="0BD0D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интерперсональных</a:t>
            </a:r>
            <a:r>
              <a:rPr lang="ru-RU" altLang="zh-CN" sz="1200" b="1" dirty="0">
                <a:solidFill>
                  <a:srgbClr val="0BD0D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отношений в семье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7428" y="4953952"/>
            <a:ext cx="2761462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1200" b="1" dirty="0">
                <a:solidFill>
                  <a:srgbClr val="10CF9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формирование продуктивных форм контакта в социуме</a:t>
            </a: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264639" y="3775709"/>
            <a:ext cx="659525" cy="640643"/>
          </a:xfrm>
          <a:prstGeom prst="ellipse">
            <a:avLst/>
          </a:prstGeom>
          <a:solidFill>
            <a:srgbClr val="0BD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2" name="Group 111"/>
          <p:cNvGrpSpPr/>
          <p:nvPr/>
        </p:nvGrpSpPr>
        <p:grpSpPr>
          <a:xfrm>
            <a:off x="3264639" y="4891265"/>
            <a:ext cx="659525" cy="640643"/>
            <a:chOff x="630683" y="4190009"/>
            <a:chExt cx="469021" cy="455593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630683" y="4190009"/>
              <a:ext cx="469021" cy="455593"/>
            </a:xfrm>
            <a:prstGeom prst="ellipse">
              <a:avLst/>
            </a:prstGeom>
            <a:solidFill>
              <a:srgbClr val="10CF9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4" name="Freeform 103"/>
            <p:cNvSpPr>
              <a:spLocks noEditPoints="1"/>
            </p:cNvSpPr>
            <p:nvPr/>
          </p:nvSpPr>
          <p:spPr bwMode="auto">
            <a:xfrm>
              <a:off x="765181" y="4270535"/>
              <a:ext cx="200025" cy="294541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6" name="Oval 55"/>
          <p:cNvSpPr>
            <a:spLocks noChangeAspect="1"/>
          </p:cNvSpPr>
          <p:nvPr/>
        </p:nvSpPr>
        <p:spPr>
          <a:xfrm>
            <a:off x="3264639" y="2660154"/>
            <a:ext cx="659525" cy="640643"/>
          </a:xfrm>
          <a:prstGeom prst="ellipse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264639" y="1544599"/>
            <a:ext cx="659525" cy="640643"/>
          </a:xfrm>
          <a:prstGeom prst="ellipse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1" name="Group 120"/>
          <p:cNvGrpSpPr/>
          <p:nvPr/>
        </p:nvGrpSpPr>
        <p:grpSpPr>
          <a:xfrm>
            <a:off x="7738550" y="1544599"/>
            <a:ext cx="659525" cy="640643"/>
            <a:chOff x="3428938" y="4190009"/>
            <a:chExt cx="469021" cy="455593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rgbClr val="7CCA6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3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5" name="Oval 64"/>
          <p:cNvSpPr>
            <a:spLocks noChangeAspect="1"/>
          </p:cNvSpPr>
          <p:nvPr/>
        </p:nvSpPr>
        <p:spPr>
          <a:xfrm>
            <a:off x="7738550" y="2660154"/>
            <a:ext cx="659525" cy="640643"/>
          </a:xfrm>
          <a:prstGeom prst="ellipse">
            <a:avLst/>
          </a:prstGeom>
          <a:solidFill>
            <a:srgbClr val="A5C2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7738566" y="4891273"/>
            <a:ext cx="659526" cy="640644"/>
          </a:xfrm>
          <a:prstGeom prst="ellipse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7738550" y="3775709"/>
            <a:ext cx="659525" cy="640643"/>
          </a:xfrm>
          <a:prstGeom prst="ellipse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3" name="Freeform 83"/>
          <p:cNvSpPr>
            <a:spLocks noEditPoints="1"/>
          </p:cNvSpPr>
          <p:nvPr/>
        </p:nvSpPr>
        <p:spPr bwMode="auto">
          <a:xfrm>
            <a:off x="3453767" y="1670196"/>
            <a:ext cx="259633" cy="389450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Freeform 83"/>
          <p:cNvSpPr>
            <a:spLocks noEditPoints="1"/>
          </p:cNvSpPr>
          <p:nvPr/>
        </p:nvSpPr>
        <p:spPr bwMode="auto">
          <a:xfrm>
            <a:off x="3450274" y="3901305"/>
            <a:ext cx="259633" cy="389450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Freeform 83"/>
          <p:cNvSpPr>
            <a:spLocks noEditPoints="1"/>
          </p:cNvSpPr>
          <p:nvPr/>
        </p:nvSpPr>
        <p:spPr bwMode="auto">
          <a:xfrm>
            <a:off x="7938495" y="3876091"/>
            <a:ext cx="259633" cy="389450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Freeform 103"/>
          <p:cNvSpPr>
            <a:spLocks noEditPoints="1"/>
          </p:cNvSpPr>
          <p:nvPr/>
        </p:nvSpPr>
        <p:spPr bwMode="auto">
          <a:xfrm>
            <a:off x="3446348" y="2771860"/>
            <a:ext cx="281270" cy="414176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Freeform 103"/>
          <p:cNvSpPr>
            <a:spLocks noEditPoints="1"/>
          </p:cNvSpPr>
          <p:nvPr/>
        </p:nvSpPr>
        <p:spPr bwMode="auto">
          <a:xfrm>
            <a:off x="7938495" y="2775838"/>
            <a:ext cx="281270" cy="414176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Freeform 103"/>
          <p:cNvSpPr>
            <a:spLocks noEditPoints="1"/>
          </p:cNvSpPr>
          <p:nvPr/>
        </p:nvSpPr>
        <p:spPr bwMode="auto">
          <a:xfrm>
            <a:off x="7927676" y="5038432"/>
            <a:ext cx="281270" cy="414176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Подзаголовок 2"/>
          <p:cNvSpPr txBox="1">
            <a:spLocks/>
          </p:cNvSpPr>
          <p:nvPr/>
        </p:nvSpPr>
        <p:spPr bwMode="auto">
          <a:xfrm>
            <a:off x="2000687" y="423871"/>
            <a:ext cx="80541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НАПРАВЛЕНИЯ РАБОТЫ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  <p:bldP spid="59" grpId="0" animBg="1"/>
      <p:bldP spid="65" grpId="0" animBg="1"/>
      <p:bldP spid="68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4" y="764044"/>
            <a:ext cx="2540690" cy="1905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3" y="1370517"/>
            <a:ext cx="2853267" cy="1901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4044"/>
            <a:ext cx="2870200" cy="1905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47" y="1291689"/>
            <a:ext cx="2556933" cy="191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565"/>
            <a:ext cx="3812224" cy="2540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2" y="3553565"/>
            <a:ext cx="3812223" cy="2540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73"/>
          <a:stretch/>
        </p:blipFill>
        <p:spPr>
          <a:xfrm>
            <a:off x="4026794" y="3553565"/>
            <a:ext cx="3861233" cy="254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3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1576999" y="376822"/>
            <a:ext cx="908473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МОДЕЛЬНАЯ БИБЛИОТЕКА ОТВЕТСТВЕННОГО РОДИТЕЛЯ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04835" y="1094301"/>
            <a:ext cx="8982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обеспечение информационно-методического ресурса для родителей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935988" y="1816437"/>
            <a:ext cx="10108180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Аудиовизуальная продукция (обучающие мастер-классы)</a:t>
            </a:r>
          </a:p>
          <a:p>
            <a:pPr marL="342900" marR="0" lvl="0" indent="-34290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Методические печатные издания (памятки, брошюры, методические пособия)</a:t>
            </a:r>
          </a:p>
          <a:p>
            <a:pPr marL="342900" marR="0" lvl="0" indent="-342900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Литература, рекомендованная для самостоятельного </a:t>
            </a:r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изучения</a:t>
            </a:r>
            <a:endParaRPr kumimoji="0" lang="ru-RU" alt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86" y="3937921"/>
            <a:ext cx="3584556" cy="26923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42" y="3937921"/>
            <a:ext cx="3834872" cy="2692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130"/>
            <a:ext cx="3743456" cy="28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/>
          <p:nvPr/>
        </p:nvPicPr>
        <p:blipFill rotWithShape="1">
          <a:blip r:embed="rId2"/>
          <a:srcRect l="8290" t="7300" r="6785" b="3289"/>
          <a:stretch/>
        </p:blipFill>
        <p:spPr>
          <a:xfrm>
            <a:off x="331076" y="3543298"/>
            <a:ext cx="5044966" cy="2987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Рисунок 61"/>
          <p:cNvPicPr/>
          <p:nvPr/>
        </p:nvPicPr>
        <p:blipFill rotWithShape="1">
          <a:blip r:embed="rId3"/>
          <a:srcRect l="7759" t="8243" r="7449" b="4704"/>
          <a:stretch/>
        </p:blipFill>
        <p:spPr>
          <a:xfrm>
            <a:off x="6014546" y="3622124"/>
            <a:ext cx="5037083" cy="2908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" name="Рисунок 62"/>
          <p:cNvPicPr/>
          <p:nvPr/>
        </p:nvPicPr>
        <p:blipFill rotWithShape="1">
          <a:blip r:embed="rId4"/>
          <a:srcRect l="1" t="7772" r="636" b="3289"/>
          <a:stretch/>
        </p:blipFill>
        <p:spPr>
          <a:xfrm>
            <a:off x="2696698" y="402020"/>
            <a:ext cx="5902599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08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klad.freeimg.ru/rsynced_images/folder-162146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464361" y="1434345"/>
            <a:ext cx="4176569" cy="28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klad.freeimg.ru/rsynced_images/folder-162146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8456" y="1419443"/>
            <a:ext cx="4176569" cy="28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47" y="1221444"/>
            <a:ext cx="3737708" cy="2642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67" y="1288052"/>
            <a:ext cx="3679368" cy="2561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72" y="1093672"/>
            <a:ext cx="3864519" cy="272883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63" y="1140989"/>
            <a:ext cx="3764208" cy="266112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" name="Picture 2" descr="https://sklad.freeimg.ru/rsynced_images/folder-162146_128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5"/>
          <a:stretch/>
        </p:blipFill>
        <p:spPr bwMode="auto">
          <a:xfrm rot="5400000">
            <a:off x="-644471" y="1725724"/>
            <a:ext cx="4214032" cy="22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05" y="1094897"/>
            <a:ext cx="3528887" cy="2646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2" y="1099925"/>
            <a:ext cx="3628868" cy="256544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61" y="1156287"/>
            <a:ext cx="3619495" cy="255882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4" name="Picture 2" descr="https://sklad.freeimg.ru/rsynced_images/folder-162146_128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2489" r="-287" b="211"/>
          <a:stretch/>
        </p:blipFill>
        <p:spPr bwMode="auto">
          <a:xfrm rot="16200000" flipH="1">
            <a:off x="8757739" y="1765799"/>
            <a:ext cx="4214033" cy="22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9" y="4944533"/>
            <a:ext cx="1186713" cy="17665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73" y="4937204"/>
            <a:ext cx="1255951" cy="17385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287" y="4944533"/>
            <a:ext cx="1207898" cy="1726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65" y="4918023"/>
            <a:ext cx="1107710" cy="1733629"/>
          </a:xfrm>
          <a:prstGeom prst="rect">
            <a:avLst/>
          </a:prstGeom>
        </p:spPr>
      </p:pic>
      <p:pic>
        <p:nvPicPr>
          <p:cNvPr id="19" name="image4.jpe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09299" y="4937204"/>
            <a:ext cx="1303608" cy="1740958"/>
          </a:xfrm>
          <a:prstGeom prst="rect">
            <a:avLst/>
          </a:prstGeom>
        </p:spPr>
      </p:pic>
      <p:pic>
        <p:nvPicPr>
          <p:cNvPr id="20" name="image5.jpe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69411" y="4937204"/>
            <a:ext cx="1409721" cy="1726292"/>
          </a:xfrm>
          <a:prstGeom prst="rect">
            <a:avLst/>
          </a:prstGeom>
        </p:spPr>
      </p:pic>
      <p:pic>
        <p:nvPicPr>
          <p:cNvPr id="21" name="image7.jpeg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189414" y="4937204"/>
            <a:ext cx="1240981" cy="1726292"/>
          </a:xfrm>
          <a:prstGeom prst="rect">
            <a:avLst/>
          </a:prstGeom>
        </p:spPr>
      </p:pic>
      <p:pic>
        <p:nvPicPr>
          <p:cNvPr id="22" name="image10.png" descr="http://www.osoboedetstvo.ru/images/49.gif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43657" y="4928740"/>
            <a:ext cx="1364510" cy="1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26003 0.06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26862 0.0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25677 0.0407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25937 -0.063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28932 0.065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8555 0.006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8359 -0.0715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721049" y="449159"/>
            <a:ext cx="908473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ПРАКТИЧЕСКИЕ МЕТОДИЧЕСКИЕ ИЗДАНИЯ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6" y="858734"/>
            <a:ext cx="3916439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Блок-схема: документ 8"/>
          <p:cNvSpPr/>
          <p:nvPr/>
        </p:nvSpPr>
        <p:spPr>
          <a:xfrm>
            <a:off x="5205999" y="1650822"/>
            <a:ext cx="5904656" cy="3888432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РАЗДЕЛЫ: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Особенности психолого-педагогического сопровождения детей с ТМНР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Ключевые правила общения в диаде «родитель - ребенок»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Эффективность психолого-педагогического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38930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721050" y="444019"/>
            <a:ext cx="908473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ПРАКТИЧЕСКИЕ МЕТОДИЧЕСКИЕ ИЗДАНИЯ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r="2085" b="2915"/>
          <a:stretch/>
        </p:blipFill>
        <p:spPr>
          <a:xfrm>
            <a:off x="778293" y="978433"/>
            <a:ext cx="3684922" cy="517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Блок-схема: документ 11"/>
          <p:cNvSpPr/>
          <p:nvPr/>
        </p:nvSpPr>
        <p:spPr>
          <a:xfrm>
            <a:off x="5197207" y="1510144"/>
            <a:ext cx="5904656" cy="3888432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РАЗДЕЛЫ: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Особенности коммуникации детей с ТМНР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Диагностика уровня владения коммуникативными навыками.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Стратегии стимулирования потребности ребенка в коммуникации.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Альтернативная коммуникация.</a:t>
            </a:r>
          </a:p>
        </p:txBody>
      </p:sp>
    </p:spTree>
    <p:extLst>
      <p:ext uri="{BB962C8B-B14F-4D97-AF65-F5344CB8AC3E}">
        <p14:creationId xmlns:p14="http://schemas.microsoft.com/office/powerpoint/2010/main" val="19703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501242" y="450248"/>
            <a:ext cx="908473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ПРАКТИЧЕСКИЕ МЕТОДИЧЕСКИЕ ИЗДАНИЯ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2" y="1011893"/>
            <a:ext cx="3816424" cy="530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Блок-схема: документ 8"/>
          <p:cNvSpPr/>
          <p:nvPr/>
        </p:nvSpPr>
        <p:spPr>
          <a:xfrm>
            <a:off x="5178403" y="1717972"/>
            <a:ext cx="5904656" cy="3888432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РАЗДЕЛЫ: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Описание целевой группы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Актуальные потребности ребенка с ТМНР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Особенности диагностического обследования ребенка с ТМНР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Специфика и принципы организации развивающей среды в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 развивающего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ухода</a:t>
            </a:r>
          </a:p>
        </p:txBody>
      </p:sp>
    </p:spTree>
    <p:extLst>
      <p:ext uri="{BB962C8B-B14F-4D97-AF65-F5344CB8AC3E}">
        <p14:creationId xmlns:p14="http://schemas.microsoft.com/office/powerpoint/2010/main" val="2550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2709563" y="455488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ОРГАНИЗАЦИОННО-МЕТОДИЧЕСКАЯ ПОДДЕРЖКА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158">
            <a:extLst>
              <a:ext uri="{FF2B5EF4-FFF2-40B4-BE49-F238E27FC236}">
                <a16:creationId xmlns:a16="http://schemas.microsoft.com/office/drawing/2014/main" xmlns="" id="{68DEC7E7-C221-4AF0-A8A5-BAE9DDC341E9}"/>
              </a:ext>
            </a:extLst>
          </p:cNvPr>
          <p:cNvGrpSpPr/>
          <p:nvPr/>
        </p:nvGrpSpPr>
        <p:grpSpPr>
          <a:xfrm>
            <a:off x="3659818" y="1611883"/>
            <a:ext cx="4328803" cy="4251325"/>
            <a:chOff x="369152" y="1617134"/>
            <a:chExt cx="3546035" cy="3586857"/>
          </a:xfrm>
          <a:solidFill>
            <a:srgbClr val="5EBEE4"/>
          </a:solidFill>
        </p:grpSpPr>
        <p:grpSp>
          <p:nvGrpSpPr>
            <p:cNvPr id="8" name="Group 159">
              <a:extLst>
                <a:ext uri="{FF2B5EF4-FFF2-40B4-BE49-F238E27FC236}">
                  <a16:creationId xmlns:a16="http://schemas.microsoft.com/office/drawing/2014/main" xmlns="" id="{FA06617D-5111-4313-8908-128A32C0165E}"/>
                </a:ext>
              </a:extLst>
            </p:cNvPr>
            <p:cNvGrpSpPr/>
            <p:nvPr/>
          </p:nvGrpSpPr>
          <p:grpSpPr>
            <a:xfrm>
              <a:off x="926950" y="1617134"/>
              <a:ext cx="2049224" cy="852218"/>
              <a:chOff x="926950" y="1617134"/>
              <a:chExt cx="2049224" cy="852218"/>
            </a:xfrm>
            <a:grpFill/>
          </p:grpSpPr>
          <p:sp>
            <p:nvSpPr>
              <p:cNvPr id="31" name="Rectangle 14">
                <a:extLst>
                  <a:ext uri="{FF2B5EF4-FFF2-40B4-BE49-F238E27FC236}">
                    <a16:creationId xmlns:a16="http://schemas.microsoft.com/office/drawing/2014/main" xmlns="" id="{825ACD2C-2E6E-4D00-A8E3-5C023733DC0D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Right Triangle 13">
                <a:extLst>
                  <a:ext uri="{FF2B5EF4-FFF2-40B4-BE49-F238E27FC236}">
                    <a16:creationId xmlns:a16="http://schemas.microsoft.com/office/drawing/2014/main" xmlns="" id="{8F52C962-61C7-458A-BA81-84A501558591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Rectangle 24">
                <a:extLst>
                  <a:ext uri="{FF2B5EF4-FFF2-40B4-BE49-F238E27FC236}">
                    <a16:creationId xmlns:a16="http://schemas.microsoft.com/office/drawing/2014/main" xmlns="" id="{B711835F-F0E9-47FA-90C8-8483437B06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Rectangle 41">
                <a:extLst>
                  <a:ext uri="{FF2B5EF4-FFF2-40B4-BE49-F238E27FC236}">
                    <a16:creationId xmlns:a16="http://schemas.microsoft.com/office/drawing/2014/main" xmlns="" id="{D05620D9-9E66-42C2-890C-42F23C41B044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Isosceles Triangle 3">
                <a:extLst>
                  <a:ext uri="{FF2B5EF4-FFF2-40B4-BE49-F238E27FC236}">
                    <a16:creationId xmlns:a16="http://schemas.microsoft.com/office/drawing/2014/main" xmlns="" id="{450632FD-5603-481F-A82D-C6CF18A469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160">
              <a:extLst>
                <a:ext uri="{FF2B5EF4-FFF2-40B4-BE49-F238E27FC236}">
                  <a16:creationId xmlns:a16="http://schemas.microsoft.com/office/drawing/2014/main" xmlns="" id="{F156AED3-AA8D-4841-8C0F-8395475A15C4}"/>
                </a:ext>
              </a:extLst>
            </p:cNvPr>
            <p:cNvGrpSpPr/>
            <p:nvPr/>
          </p:nvGrpSpPr>
          <p:grpSpPr>
            <a:xfrm rot="4990866">
              <a:off x="2464466" y="2788531"/>
              <a:ext cx="2049224" cy="852218"/>
              <a:chOff x="926950" y="1617134"/>
              <a:chExt cx="2049224" cy="852218"/>
            </a:xfrm>
            <a:grpFill/>
          </p:grpSpPr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xmlns="" id="{413D5CBF-F9A2-41A2-917E-762F89361386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Right Triangle 13">
                <a:extLst>
                  <a:ext uri="{FF2B5EF4-FFF2-40B4-BE49-F238E27FC236}">
                    <a16:creationId xmlns:a16="http://schemas.microsoft.com/office/drawing/2014/main" xmlns="" id="{8186E39E-AEBF-4B8B-991F-F0ED5F1D4EB4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:a16="http://schemas.microsoft.com/office/drawing/2014/main" xmlns="" id="{F10FFD6D-C08B-4626-891A-73771D134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0573" y="1797574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xmlns="" id="{72ED4E9B-63ED-4190-BEDD-877560E7A17D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Isosceles Triangle 3">
                <a:extLst>
                  <a:ext uri="{FF2B5EF4-FFF2-40B4-BE49-F238E27FC236}">
                    <a16:creationId xmlns:a16="http://schemas.microsoft.com/office/drawing/2014/main" xmlns="" id="{00729DBF-E583-4ED6-A2B2-96207918E4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16513" y="2030577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161">
              <a:extLst>
                <a:ext uri="{FF2B5EF4-FFF2-40B4-BE49-F238E27FC236}">
                  <a16:creationId xmlns:a16="http://schemas.microsoft.com/office/drawing/2014/main" xmlns="" id="{C45FABE2-FCC8-47F3-97CF-A607124839B4}"/>
                </a:ext>
              </a:extLst>
            </p:cNvPr>
            <p:cNvGrpSpPr/>
            <p:nvPr/>
          </p:nvGrpSpPr>
          <p:grpSpPr>
            <a:xfrm rot="10066674">
              <a:off x="1444650" y="4351773"/>
              <a:ext cx="2063339" cy="852218"/>
              <a:chOff x="926950" y="1617134"/>
              <a:chExt cx="2063339" cy="852218"/>
            </a:xfrm>
            <a:grpFill/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xmlns="" id="{B914DFEE-7442-4201-BC4C-7763B3DF67A0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Right Triangle 13">
                <a:extLst>
                  <a:ext uri="{FF2B5EF4-FFF2-40B4-BE49-F238E27FC236}">
                    <a16:creationId xmlns:a16="http://schemas.microsoft.com/office/drawing/2014/main" xmlns="" id="{DCDFBC73-5BA0-4288-A8CB-C9A6A66BFBF0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Rectangle 24">
                <a:extLst>
                  <a:ext uri="{FF2B5EF4-FFF2-40B4-BE49-F238E27FC236}">
                    <a16:creationId xmlns:a16="http://schemas.microsoft.com/office/drawing/2014/main" xmlns="" id="{5DE2F223-75D7-40A4-9612-2D7FBF13DB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xmlns="" id="{D7723369-F1F6-4305-8E6D-AF81006176BF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Isosceles Triangle 3">
                <a:extLst>
                  <a:ext uri="{FF2B5EF4-FFF2-40B4-BE49-F238E27FC236}">
                    <a16:creationId xmlns:a16="http://schemas.microsoft.com/office/drawing/2014/main" xmlns="" id="{CA2FD652-E394-4362-B54D-7DF779B74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30628" y="1965414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62">
              <a:extLst>
                <a:ext uri="{FF2B5EF4-FFF2-40B4-BE49-F238E27FC236}">
                  <a16:creationId xmlns:a16="http://schemas.microsoft.com/office/drawing/2014/main" xmlns="" id="{A2173AD3-B34A-49C2-B51C-2B5444FE8EEF}"/>
                </a:ext>
              </a:extLst>
            </p:cNvPr>
            <p:cNvGrpSpPr/>
            <p:nvPr/>
          </p:nvGrpSpPr>
          <p:grpSpPr>
            <a:xfrm rot="15054074">
              <a:off x="-267551" y="3562253"/>
              <a:ext cx="2125623" cy="852218"/>
              <a:chOff x="926950" y="1617134"/>
              <a:chExt cx="2125623" cy="852218"/>
            </a:xfrm>
            <a:grpFill/>
          </p:grpSpPr>
          <p:sp>
            <p:nvSpPr>
              <p:cNvPr id="13" name="Rectangle 14">
                <a:extLst>
                  <a:ext uri="{FF2B5EF4-FFF2-40B4-BE49-F238E27FC236}">
                    <a16:creationId xmlns:a16="http://schemas.microsoft.com/office/drawing/2014/main" xmlns="" id="{EBA4AD5E-CF72-461D-A861-1DB742E6A037}"/>
                  </a:ext>
                </a:extLst>
              </p:cNvPr>
              <p:cNvSpPr/>
              <p:nvPr/>
            </p:nvSpPr>
            <p:spPr>
              <a:xfrm rot="19949266">
                <a:off x="1199615" y="1717912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xmlns="" id="{FAF0C5CE-9CEB-4E84-9FBB-9D687F6685BC}"/>
                  </a:ext>
                </a:extLst>
              </p:cNvPr>
              <p:cNvSpPr/>
              <p:nvPr/>
            </p:nvSpPr>
            <p:spPr>
              <a:xfrm>
                <a:off x="1823542" y="1617134"/>
                <a:ext cx="504056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21971">
                    <a:moveTo>
                      <a:pt x="3379043" y="3254688"/>
                    </a:moveTo>
                    <a:lnTo>
                      <a:pt x="3379043" y="3462328"/>
                    </a:lnTo>
                    <a:lnTo>
                      <a:pt x="3628183" y="3462328"/>
                    </a:lnTo>
                    <a:lnTo>
                      <a:pt x="3628183" y="3254688"/>
                    </a:lnTo>
                    <a:close/>
                    <a:moveTo>
                      <a:pt x="2945132" y="3254688"/>
                    </a:moveTo>
                    <a:lnTo>
                      <a:pt x="2945132" y="3462328"/>
                    </a:lnTo>
                    <a:lnTo>
                      <a:pt x="3194272" y="3462328"/>
                    </a:lnTo>
                    <a:lnTo>
                      <a:pt x="3194272" y="3254688"/>
                    </a:lnTo>
                    <a:close/>
                    <a:moveTo>
                      <a:pt x="2514947" y="3254688"/>
                    </a:moveTo>
                    <a:lnTo>
                      <a:pt x="2514947" y="3462328"/>
                    </a:lnTo>
                    <a:lnTo>
                      <a:pt x="2764087" y="3462328"/>
                    </a:lnTo>
                    <a:lnTo>
                      <a:pt x="2764087" y="3254688"/>
                    </a:lnTo>
                    <a:close/>
                    <a:moveTo>
                      <a:pt x="3379043" y="2864535"/>
                    </a:moveTo>
                    <a:lnTo>
                      <a:pt x="3379043" y="3072175"/>
                    </a:lnTo>
                    <a:lnTo>
                      <a:pt x="3628183" y="3072175"/>
                    </a:lnTo>
                    <a:lnTo>
                      <a:pt x="3628183" y="2864535"/>
                    </a:lnTo>
                    <a:close/>
                    <a:moveTo>
                      <a:pt x="2945132" y="2864535"/>
                    </a:moveTo>
                    <a:lnTo>
                      <a:pt x="2945132" y="3072175"/>
                    </a:lnTo>
                    <a:lnTo>
                      <a:pt x="3194272" y="3072175"/>
                    </a:lnTo>
                    <a:lnTo>
                      <a:pt x="3194272" y="2864535"/>
                    </a:lnTo>
                    <a:close/>
                    <a:moveTo>
                      <a:pt x="2514947" y="2864535"/>
                    </a:moveTo>
                    <a:lnTo>
                      <a:pt x="2514947" y="3072175"/>
                    </a:lnTo>
                    <a:lnTo>
                      <a:pt x="2764087" y="3072175"/>
                    </a:lnTo>
                    <a:lnTo>
                      <a:pt x="2764087" y="2864535"/>
                    </a:lnTo>
                    <a:close/>
                    <a:moveTo>
                      <a:pt x="1945832" y="2577619"/>
                    </a:moveTo>
                    <a:lnTo>
                      <a:pt x="1945832" y="2937659"/>
                    </a:lnTo>
                    <a:lnTo>
                      <a:pt x="2124754" y="2937659"/>
                    </a:lnTo>
                    <a:lnTo>
                      <a:pt x="2124754" y="2577619"/>
                    </a:lnTo>
                    <a:close/>
                    <a:moveTo>
                      <a:pt x="1531681" y="2577619"/>
                    </a:moveTo>
                    <a:lnTo>
                      <a:pt x="1531681" y="2937659"/>
                    </a:lnTo>
                    <a:lnTo>
                      <a:pt x="1710603" y="2937659"/>
                    </a:lnTo>
                    <a:lnTo>
                      <a:pt x="1710603" y="2577619"/>
                    </a:lnTo>
                    <a:close/>
                    <a:moveTo>
                      <a:pt x="1117528" y="2577619"/>
                    </a:moveTo>
                    <a:lnTo>
                      <a:pt x="1117528" y="2937659"/>
                    </a:lnTo>
                    <a:lnTo>
                      <a:pt x="1296450" y="2937659"/>
                    </a:lnTo>
                    <a:lnTo>
                      <a:pt x="1296450" y="2577619"/>
                    </a:lnTo>
                    <a:close/>
                    <a:moveTo>
                      <a:pt x="703375" y="2577619"/>
                    </a:moveTo>
                    <a:lnTo>
                      <a:pt x="703375" y="2937659"/>
                    </a:lnTo>
                    <a:lnTo>
                      <a:pt x="882297" y="2937659"/>
                    </a:lnTo>
                    <a:lnTo>
                      <a:pt x="882297" y="2577619"/>
                    </a:lnTo>
                    <a:close/>
                    <a:moveTo>
                      <a:pt x="289222" y="2577619"/>
                    </a:moveTo>
                    <a:lnTo>
                      <a:pt x="289222" y="2937659"/>
                    </a:lnTo>
                    <a:lnTo>
                      <a:pt x="468144" y="2937659"/>
                    </a:lnTo>
                    <a:lnTo>
                      <a:pt x="468144" y="2577619"/>
                    </a:lnTo>
                    <a:close/>
                    <a:moveTo>
                      <a:pt x="3379043" y="2474382"/>
                    </a:moveTo>
                    <a:lnTo>
                      <a:pt x="3379043" y="2682022"/>
                    </a:lnTo>
                    <a:lnTo>
                      <a:pt x="3628183" y="2682022"/>
                    </a:lnTo>
                    <a:lnTo>
                      <a:pt x="3628183" y="2474382"/>
                    </a:lnTo>
                    <a:close/>
                    <a:moveTo>
                      <a:pt x="2945132" y="2474382"/>
                    </a:moveTo>
                    <a:lnTo>
                      <a:pt x="2945132" y="2682022"/>
                    </a:lnTo>
                    <a:lnTo>
                      <a:pt x="3194272" y="2682022"/>
                    </a:lnTo>
                    <a:lnTo>
                      <a:pt x="3194272" y="2474382"/>
                    </a:lnTo>
                    <a:close/>
                    <a:moveTo>
                      <a:pt x="2514947" y="2474382"/>
                    </a:moveTo>
                    <a:lnTo>
                      <a:pt x="2514947" y="2682022"/>
                    </a:lnTo>
                    <a:lnTo>
                      <a:pt x="2764087" y="2682022"/>
                    </a:lnTo>
                    <a:lnTo>
                      <a:pt x="2764087" y="2474382"/>
                    </a:lnTo>
                    <a:close/>
                    <a:moveTo>
                      <a:pt x="3379043" y="2084229"/>
                    </a:moveTo>
                    <a:lnTo>
                      <a:pt x="3379043" y="2291869"/>
                    </a:lnTo>
                    <a:lnTo>
                      <a:pt x="3628183" y="2291869"/>
                    </a:lnTo>
                    <a:lnTo>
                      <a:pt x="3628183" y="2084229"/>
                    </a:lnTo>
                    <a:close/>
                    <a:moveTo>
                      <a:pt x="2945132" y="2084229"/>
                    </a:moveTo>
                    <a:lnTo>
                      <a:pt x="2945132" y="2291869"/>
                    </a:lnTo>
                    <a:lnTo>
                      <a:pt x="3194272" y="2291869"/>
                    </a:lnTo>
                    <a:lnTo>
                      <a:pt x="3194272" y="2084229"/>
                    </a:lnTo>
                    <a:close/>
                    <a:moveTo>
                      <a:pt x="2514947" y="2084229"/>
                    </a:moveTo>
                    <a:lnTo>
                      <a:pt x="2514947" y="2291869"/>
                    </a:lnTo>
                    <a:lnTo>
                      <a:pt x="2764087" y="2291869"/>
                    </a:lnTo>
                    <a:lnTo>
                      <a:pt x="2764087" y="2084229"/>
                    </a:lnTo>
                    <a:close/>
                    <a:moveTo>
                      <a:pt x="2124144" y="1714020"/>
                    </a:moveTo>
                    <a:lnTo>
                      <a:pt x="2124144" y="2164020"/>
                    </a:lnTo>
                    <a:lnTo>
                      <a:pt x="1296144" y="2164020"/>
                    </a:lnTo>
                    <a:close/>
                    <a:moveTo>
                      <a:pt x="197090" y="609603"/>
                    </a:moveTo>
                    <a:lnTo>
                      <a:pt x="525322" y="609603"/>
                    </a:lnTo>
                    <a:lnTo>
                      <a:pt x="584058" y="2101023"/>
                    </a:lnTo>
                    <a:lnTo>
                      <a:pt x="1296144" y="1714020"/>
                    </a:lnTo>
                    <a:lnTo>
                      <a:pt x="1296144" y="2164020"/>
                    </a:lnTo>
                    <a:lnTo>
                      <a:pt x="586539" y="2164020"/>
                    </a:lnTo>
                    <a:lnTo>
                      <a:pt x="590547" y="2265787"/>
                    </a:lnTo>
                    <a:lnTo>
                      <a:pt x="2232248" y="2265787"/>
                    </a:lnTo>
                    <a:lnTo>
                      <a:pt x="2232248" y="1954513"/>
                    </a:lnTo>
                    <a:lnTo>
                      <a:pt x="2232248" y="1054513"/>
                    </a:lnTo>
                    <a:lnTo>
                      <a:pt x="3888248" y="1954513"/>
                    </a:lnTo>
                    <a:lnTo>
                      <a:pt x="3888432" y="1954513"/>
                    </a:lnTo>
                    <a:lnTo>
                      <a:pt x="3888432" y="3921971"/>
                    </a:lnTo>
                    <a:lnTo>
                      <a:pt x="2304256" y="3921971"/>
                    </a:lnTo>
                    <a:lnTo>
                      <a:pt x="2232248" y="3921971"/>
                    </a:lnTo>
                    <a:lnTo>
                      <a:pt x="772857" y="3921971"/>
                    </a:lnTo>
                    <a:lnTo>
                      <a:pt x="772857" y="3290059"/>
                    </a:lnTo>
                    <a:lnTo>
                      <a:pt x="361206" y="3290059"/>
                    </a:lnTo>
                    <a:lnTo>
                      <a:pt x="361206" y="3921971"/>
                    </a:lnTo>
                    <a:lnTo>
                      <a:pt x="0" y="3921971"/>
                    </a:lnTo>
                    <a:lnTo>
                      <a:pt x="0" y="2265787"/>
                    </a:lnTo>
                    <a:lnTo>
                      <a:pt x="131865" y="2265787"/>
                    </a:lnTo>
                    <a:close/>
                    <a:moveTo>
                      <a:pt x="929888" y="0"/>
                    </a:moveTo>
                    <a:cubicBezTo>
                      <a:pt x="1019595" y="0"/>
                      <a:pt x="1124659" y="30463"/>
                      <a:pt x="1166726" y="102575"/>
                    </a:cubicBezTo>
                    <a:cubicBezTo>
                      <a:pt x="1212070" y="48192"/>
                      <a:pt x="1255094" y="19511"/>
                      <a:pt x="1304210" y="14210"/>
                    </a:cubicBezTo>
                    <a:cubicBezTo>
                      <a:pt x="1353326" y="8909"/>
                      <a:pt x="1418945" y="35057"/>
                      <a:pt x="1461423" y="70767"/>
                    </a:cubicBezTo>
                    <a:cubicBezTo>
                      <a:pt x="1500648" y="39845"/>
                      <a:pt x="1550404" y="23049"/>
                      <a:pt x="1604082" y="23049"/>
                    </a:cubicBezTo>
                    <a:cubicBezTo>
                      <a:pt x="1692530" y="23049"/>
                      <a:pt x="1770327" y="68651"/>
                      <a:pt x="1814928" y="137833"/>
                    </a:cubicBezTo>
                    <a:cubicBezTo>
                      <a:pt x="1859765" y="69447"/>
                      <a:pt x="1937139" y="24416"/>
                      <a:pt x="2025031" y="24416"/>
                    </a:cubicBezTo>
                    <a:cubicBezTo>
                      <a:pt x="2135143" y="24416"/>
                      <a:pt x="2228747" y="95092"/>
                      <a:pt x="2261925" y="193913"/>
                    </a:cubicBezTo>
                    <a:cubicBezTo>
                      <a:pt x="2262329" y="193791"/>
                      <a:pt x="2262735" y="193790"/>
                      <a:pt x="2263140" y="193790"/>
                    </a:cubicBezTo>
                    <a:cubicBezTo>
                      <a:pt x="2402209" y="193790"/>
                      <a:pt x="2514947" y="306528"/>
                      <a:pt x="2514947" y="445597"/>
                    </a:cubicBezTo>
                    <a:cubicBezTo>
                      <a:pt x="2514947" y="584666"/>
                      <a:pt x="2402209" y="697404"/>
                      <a:pt x="2263140" y="697404"/>
                    </a:cubicBezTo>
                    <a:cubicBezTo>
                      <a:pt x="2176391" y="697404"/>
                      <a:pt x="2099888" y="653537"/>
                      <a:pt x="2054640" y="586750"/>
                    </a:cubicBezTo>
                    <a:cubicBezTo>
                      <a:pt x="2010395" y="653762"/>
                      <a:pt x="1934062" y="697404"/>
                      <a:pt x="1847535" y="697404"/>
                    </a:cubicBezTo>
                    <a:cubicBezTo>
                      <a:pt x="1789311" y="697404"/>
                      <a:pt x="1735702" y="677642"/>
                      <a:pt x="1693695" y="643630"/>
                    </a:cubicBezTo>
                    <a:cubicBezTo>
                      <a:pt x="1651689" y="677642"/>
                      <a:pt x="1598080" y="697404"/>
                      <a:pt x="1539855" y="697404"/>
                    </a:cubicBezTo>
                    <a:cubicBezTo>
                      <a:pt x="1441551" y="697404"/>
                      <a:pt x="1356403" y="641072"/>
                      <a:pt x="1315888" y="558445"/>
                    </a:cubicBezTo>
                    <a:cubicBezTo>
                      <a:pt x="1272229" y="598661"/>
                      <a:pt x="1206400" y="634839"/>
                      <a:pt x="1149712" y="622576"/>
                    </a:cubicBezTo>
                    <a:cubicBezTo>
                      <a:pt x="1096483" y="611061"/>
                      <a:pt x="1025744" y="572014"/>
                      <a:pt x="984978" y="498638"/>
                    </a:cubicBezTo>
                    <a:cubicBezTo>
                      <a:pt x="959504" y="574665"/>
                      <a:pt x="887516" y="629050"/>
                      <a:pt x="802824" y="629050"/>
                    </a:cubicBezTo>
                    <a:cubicBezTo>
                      <a:pt x="724492" y="629050"/>
                      <a:pt x="657026" y="582526"/>
                      <a:pt x="627413" y="515210"/>
                    </a:cubicBezTo>
                    <a:cubicBezTo>
                      <a:pt x="584988" y="553591"/>
                      <a:pt x="527392" y="574026"/>
                      <a:pt x="479717" y="567162"/>
                    </a:cubicBezTo>
                    <a:cubicBezTo>
                      <a:pt x="439788" y="561414"/>
                      <a:pt x="406466" y="547383"/>
                      <a:pt x="379767" y="527160"/>
                    </a:cubicBezTo>
                    <a:cubicBezTo>
                      <a:pt x="310874" y="498171"/>
                      <a:pt x="262300" y="430445"/>
                      <a:pt x="261518" y="351249"/>
                    </a:cubicBezTo>
                    <a:cubicBezTo>
                      <a:pt x="261425" y="351089"/>
                      <a:pt x="261381" y="350918"/>
                      <a:pt x="261338" y="350746"/>
                    </a:cubicBezTo>
                    <a:cubicBezTo>
                      <a:pt x="228153" y="316942"/>
                      <a:pt x="208360" y="270473"/>
                      <a:pt x="208360" y="219381"/>
                    </a:cubicBezTo>
                    <a:cubicBezTo>
                      <a:pt x="208360" y="112466"/>
                      <a:pt x="295031" y="25795"/>
                      <a:pt x="401946" y="25795"/>
                    </a:cubicBezTo>
                    <a:cubicBezTo>
                      <a:pt x="425158" y="25795"/>
                      <a:pt x="447416" y="29880"/>
                      <a:pt x="467791" y="38056"/>
                    </a:cubicBezTo>
                    <a:cubicBezTo>
                      <a:pt x="585794" y="17893"/>
                      <a:pt x="696162" y="87852"/>
                      <a:pt x="737322" y="124235"/>
                    </a:cubicBezTo>
                    <a:cubicBezTo>
                      <a:pt x="782627" y="68126"/>
                      <a:pt x="852143" y="0"/>
                      <a:pt x="929888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 24">
                <a:extLst>
                  <a:ext uri="{FF2B5EF4-FFF2-40B4-BE49-F238E27FC236}">
                    <a16:creationId xmlns:a16="http://schemas.microsoft.com/office/drawing/2014/main" xmlns="" id="{B8F18FFC-C28D-4374-97BD-B32B59A4A4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00000">
                <a:off x="2307865" y="1808900"/>
                <a:ext cx="456968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05825" h="2998234">
                    <a:moveTo>
                      <a:pt x="571963" y="2092124"/>
                    </a:moveTo>
                    <a:lnTo>
                      <a:pt x="465390" y="2092124"/>
                    </a:lnTo>
                    <a:lnTo>
                      <a:pt x="571963" y="2198697"/>
                    </a:lnTo>
                    <a:close/>
                    <a:moveTo>
                      <a:pt x="571962" y="1939097"/>
                    </a:moveTo>
                    <a:lnTo>
                      <a:pt x="465390" y="2045669"/>
                    </a:lnTo>
                    <a:lnTo>
                      <a:pt x="571962" y="2045669"/>
                    </a:lnTo>
                    <a:close/>
                    <a:moveTo>
                      <a:pt x="724990" y="2092124"/>
                    </a:moveTo>
                    <a:lnTo>
                      <a:pt x="618417" y="2092124"/>
                    </a:lnTo>
                    <a:lnTo>
                      <a:pt x="618418" y="2198697"/>
                    </a:lnTo>
                    <a:close/>
                    <a:moveTo>
                      <a:pt x="618418" y="1939104"/>
                    </a:moveTo>
                    <a:lnTo>
                      <a:pt x="618417" y="2045669"/>
                    </a:lnTo>
                    <a:lnTo>
                      <a:pt x="724982" y="2045669"/>
                    </a:lnTo>
                    <a:close/>
                    <a:moveTo>
                      <a:pt x="760612" y="1901643"/>
                    </a:moveTo>
                    <a:lnTo>
                      <a:pt x="654047" y="1901643"/>
                    </a:lnTo>
                    <a:lnTo>
                      <a:pt x="760612" y="2008208"/>
                    </a:lnTo>
                    <a:close/>
                    <a:moveTo>
                      <a:pt x="760612" y="1748616"/>
                    </a:moveTo>
                    <a:lnTo>
                      <a:pt x="654040" y="1855188"/>
                    </a:lnTo>
                    <a:lnTo>
                      <a:pt x="760612" y="1855188"/>
                    </a:lnTo>
                    <a:close/>
                    <a:moveTo>
                      <a:pt x="913640" y="1901643"/>
                    </a:moveTo>
                    <a:lnTo>
                      <a:pt x="807067" y="1901643"/>
                    </a:lnTo>
                    <a:lnTo>
                      <a:pt x="807067" y="2008216"/>
                    </a:lnTo>
                    <a:close/>
                    <a:moveTo>
                      <a:pt x="807067" y="1748615"/>
                    </a:moveTo>
                    <a:lnTo>
                      <a:pt x="807067" y="1855188"/>
                    </a:lnTo>
                    <a:lnTo>
                      <a:pt x="913640" y="1855188"/>
                    </a:lnTo>
                    <a:close/>
                    <a:moveTo>
                      <a:pt x="953368" y="1708887"/>
                    </a:moveTo>
                    <a:lnTo>
                      <a:pt x="846796" y="1708887"/>
                    </a:lnTo>
                    <a:lnTo>
                      <a:pt x="953368" y="1815459"/>
                    </a:lnTo>
                    <a:close/>
                    <a:moveTo>
                      <a:pt x="953368" y="1555860"/>
                    </a:moveTo>
                    <a:lnTo>
                      <a:pt x="846796" y="1662432"/>
                    </a:lnTo>
                    <a:lnTo>
                      <a:pt x="953368" y="1662432"/>
                    </a:lnTo>
                    <a:close/>
                    <a:moveTo>
                      <a:pt x="1106396" y="1708887"/>
                    </a:moveTo>
                    <a:lnTo>
                      <a:pt x="999823" y="1708887"/>
                    </a:lnTo>
                    <a:lnTo>
                      <a:pt x="999823" y="1815460"/>
                    </a:lnTo>
                    <a:close/>
                    <a:moveTo>
                      <a:pt x="999823" y="1555860"/>
                    </a:moveTo>
                    <a:lnTo>
                      <a:pt x="999823" y="1662432"/>
                    </a:lnTo>
                    <a:lnTo>
                      <a:pt x="1106396" y="1662432"/>
                    </a:lnTo>
                    <a:close/>
                    <a:moveTo>
                      <a:pt x="1144754" y="1514764"/>
                    </a:moveTo>
                    <a:lnTo>
                      <a:pt x="1038182" y="1514764"/>
                    </a:lnTo>
                    <a:lnTo>
                      <a:pt x="1144754" y="1621337"/>
                    </a:lnTo>
                    <a:close/>
                    <a:moveTo>
                      <a:pt x="1144754" y="1361737"/>
                    </a:moveTo>
                    <a:lnTo>
                      <a:pt x="1038182" y="1468309"/>
                    </a:lnTo>
                    <a:lnTo>
                      <a:pt x="1144754" y="1468309"/>
                    </a:lnTo>
                    <a:close/>
                    <a:moveTo>
                      <a:pt x="1297782" y="1514764"/>
                    </a:moveTo>
                    <a:lnTo>
                      <a:pt x="1191209" y="1514764"/>
                    </a:lnTo>
                    <a:lnTo>
                      <a:pt x="1191209" y="1621337"/>
                    </a:lnTo>
                    <a:close/>
                    <a:moveTo>
                      <a:pt x="1191209" y="1361737"/>
                    </a:moveTo>
                    <a:lnTo>
                      <a:pt x="1191209" y="1468309"/>
                    </a:lnTo>
                    <a:lnTo>
                      <a:pt x="1297782" y="1468309"/>
                    </a:lnTo>
                    <a:close/>
                    <a:moveTo>
                      <a:pt x="1335838" y="1323681"/>
                    </a:moveTo>
                    <a:lnTo>
                      <a:pt x="1229266" y="1323681"/>
                    </a:lnTo>
                    <a:lnTo>
                      <a:pt x="1335838" y="1430253"/>
                    </a:lnTo>
                    <a:close/>
                    <a:moveTo>
                      <a:pt x="1335838" y="1170654"/>
                    </a:moveTo>
                    <a:lnTo>
                      <a:pt x="1229266" y="1277226"/>
                    </a:lnTo>
                    <a:lnTo>
                      <a:pt x="1335838" y="1277226"/>
                    </a:lnTo>
                    <a:close/>
                    <a:moveTo>
                      <a:pt x="1488865" y="1323681"/>
                    </a:moveTo>
                    <a:lnTo>
                      <a:pt x="1382293" y="1323681"/>
                    </a:lnTo>
                    <a:lnTo>
                      <a:pt x="1382293" y="1430253"/>
                    </a:lnTo>
                    <a:close/>
                    <a:moveTo>
                      <a:pt x="1382293" y="1170653"/>
                    </a:moveTo>
                    <a:lnTo>
                      <a:pt x="1382293" y="1277226"/>
                    </a:lnTo>
                    <a:lnTo>
                      <a:pt x="1488865" y="1277226"/>
                    </a:lnTo>
                    <a:close/>
                    <a:moveTo>
                      <a:pt x="2914702" y="2523007"/>
                    </a:moveTo>
                    <a:cubicBezTo>
                      <a:pt x="2900642" y="2508947"/>
                      <a:pt x="2877845" y="2508947"/>
                      <a:pt x="2863784" y="2523007"/>
                    </a:cubicBezTo>
                    <a:cubicBezTo>
                      <a:pt x="2849724" y="2537067"/>
                      <a:pt x="2849724" y="2559864"/>
                      <a:pt x="2863784" y="2573924"/>
                    </a:cubicBezTo>
                    <a:cubicBezTo>
                      <a:pt x="2877845" y="2587985"/>
                      <a:pt x="2900642" y="2587985"/>
                      <a:pt x="2914702" y="2573924"/>
                    </a:cubicBezTo>
                    <a:cubicBezTo>
                      <a:pt x="2928762" y="2559864"/>
                      <a:pt x="2928762" y="2537067"/>
                      <a:pt x="2914702" y="2523007"/>
                    </a:cubicBezTo>
                    <a:close/>
                    <a:moveTo>
                      <a:pt x="1526922" y="1132597"/>
                    </a:moveTo>
                    <a:lnTo>
                      <a:pt x="1420350" y="1132596"/>
                    </a:lnTo>
                    <a:lnTo>
                      <a:pt x="1526922" y="1239169"/>
                    </a:lnTo>
                    <a:close/>
                    <a:moveTo>
                      <a:pt x="1526922" y="979569"/>
                    </a:moveTo>
                    <a:lnTo>
                      <a:pt x="1420350" y="1086141"/>
                    </a:lnTo>
                    <a:lnTo>
                      <a:pt x="1526922" y="1086142"/>
                    </a:lnTo>
                    <a:close/>
                    <a:moveTo>
                      <a:pt x="1679950" y="1132597"/>
                    </a:moveTo>
                    <a:lnTo>
                      <a:pt x="1573377" y="1132597"/>
                    </a:lnTo>
                    <a:lnTo>
                      <a:pt x="1573377" y="1239169"/>
                    </a:lnTo>
                    <a:close/>
                    <a:moveTo>
                      <a:pt x="1573377" y="979569"/>
                    </a:moveTo>
                    <a:lnTo>
                      <a:pt x="1573377" y="1086142"/>
                    </a:lnTo>
                    <a:lnTo>
                      <a:pt x="1679950" y="1086142"/>
                    </a:lnTo>
                    <a:close/>
                    <a:moveTo>
                      <a:pt x="1718007" y="941512"/>
                    </a:moveTo>
                    <a:lnTo>
                      <a:pt x="1611434" y="941512"/>
                    </a:lnTo>
                    <a:lnTo>
                      <a:pt x="1718007" y="1048085"/>
                    </a:lnTo>
                    <a:close/>
                    <a:moveTo>
                      <a:pt x="1718006" y="788485"/>
                    </a:moveTo>
                    <a:lnTo>
                      <a:pt x="1611434" y="895057"/>
                    </a:lnTo>
                    <a:lnTo>
                      <a:pt x="1718006" y="895057"/>
                    </a:lnTo>
                    <a:close/>
                    <a:moveTo>
                      <a:pt x="1871034" y="941512"/>
                    </a:moveTo>
                    <a:lnTo>
                      <a:pt x="1764461" y="941512"/>
                    </a:lnTo>
                    <a:lnTo>
                      <a:pt x="1764462" y="1048085"/>
                    </a:lnTo>
                    <a:close/>
                    <a:moveTo>
                      <a:pt x="1764461" y="788485"/>
                    </a:moveTo>
                    <a:lnTo>
                      <a:pt x="1764462" y="895057"/>
                    </a:lnTo>
                    <a:lnTo>
                      <a:pt x="1871034" y="895057"/>
                    </a:lnTo>
                    <a:close/>
                    <a:moveTo>
                      <a:pt x="3382381" y="1946466"/>
                    </a:moveTo>
                    <a:lnTo>
                      <a:pt x="2893361" y="2435486"/>
                    </a:lnTo>
                    <a:lnTo>
                      <a:pt x="2933988" y="2428503"/>
                    </a:lnTo>
                    <a:lnTo>
                      <a:pt x="3009207" y="2503722"/>
                    </a:lnTo>
                    <a:lnTo>
                      <a:pt x="3003173" y="2538827"/>
                    </a:lnTo>
                    <a:lnTo>
                      <a:pt x="3488958" y="2053042"/>
                    </a:lnTo>
                    <a:lnTo>
                      <a:pt x="3388629" y="1952714"/>
                    </a:lnTo>
                    <a:close/>
                    <a:moveTo>
                      <a:pt x="2405874" y="794872"/>
                    </a:moveTo>
                    <a:lnTo>
                      <a:pt x="2299301" y="794872"/>
                    </a:lnTo>
                    <a:lnTo>
                      <a:pt x="2405874" y="901444"/>
                    </a:lnTo>
                    <a:close/>
                    <a:moveTo>
                      <a:pt x="2789111" y="1176277"/>
                    </a:moveTo>
                    <a:lnTo>
                      <a:pt x="2682538" y="1176278"/>
                    </a:lnTo>
                    <a:lnTo>
                      <a:pt x="2789111" y="1282850"/>
                    </a:lnTo>
                    <a:close/>
                    <a:moveTo>
                      <a:pt x="2596355" y="983521"/>
                    </a:moveTo>
                    <a:lnTo>
                      <a:pt x="2489782" y="983522"/>
                    </a:lnTo>
                    <a:lnTo>
                      <a:pt x="2596355" y="1090094"/>
                    </a:lnTo>
                    <a:close/>
                    <a:moveTo>
                      <a:pt x="3174317" y="1558747"/>
                    </a:moveTo>
                    <a:lnTo>
                      <a:pt x="3067745" y="1558747"/>
                    </a:lnTo>
                    <a:lnTo>
                      <a:pt x="3174317" y="1665320"/>
                    </a:lnTo>
                    <a:close/>
                    <a:moveTo>
                      <a:pt x="2983234" y="1367664"/>
                    </a:moveTo>
                    <a:lnTo>
                      <a:pt x="2876661" y="1367664"/>
                    </a:lnTo>
                    <a:lnTo>
                      <a:pt x="2983234" y="1474236"/>
                    </a:lnTo>
                    <a:close/>
                    <a:moveTo>
                      <a:pt x="3556486" y="1940915"/>
                    </a:moveTo>
                    <a:lnTo>
                      <a:pt x="3449914" y="1940915"/>
                    </a:lnTo>
                    <a:lnTo>
                      <a:pt x="3556487" y="2047488"/>
                    </a:lnTo>
                    <a:close/>
                    <a:moveTo>
                      <a:pt x="3365402" y="1749831"/>
                    </a:moveTo>
                    <a:lnTo>
                      <a:pt x="3258830" y="1749831"/>
                    </a:lnTo>
                    <a:lnTo>
                      <a:pt x="3365402" y="1856404"/>
                    </a:lnTo>
                    <a:close/>
                    <a:moveTo>
                      <a:pt x="3761426" y="2144804"/>
                    </a:moveTo>
                    <a:lnTo>
                      <a:pt x="3654853" y="2144804"/>
                    </a:lnTo>
                    <a:lnTo>
                      <a:pt x="3761426" y="2251377"/>
                    </a:lnTo>
                    <a:close/>
                    <a:moveTo>
                      <a:pt x="2405874" y="657532"/>
                    </a:moveTo>
                    <a:lnTo>
                      <a:pt x="2314989" y="748417"/>
                    </a:lnTo>
                    <a:lnTo>
                      <a:pt x="2405874" y="748417"/>
                    </a:lnTo>
                    <a:close/>
                    <a:moveTo>
                      <a:pt x="2558894" y="794872"/>
                    </a:moveTo>
                    <a:lnTo>
                      <a:pt x="2452329" y="794872"/>
                    </a:lnTo>
                    <a:lnTo>
                      <a:pt x="2452329" y="901437"/>
                    </a:lnTo>
                    <a:close/>
                    <a:moveTo>
                      <a:pt x="2596355" y="830501"/>
                    </a:moveTo>
                    <a:lnTo>
                      <a:pt x="2489790" y="937067"/>
                    </a:lnTo>
                    <a:lnTo>
                      <a:pt x="2596355" y="937067"/>
                    </a:lnTo>
                    <a:close/>
                    <a:moveTo>
                      <a:pt x="2942138" y="1176278"/>
                    </a:moveTo>
                    <a:lnTo>
                      <a:pt x="2835566" y="1176277"/>
                    </a:lnTo>
                    <a:lnTo>
                      <a:pt x="2835566" y="1282850"/>
                    </a:lnTo>
                    <a:close/>
                    <a:moveTo>
                      <a:pt x="2789111" y="1023250"/>
                    </a:moveTo>
                    <a:lnTo>
                      <a:pt x="2682538" y="1129823"/>
                    </a:lnTo>
                    <a:lnTo>
                      <a:pt x="2789111" y="1129823"/>
                    </a:lnTo>
                    <a:close/>
                    <a:moveTo>
                      <a:pt x="2749382" y="983521"/>
                    </a:moveTo>
                    <a:lnTo>
                      <a:pt x="2642810" y="983522"/>
                    </a:lnTo>
                    <a:lnTo>
                      <a:pt x="2642810" y="1090094"/>
                    </a:lnTo>
                    <a:close/>
                    <a:moveTo>
                      <a:pt x="3327345" y="1558747"/>
                    </a:moveTo>
                    <a:lnTo>
                      <a:pt x="3220772" y="1558747"/>
                    </a:lnTo>
                    <a:lnTo>
                      <a:pt x="3220772" y="1665320"/>
                    </a:lnTo>
                    <a:close/>
                    <a:moveTo>
                      <a:pt x="3174317" y="1405720"/>
                    </a:moveTo>
                    <a:lnTo>
                      <a:pt x="3067745" y="1512292"/>
                    </a:lnTo>
                    <a:lnTo>
                      <a:pt x="3174317" y="1512292"/>
                    </a:lnTo>
                    <a:close/>
                    <a:moveTo>
                      <a:pt x="3136261" y="1367664"/>
                    </a:moveTo>
                    <a:lnTo>
                      <a:pt x="3029688" y="1367664"/>
                    </a:lnTo>
                    <a:lnTo>
                      <a:pt x="3029689" y="1474236"/>
                    </a:lnTo>
                    <a:close/>
                    <a:moveTo>
                      <a:pt x="2983234" y="1214636"/>
                    </a:moveTo>
                    <a:lnTo>
                      <a:pt x="2876661" y="1321209"/>
                    </a:lnTo>
                    <a:lnTo>
                      <a:pt x="2983234" y="1321209"/>
                    </a:lnTo>
                    <a:close/>
                    <a:moveTo>
                      <a:pt x="3709514" y="1940915"/>
                    </a:moveTo>
                    <a:lnTo>
                      <a:pt x="3602941" y="1940915"/>
                    </a:lnTo>
                    <a:lnTo>
                      <a:pt x="3602942" y="2047488"/>
                    </a:lnTo>
                    <a:close/>
                    <a:moveTo>
                      <a:pt x="3556487" y="1787888"/>
                    </a:moveTo>
                    <a:lnTo>
                      <a:pt x="3449914" y="1894460"/>
                    </a:lnTo>
                    <a:lnTo>
                      <a:pt x="3556486" y="1894460"/>
                    </a:lnTo>
                    <a:close/>
                    <a:moveTo>
                      <a:pt x="3518430" y="1749831"/>
                    </a:moveTo>
                    <a:lnTo>
                      <a:pt x="3411857" y="1749831"/>
                    </a:lnTo>
                    <a:lnTo>
                      <a:pt x="3411857" y="1856403"/>
                    </a:lnTo>
                    <a:close/>
                    <a:moveTo>
                      <a:pt x="3365402" y="1596803"/>
                    </a:moveTo>
                    <a:lnTo>
                      <a:pt x="3258830" y="1703376"/>
                    </a:lnTo>
                    <a:lnTo>
                      <a:pt x="3365402" y="1703376"/>
                    </a:lnTo>
                    <a:close/>
                    <a:moveTo>
                      <a:pt x="3761426" y="1991777"/>
                    </a:moveTo>
                    <a:lnTo>
                      <a:pt x="3654853" y="2098349"/>
                    </a:lnTo>
                    <a:lnTo>
                      <a:pt x="3761426" y="2098349"/>
                    </a:lnTo>
                    <a:close/>
                    <a:moveTo>
                      <a:pt x="2452329" y="641845"/>
                    </a:moveTo>
                    <a:lnTo>
                      <a:pt x="2452329" y="748417"/>
                    </a:lnTo>
                    <a:lnTo>
                      <a:pt x="2558901" y="748417"/>
                    </a:lnTo>
                    <a:close/>
                    <a:moveTo>
                      <a:pt x="2835566" y="1023250"/>
                    </a:moveTo>
                    <a:lnTo>
                      <a:pt x="2835566" y="1129822"/>
                    </a:lnTo>
                    <a:lnTo>
                      <a:pt x="2942138" y="1129822"/>
                    </a:lnTo>
                    <a:close/>
                    <a:moveTo>
                      <a:pt x="2642810" y="830494"/>
                    </a:moveTo>
                    <a:lnTo>
                      <a:pt x="2642810" y="937066"/>
                    </a:lnTo>
                    <a:lnTo>
                      <a:pt x="2749382" y="937066"/>
                    </a:lnTo>
                    <a:close/>
                    <a:moveTo>
                      <a:pt x="3220772" y="1405720"/>
                    </a:moveTo>
                    <a:lnTo>
                      <a:pt x="3220772" y="1512292"/>
                    </a:lnTo>
                    <a:lnTo>
                      <a:pt x="3327344" y="1512292"/>
                    </a:lnTo>
                    <a:close/>
                    <a:moveTo>
                      <a:pt x="3029688" y="1214636"/>
                    </a:moveTo>
                    <a:lnTo>
                      <a:pt x="3029688" y="1321209"/>
                    </a:lnTo>
                    <a:lnTo>
                      <a:pt x="3136261" y="1321209"/>
                    </a:lnTo>
                    <a:close/>
                    <a:moveTo>
                      <a:pt x="3602941" y="1787888"/>
                    </a:moveTo>
                    <a:lnTo>
                      <a:pt x="3602941" y="1894460"/>
                    </a:lnTo>
                    <a:lnTo>
                      <a:pt x="3709514" y="1894460"/>
                    </a:lnTo>
                    <a:close/>
                    <a:moveTo>
                      <a:pt x="3411857" y="1596803"/>
                    </a:moveTo>
                    <a:lnTo>
                      <a:pt x="3411857" y="1703376"/>
                    </a:lnTo>
                    <a:lnTo>
                      <a:pt x="3518429" y="1703376"/>
                    </a:lnTo>
                    <a:close/>
                    <a:moveTo>
                      <a:pt x="2353083" y="150965"/>
                    </a:moveTo>
                    <a:lnTo>
                      <a:pt x="2025288" y="132265"/>
                    </a:lnTo>
                    <a:lnTo>
                      <a:pt x="2071608" y="178585"/>
                    </a:lnTo>
                    <a:lnTo>
                      <a:pt x="2093619" y="156574"/>
                    </a:lnTo>
                    <a:lnTo>
                      <a:pt x="2220546" y="283501"/>
                    </a:lnTo>
                    <a:close/>
                    <a:moveTo>
                      <a:pt x="2523312" y="286240"/>
                    </a:moveTo>
                    <a:lnTo>
                      <a:pt x="2373298" y="436253"/>
                    </a:lnTo>
                    <a:lnTo>
                      <a:pt x="2500225" y="563180"/>
                    </a:lnTo>
                    <a:lnTo>
                      <a:pt x="2473487" y="589919"/>
                    </a:lnTo>
                    <a:lnTo>
                      <a:pt x="2618667" y="735099"/>
                    </a:lnTo>
                    <a:lnTo>
                      <a:pt x="2619582" y="734183"/>
                    </a:lnTo>
                    <a:lnTo>
                      <a:pt x="2812338" y="926939"/>
                    </a:lnTo>
                    <a:lnTo>
                      <a:pt x="2845693" y="960294"/>
                    </a:lnTo>
                    <a:lnTo>
                      <a:pt x="3005093" y="1119693"/>
                    </a:lnTo>
                    <a:lnTo>
                      <a:pt x="3006461" y="1118325"/>
                    </a:lnTo>
                    <a:lnTo>
                      <a:pt x="3197545" y="1309409"/>
                    </a:lnTo>
                    <a:lnTo>
                      <a:pt x="3232572" y="1344436"/>
                    </a:lnTo>
                    <a:lnTo>
                      <a:pt x="3246403" y="1358267"/>
                    </a:lnTo>
                    <a:close/>
                    <a:moveTo>
                      <a:pt x="2523816" y="30335"/>
                    </a:moveTo>
                    <a:lnTo>
                      <a:pt x="2626629" y="133149"/>
                    </a:lnTo>
                    <a:lnTo>
                      <a:pt x="2552082" y="207696"/>
                    </a:lnTo>
                    <a:lnTo>
                      <a:pt x="2576968" y="232583"/>
                    </a:lnTo>
                    <a:lnTo>
                      <a:pt x="2575182" y="234369"/>
                    </a:lnTo>
                    <a:lnTo>
                      <a:pt x="3513251" y="1625113"/>
                    </a:lnTo>
                    <a:lnTo>
                      <a:pt x="3579714" y="1691577"/>
                    </a:lnTo>
                    <a:lnTo>
                      <a:pt x="3614741" y="1726603"/>
                    </a:lnTo>
                    <a:lnTo>
                      <a:pt x="3784128" y="1895991"/>
                    </a:lnTo>
                    <a:lnTo>
                      <a:pt x="3784653" y="1895466"/>
                    </a:lnTo>
                    <a:lnTo>
                      <a:pt x="3802957" y="1913770"/>
                    </a:lnTo>
                    <a:lnTo>
                      <a:pt x="3802957" y="1914820"/>
                    </a:lnTo>
                    <a:lnTo>
                      <a:pt x="3805825" y="1917687"/>
                    </a:lnTo>
                    <a:lnTo>
                      <a:pt x="3802957" y="1920555"/>
                    </a:lnTo>
                    <a:lnTo>
                      <a:pt x="3802957" y="2329384"/>
                    </a:lnTo>
                    <a:lnTo>
                      <a:pt x="3784653" y="2347688"/>
                    </a:lnTo>
                    <a:lnTo>
                      <a:pt x="3580239" y="2143274"/>
                    </a:lnTo>
                    <a:lnTo>
                      <a:pt x="3579714" y="2143798"/>
                    </a:lnTo>
                    <a:lnTo>
                      <a:pt x="3514414" y="2078498"/>
                    </a:lnTo>
                    <a:lnTo>
                      <a:pt x="2992605" y="2600306"/>
                    </a:lnTo>
                    <a:lnTo>
                      <a:pt x="2990741" y="2611151"/>
                    </a:lnTo>
                    <a:lnTo>
                      <a:pt x="2771416" y="2767764"/>
                    </a:lnTo>
                    <a:lnTo>
                      <a:pt x="2746140" y="2742487"/>
                    </a:lnTo>
                    <a:lnTo>
                      <a:pt x="2670170" y="2818456"/>
                    </a:lnTo>
                    <a:lnTo>
                      <a:pt x="2651401" y="2799687"/>
                    </a:lnTo>
                    <a:cubicBezTo>
                      <a:pt x="2625528" y="2785735"/>
                      <a:pt x="2592950" y="2788926"/>
                      <a:pt x="2569612" y="2809139"/>
                    </a:cubicBezTo>
                    <a:cubicBezTo>
                      <a:pt x="2540180" y="2834630"/>
                      <a:pt x="2535445" y="2878528"/>
                      <a:pt x="2558763" y="2909709"/>
                    </a:cubicBezTo>
                    <a:cubicBezTo>
                      <a:pt x="2580225" y="2939886"/>
                      <a:pt x="2602221" y="2944074"/>
                      <a:pt x="2698387" y="2956528"/>
                    </a:cubicBezTo>
                    <a:cubicBezTo>
                      <a:pt x="2612716" y="3019512"/>
                      <a:pt x="2549084" y="3004923"/>
                      <a:pt x="2499317" y="2954166"/>
                    </a:cubicBezTo>
                    <a:cubicBezTo>
                      <a:pt x="2449549" y="2903408"/>
                      <a:pt x="2462151" y="2804007"/>
                      <a:pt x="2521014" y="2753027"/>
                    </a:cubicBezTo>
                    <a:cubicBezTo>
                      <a:pt x="2561003" y="2718393"/>
                      <a:pt x="2614554" y="2708748"/>
                      <a:pt x="2661444" y="2725347"/>
                    </a:cubicBezTo>
                    <a:lnTo>
                      <a:pt x="2695222" y="2691569"/>
                    </a:lnTo>
                    <a:lnTo>
                      <a:pt x="2669947" y="2666294"/>
                    </a:lnTo>
                    <a:lnTo>
                      <a:pt x="2810390" y="2469612"/>
                    </a:lnTo>
                    <a:lnTo>
                      <a:pt x="2809356" y="2468579"/>
                    </a:lnTo>
                    <a:lnTo>
                      <a:pt x="2815551" y="2462385"/>
                    </a:lnTo>
                    <a:lnTo>
                      <a:pt x="2826559" y="2446968"/>
                    </a:lnTo>
                    <a:lnTo>
                      <a:pt x="2831882" y="2446053"/>
                    </a:lnTo>
                    <a:lnTo>
                      <a:pt x="3356925" y="1921010"/>
                    </a:lnTo>
                    <a:lnTo>
                      <a:pt x="3353603" y="1917688"/>
                    </a:lnTo>
                    <a:lnTo>
                      <a:pt x="3197545" y="1761630"/>
                    </a:lnTo>
                    <a:lnTo>
                      <a:pt x="3197544" y="1761631"/>
                    </a:lnTo>
                    <a:lnTo>
                      <a:pt x="3006461" y="1570547"/>
                    </a:lnTo>
                    <a:lnTo>
                      <a:pt x="2971434" y="1535520"/>
                    </a:lnTo>
                    <a:lnTo>
                      <a:pt x="2813706" y="1377793"/>
                    </a:lnTo>
                    <a:lnTo>
                      <a:pt x="2812338" y="1379161"/>
                    </a:lnTo>
                    <a:lnTo>
                      <a:pt x="2619582" y="1186405"/>
                    </a:lnTo>
                    <a:lnTo>
                      <a:pt x="2586227" y="1153050"/>
                    </a:lnTo>
                    <a:lnTo>
                      <a:pt x="2430017" y="996839"/>
                    </a:lnTo>
                    <a:lnTo>
                      <a:pt x="2429101" y="997755"/>
                    </a:lnTo>
                    <a:lnTo>
                      <a:pt x="2247376" y="816030"/>
                    </a:lnTo>
                    <a:lnTo>
                      <a:pt x="2194721" y="868684"/>
                    </a:lnTo>
                    <a:lnTo>
                      <a:pt x="2169629" y="843592"/>
                    </a:lnTo>
                    <a:lnTo>
                      <a:pt x="2012511" y="1000710"/>
                    </a:lnTo>
                    <a:lnTo>
                      <a:pt x="1948715" y="936915"/>
                    </a:lnTo>
                    <a:lnTo>
                      <a:pt x="1776261" y="1109369"/>
                    </a:lnTo>
                    <a:lnTo>
                      <a:pt x="1741234" y="1144396"/>
                    </a:lnTo>
                    <a:lnTo>
                      <a:pt x="1585176" y="1300453"/>
                    </a:lnTo>
                    <a:lnTo>
                      <a:pt x="1550150" y="1335480"/>
                    </a:lnTo>
                    <a:lnTo>
                      <a:pt x="1394093" y="1491537"/>
                    </a:lnTo>
                    <a:lnTo>
                      <a:pt x="1359065" y="1526564"/>
                    </a:lnTo>
                    <a:lnTo>
                      <a:pt x="1201338" y="1684291"/>
                    </a:lnTo>
                    <a:lnTo>
                      <a:pt x="1202706" y="1685660"/>
                    </a:lnTo>
                    <a:lnTo>
                      <a:pt x="1009951" y="1878416"/>
                    </a:lnTo>
                    <a:lnTo>
                      <a:pt x="976596" y="1911771"/>
                    </a:lnTo>
                    <a:lnTo>
                      <a:pt x="820385" y="2067981"/>
                    </a:lnTo>
                    <a:lnTo>
                      <a:pt x="821301" y="2068897"/>
                    </a:lnTo>
                    <a:lnTo>
                      <a:pt x="612116" y="2278081"/>
                    </a:lnTo>
                    <a:lnTo>
                      <a:pt x="673628" y="2339593"/>
                    </a:lnTo>
                    <a:lnTo>
                      <a:pt x="567426" y="2445795"/>
                    </a:lnTo>
                    <a:lnTo>
                      <a:pt x="672230" y="2550598"/>
                    </a:lnTo>
                    <a:lnTo>
                      <a:pt x="566028" y="2656800"/>
                    </a:lnTo>
                    <a:lnTo>
                      <a:pt x="0" y="2090772"/>
                    </a:lnTo>
                    <a:lnTo>
                      <a:pt x="106202" y="1984570"/>
                    </a:lnTo>
                    <a:lnTo>
                      <a:pt x="211005" y="2089373"/>
                    </a:lnTo>
                    <a:lnTo>
                      <a:pt x="317206" y="1983171"/>
                    </a:lnTo>
                    <a:lnTo>
                      <a:pt x="386005" y="2051970"/>
                    </a:lnTo>
                    <a:lnTo>
                      <a:pt x="558644" y="1879331"/>
                    </a:lnTo>
                    <a:lnTo>
                      <a:pt x="557729" y="1878415"/>
                    </a:lnTo>
                    <a:lnTo>
                      <a:pt x="750485" y="1685660"/>
                    </a:lnTo>
                    <a:lnTo>
                      <a:pt x="783839" y="1652305"/>
                    </a:lnTo>
                    <a:lnTo>
                      <a:pt x="943239" y="1492905"/>
                    </a:lnTo>
                    <a:lnTo>
                      <a:pt x="941871" y="1491537"/>
                    </a:lnTo>
                    <a:lnTo>
                      <a:pt x="1132954" y="1300453"/>
                    </a:lnTo>
                    <a:lnTo>
                      <a:pt x="1167982" y="1265426"/>
                    </a:lnTo>
                    <a:lnTo>
                      <a:pt x="1324039" y="1109369"/>
                    </a:lnTo>
                    <a:lnTo>
                      <a:pt x="1359065" y="1074342"/>
                    </a:lnTo>
                    <a:lnTo>
                      <a:pt x="1515123" y="918285"/>
                    </a:lnTo>
                    <a:lnTo>
                      <a:pt x="1550150" y="883258"/>
                    </a:lnTo>
                    <a:lnTo>
                      <a:pt x="1722604" y="710804"/>
                    </a:lnTo>
                    <a:lnTo>
                      <a:pt x="1656089" y="644289"/>
                    </a:lnTo>
                    <a:lnTo>
                      <a:pt x="1813208" y="487170"/>
                    </a:lnTo>
                    <a:lnTo>
                      <a:pt x="1788115" y="462078"/>
                    </a:lnTo>
                    <a:lnTo>
                      <a:pt x="1817021" y="433172"/>
                    </a:lnTo>
                    <a:lnTo>
                      <a:pt x="1638436" y="254587"/>
                    </a:lnTo>
                    <a:lnTo>
                      <a:pt x="1893022" y="0"/>
                    </a:lnTo>
                    <a:lnTo>
                      <a:pt x="1948799" y="55777"/>
                    </a:lnTo>
                    <a:lnTo>
                      <a:pt x="2421315" y="82732"/>
                    </a:lnTo>
                    <a:lnTo>
                      <a:pt x="2424216" y="79831"/>
                    </a:lnTo>
                    <a:lnTo>
                      <a:pt x="2449269" y="104883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 41">
                <a:extLst>
                  <a:ext uri="{FF2B5EF4-FFF2-40B4-BE49-F238E27FC236}">
                    <a16:creationId xmlns:a16="http://schemas.microsoft.com/office/drawing/2014/main" xmlns="" id="{30F42C7B-BB81-46D1-AF7A-A638CB585B84}"/>
                  </a:ext>
                </a:extLst>
              </p:cNvPr>
              <p:cNvSpPr>
                <a:spLocks/>
              </p:cNvSpPr>
              <p:nvPr/>
            </p:nvSpPr>
            <p:spPr>
              <a:xfrm rot="19192674">
                <a:off x="926950" y="2109352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888423" h="3970014">
                    <a:moveTo>
                      <a:pt x="1259577" y="2471243"/>
                    </a:moveTo>
                    <a:cubicBezTo>
                      <a:pt x="1293292" y="2471243"/>
                      <a:pt x="1320623" y="2543205"/>
                      <a:pt x="1320623" y="2631975"/>
                    </a:cubicBezTo>
                    <a:cubicBezTo>
                      <a:pt x="1320623" y="2720745"/>
                      <a:pt x="1293292" y="2792707"/>
                      <a:pt x="1259577" y="2792707"/>
                    </a:cubicBezTo>
                    <a:cubicBezTo>
                      <a:pt x="1225862" y="2792707"/>
                      <a:pt x="1198531" y="2720745"/>
                      <a:pt x="1198531" y="2631975"/>
                    </a:cubicBezTo>
                    <a:cubicBezTo>
                      <a:pt x="1198531" y="2543205"/>
                      <a:pt x="1225862" y="2471243"/>
                      <a:pt x="1259577" y="2471243"/>
                    </a:cubicBezTo>
                    <a:close/>
                    <a:moveTo>
                      <a:pt x="1710471" y="2470362"/>
                    </a:moveTo>
                    <a:cubicBezTo>
                      <a:pt x="1741030" y="2470028"/>
                      <a:pt x="1768823" y="2488083"/>
                      <a:pt x="1781169" y="2516203"/>
                    </a:cubicBezTo>
                    <a:cubicBezTo>
                      <a:pt x="1793845" y="2545068"/>
                      <a:pt x="1787700" y="2578742"/>
                      <a:pt x="1765642" y="2601268"/>
                    </a:cubicBezTo>
                    <a:cubicBezTo>
                      <a:pt x="1750827" y="2616399"/>
                      <a:pt x="1730831" y="2624459"/>
                      <a:pt x="1710472" y="2623745"/>
                    </a:cubicBezTo>
                    <a:close/>
                    <a:moveTo>
                      <a:pt x="2456093" y="2374056"/>
                    </a:moveTo>
                    <a:lnTo>
                      <a:pt x="2456093" y="2889893"/>
                    </a:lnTo>
                    <a:lnTo>
                      <a:pt x="2566690" y="2889893"/>
                    </a:lnTo>
                    <a:lnTo>
                      <a:pt x="2566690" y="2706284"/>
                    </a:lnTo>
                    <a:lnTo>
                      <a:pt x="2632197" y="2884955"/>
                    </a:lnTo>
                    <a:lnTo>
                      <a:pt x="2635843" y="2883618"/>
                    </a:lnTo>
                    <a:lnTo>
                      <a:pt x="2635843" y="2889893"/>
                    </a:lnTo>
                    <a:lnTo>
                      <a:pt x="2746439" y="2889893"/>
                    </a:lnTo>
                    <a:lnTo>
                      <a:pt x="2746439" y="2374056"/>
                    </a:lnTo>
                    <a:lnTo>
                      <a:pt x="2635843" y="2374056"/>
                    </a:lnTo>
                    <a:lnTo>
                      <a:pt x="2635843" y="2573614"/>
                    </a:lnTo>
                    <a:lnTo>
                      <a:pt x="2566690" y="2385000"/>
                    </a:lnTo>
                    <a:lnTo>
                      <a:pt x="2566690" y="2374056"/>
                    </a:lnTo>
                    <a:close/>
                    <a:moveTo>
                      <a:pt x="2032426" y="2374056"/>
                    </a:moveTo>
                    <a:lnTo>
                      <a:pt x="2032426" y="2889895"/>
                    </a:lnTo>
                    <a:lnTo>
                      <a:pt x="2115405" y="2889895"/>
                    </a:lnTo>
                    <a:lnTo>
                      <a:pt x="2143023" y="2889895"/>
                    </a:lnTo>
                    <a:lnTo>
                      <a:pt x="2308949" y="2889895"/>
                    </a:lnTo>
                    <a:lnTo>
                      <a:pt x="2308949" y="2779299"/>
                    </a:lnTo>
                    <a:lnTo>
                      <a:pt x="2143023" y="2779299"/>
                    </a:lnTo>
                    <a:lnTo>
                      <a:pt x="2143023" y="2686401"/>
                    </a:lnTo>
                    <a:lnTo>
                      <a:pt x="2308949" y="2686401"/>
                    </a:lnTo>
                    <a:lnTo>
                      <a:pt x="2308949" y="2575804"/>
                    </a:lnTo>
                    <a:lnTo>
                      <a:pt x="2143023" y="2575804"/>
                    </a:lnTo>
                    <a:lnTo>
                      <a:pt x="2143023" y="2484653"/>
                    </a:lnTo>
                    <a:lnTo>
                      <a:pt x="2308949" y="2484653"/>
                    </a:lnTo>
                    <a:lnTo>
                      <a:pt x="2308949" y="2374056"/>
                    </a:lnTo>
                    <a:lnTo>
                      <a:pt x="2143023" y="2374056"/>
                    </a:lnTo>
                    <a:lnTo>
                      <a:pt x="2115405" y="2374056"/>
                    </a:lnTo>
                    <a:close/>
                    <a:moveTo>
                      <a:pt x="1259577" y="2374056"/>
                    </a:moveTo>
                    <a:cubicBezTo>
                      <a:pt x="1172187" y="2374056"/>
                      <a:pt x="1101344" y="2489530"/>
                      <a:pt x="1101344" y="2631975"/>
                    </a:cubicBezTo>
                    <a:cubicBezTo>
                      <a:pt x="1101344" y="2774420"/>
                      <a:pt x="1172187" y="2889894"/>
                      <a:pt x="1259577" y="2889894"/>
                    </a:cubicBezTo>
                    <a:cubicBezTo>
                      <a:pt x="1346967" y="2889894"/>
                      <a:pt x="1417810" y="2774420"/>
                      <a:pt x="1417810" y="2631975"/>
                    </a:cubicBezTo>
                    <a:cubicBezTo>
                      <a:pt x="1417810" y="2489530"/>
                      <a:pt x="1346967" y="2374056"/>
                      <a:pt x="1259577" y="2374056"/>
                    </a:cubicBezTo>
                    <a:close/>
                    <a:moveTo>
                      <a:pt x="1599876" y="2366688"/>
                    </a:moveTo>
                    <a:lnTo>
                      <a:pt x="1599875" y="2882524"/>
                    </a:lnTo>
                    <a:lnTo>
                      <a:pt x="1710472" y="2882525"/>
                    </a:lnTo>
                    <a:lnTo>
                      <a:pt x="1710472" y="2723975"/>
                    </a:lnTo>
                    <a:cubicBezTo>
                      <a:pt x="1757507" y="2725624"/>
                      <a:pt x="1803701" y="2707003"/>
                      <a:pt x="1837929" y="2672047"/>
                    </a:cubicBezTo>
                    <a:cubicBezTo>
                      <a:pt x="1888884" y="2620006"/>
                      <a:pt x="1903084" y="2542214"/>
                      <a:pt x="1873801" y="2475527"/>
                    </a:cubicBezTo>
                    <a:cubicBezTo>
                      <a:pt x="1845275" y="2410565"/>
                      <a:pt x="1781067" y="2368851"/>
                      <a:pt x="1710472" y="2369624"/>
                    </a:cubicBezTo>
                    <a:lnTo>
                      <a:pt x="1710471" y="2366688"/>
                    </a:lnTo>
                    <a:close/>
                    <a:moveTo>
                      <a:pt x="920754" y="2169815"/>
                    </a:moveTo>
                    <a:lnTo>
                      <a:pt x="3008986" y="2169815"/>
                    </a:lnTo>
                    <a:lnTo>
                      <a:pt x="3008986" y="3105919"/>
                    </a:lnTo>
                    <a:lnTo>
                      <a:pt x="920754" y="3105919"/>
                    </a:lnTo>
                    <a:close/>
                    <a:moveTo>
                      <a:pt x="632722" y="1985007"/>
                    </a:moveTo>
                    <a:lnTo>
                      <a:pt x="632722" y="3321943"/>
                    </a:lnTo>
                    <a:lnTo>
                      <a:pt x="3297018" y="3321943"/>
                    </a:lnTo>
                    <a:lnTo>
                      <a:pt x="3297018" y="1985007"/>
                    </a:lnTo>
                    <a:close/>
                    <a:moveTo>
                      <a:pt x="2657019" y="761679"/>
                    </a:moveTo>
                    <a:lnTo>
                      <a:pt x="2760733" y="1606387"/>
                    </a:lnTo>
                    <a:lnTo>
                      <a:pt x="2761762" y="1614761"/>
                    </a:lnTo>
                    <a:lnTo>
                      <a:pt x="2762330" y="1614691"/>
                    </a:lnTo>
                    <a:cubicBezTo>
                      <a:pt x="2780335" y="1740615"/>
                      <a:pt x="2862522" y="1833408"/>
                      <a:pt x="2948897" y="1824230"/>
                    </a:cubicBezTo>
                    <a:cubicBezTo>
                      <a:pt x="3036464" y="1814924"/>
                      <a:pt x="3095979" y="1704243"/>
                      <a:pt x="3083047" y="1575312"/>
                    </a:cubicBezTo>
                    <a:lnTo>
                      <a:pt x="3083347" y="1575275"/>
                    </a:lnTo>
                    <a:lnTo>
                      <a:pt x="2983448" y="761679"/>
                    </a:lnTo>
                    <a:close/>
                    <a:moveTo>
                      <a:pt x="2205921" y="761679"/>
                    </a:moveTo>
                    <a:lnTo>
                      <a:pt x="2264137" y="1594263"/>
                    </a:lnTo>
                    <a:cubicBezTo>
                      <a:pt x="2264333" y="1597068"/>
                      <a:pt x="2264530" y="1599874"/>
                      <a:pt x="2264726" y="1602679"/>
                    </a:cubicBezTo>
                    <a:lnTo>
                      <a:pt x="2265297" y="1602640"/>
                    </a:lnTo>
                    <a:cubicBezTo>
                      <a:pt x="2276686" y="1729333"/>
                      <a:pt x="2353905" y="1826300"/>
                      <a:pt x="2440641" y="1821655"/>
                    </a:cubicBezTo>
                    <a:cubicBezTo>
                      <a:pt x="2528577" y="1816945"/>
                      <a:pt x="2593802" y="1709530"/>
                      <a:pt x="2587636" y="1580099"/>
                    </a:cubicBezTo>
                    <a:lnTo>
                      <a:pt x="2587937" y="1580078"/>
                    </a:lnTo>
                    <a:lnTo>
                      <a:pt x="2530706" y="761679"/>
                    </a:lnTo>
                    <a:close/>
                    <a:moveTo>
                      <a:pt x="1761700" y="761679"/>
                    </a:moveTo>
                    <a:cubicBezTo>
                      <a:pt x="1761699" y="1032443"/>
                      <a:pt x="1761699" y="1303208"/>
                      <a:pt x="1761698" y="1573972"/>
                    </a:cubicBezTo>
                    <a:lnTo>
                      <a:pt x="1761698" y="1582410"/>
                    </a:lnTo>
                    <a:lnTo>
                      <a:pt x="1762270" y="1582410"/>
                    </a:lnTo>
                    <a:cubicBezTo>
                      <a:pt x="1764795" y="1709590"/>
                      <a:pt x="1835062" y="1811707"/>
                      <a:pt x="1921910" y="1813122"/>
                    </a:cubicBezTo>
                    <a:cubicBezTo>
                      <a:pt x="2009960" y="1814558"/>
                      <a:pt x="2082519" y="1711955"/>
                      <a:pt x="2085398" y="1582410"/>
                    </a:cubicBezTo>
                    <a:lnTo>
                      <a:pt x="2085698" y="1582410"/>
                    </a:lnTo>
                    <a:cubicBezTo>
                      <a:pt x="2085698" y="1308834"/>
                      <a:pt x="2085698" y="1035256"/>
                      <a:pt x="2085696" y="761679"/>
                    </a:cubicBezTo>
                    <a:close/>
                    <a:moveTo>
                      <a:pt x="3411320" y="761678"/>
                    </a:moveTo>
                    <a:lnTo>
                      <a:pt x="3078803" y="761679"/>
                    </a:lnTo>
                    <a:lnTo>
                      <a:pt x="3277545" y="1622538"/>
                    </a:lnTo>
                    <a:lnTo>
                      <a:pt x="3279443" y="1630759"/>
                    </a:lnTo>
                    <a:lnTo>
                      <a:pt x="3280000" y="1630631"/>
                    </a:lnTo>
                    <a:cubicBezTo>
                      <a:pt x="3311069" y="1753983"/>
                      <a:pt x="3402507" y="1837676"/>
                      <a:pt x="3487448" y="1819520"/>
                    </a:cubicBezTo>
                    <a:cubicBezTo>
                      <a:pt x="3573564" y="1801112"/>
                      <a:pt x="3621183" y="1684815"/>
                      <a:pt x="3594846" y="1557943"/>
                    </a:cubicBezTo>
                    <a:lnTo>
                      <a:pt x="3595140" y="1557876"/>
                    </a:lnTo>
                    <a:close/>
                    <a:moveTo>
                      <a:pt x="1633002" y="761678"/>
                    </a:moveTo>
                    <a:lnTo>
                      <a:pt x="1308563" y="761679"/>
                    </a:lnTo>
                    <a:lnTo>
                      <a:pt x="1266057" y="1572672"/>
                    </a:lnTo>
                    <a:lnTo>
                      <a:pt x="1265616" y="1581099"/>
                    </a:lnTo>
                    <a:lnTo>
                      <a:pt x="1266187" y="1581128"/>
                    </a:lnTo>
                    <a:cubicBezTo>
                      <a:pt x="1262052" y="1708267"/>
                      <a:pt x="1326878" y="1813921"/>
                      <a:pt x="1413534" y="1819881"/>
                    </a:cubicBezTo>
                    <a:cubicBezTo>
                      <a:pt x="1501387" y="1825922"/>
                      <a:pt x="1579217" y="1727257"/>
                      <a:pt x="1588872" y="1598040"/>
                    </a:cubicBezTo>
                    <a:lnTo>
                      <a:pt x="1589172" y="1598055"/>
                    </a:lnTo>
                    <a:close/>
                    <a:moveTo>
                      <a:pt x="863949" y="761678"/>
                    </a:moveTo>
                    <a:lnTo>
                      <a:pt x="765078" y="1566901"/>
                    </a:lnTo>
                    <a:lnTo>
                      <a:pt x="764050" y="1575275"/>
                    </a:lnTo>
                    <a:lnTo>
                      <a:pt x="764617" y="1575345"/>
                    </a:lnTo>
                    <a:cubicBezTo>
                      <a:pt x="751624" y="1701884"/>
                      <a:pt x="808922" y="1811803"/>
                      <a:pt x="894951" y="1823794"/>
                    </a:cubicBezTo>
                    <a:cubicBezTo>
                      <a:pt x="982168" y="1835949"/>
                      <a:pt x="1066691" y="1742953"/>
                      <a:pt x="1085336" y="1614724"/>
                    </a:cubicBezTo>
                    <a:lnTo>
                      <a:pt x="1085635" y="1614761"/>
                    </a:lnTo>
                    <a:lnTo>
                      <a:pt x="1190378" y="761679"/>
                    </a:lnTo>
                    <a:close/>
                    <a:moveTo>
                      <a:pt x="295535" y="441623"/>
                    </a:moveTo>
                    <a:lnTo>
                      <a:pt x="3583899" y="441623"/>
                    </a:lnTo>
                    <a:cubicBezTo>
                      <a:pt x="3610412" y="441623"/>
                      <a:pt x="3631905" y="463116"/>
                      <a:pt x="3631905" y="489629"/>
                    </a:cubicBezTo>
                    <a:lnTo>
                      <a:pt x="3631905" y="655863"/>
                    </a:lnTo>
                    <a:lnTo>
                      <a:pt x="3884522" y="1666330"/>
                    </a:lnTo>
                    <a:cubicBezTo>
                      <a:pt x="3909974" y="1748325"/>
                      <a:pt x="3809191" y="1900953"/>
                      <a:pt x="3631905" y="1666330"/>
                    </a:cubicBezTo>
                    <a:lnTo>
                      <a:pt x="3631905" y="3970014"/>
                    </a:lnTo>
                    <a:lnTo>
                      <a:pt x="247529" y="3970014"/>
                    </a:lnTo>
                    <a:lnTo>
                      <a:pt x="247529" y="1768425"/>
                    </a:lnTo>
                    <a:cubicBezTo>
                      <a:pt x="263724" y="1795996"/>
                      <a:pt x="288366" y="1813812"/>
                      <a:pt x="317369" y="1820473"/>
                    </a:cubicBezTo>
                    <a:cubicBezTo>
                      <a:pt x="403196" y="1840184"/>
                      <a:pt x="495502" y="1754908"/>
                      <a:pt x="525251" y="1628793"/>
                    </a:cubicBezTo>
                    <a:lnTo>
                      <a:pt x="525545" y="1628855"/>
                    </a:lnTo>
                    <a:lnTo>
                      <a:pt x="709866" y="761679"/>
                    </a:lnTo>
                    <a:lnTo>
                      <a:pt x="378634" y="761679"/>
                    </a:lnTo>
                    <a:lnTo>
                      <a:pt x="210380" y="1553239"/>
                    </a:lnTo>
                    <a:lnTo>
                      <a:pt x="208625" y="1561492"/>
                    </a:lnTo>
                    <a:lnTo>
                      <a:pt x="209185" y="1561611"/>
                    </a:lnTo>
                    <a:cubicBezTo>
                      <a:pt x="202164" y="1598200"/>
                      <a:pt x="201274" y="1633895"/>
                      <a:pt x="207433" y="1666330"/>
                    </a:cubicBezTo>
                    <a:cubicBezTo>
                      <a:pt x="113985" y="1883037"/>
                      <a:pt x="-32319" y="1816968"/>
                      <a:pt x="6372" y="1666330"/>
                    </a:cubicBezTo>
                    <a:lnTo>
                      <a:pt x="249769" y="692744"/>
                    </a:lnTo>
                    <a:cubicBezTo>
                      <a:pt x="247993" y="689334"/>
                      <a:pt x="247529" y="685546"/>
                      <a:pt x="247529" y="681649"/>
                    </a:cubicBezTo>
                    <a:lnTo>
                      <a:pt x="247529" y="489629"/>
                    </a:lnTo>
                    <a:cubicBezTo>
                      <a:pt x="247529" y="463116"/>
                      <a:pt x="269022" y="441623"/>
                      <a:pt x="295535" y="441623"/>
                    </a:cubicBezTo>
                    <a:close/>
                    <a:moveTo>
                      <a:pt x="307785" y="0"/>
                    </a:moveTo>
                    <a:lnTo>
                      <a:pt x="3571649" y="0"/>
                    </a:lnTo>
                    <a:cubicBezTo>
                      <a:pt x="3604927" y="0"/>
                      <a:pt x="3631905" y="26978"/>
                      <a:pt x="3631905" y="60256"/>
                    </a:cubicBezTo>
                    <a:lnTo>
                      <a:pt x="3631905" y="301273"/>
                    </a:lnTo>
                    <a:cubicBezTo>
                      <a:pt x="3631905" y="334551"/>
                      <a:pt x="3604927" y="361529"/>
                      <a:pt x="3571649" y="361529"/>
                    </a:cubicBezTo>
                    <a:lnTo>
                      <a:pt x="307785" y="361529"/>
                    </a:lnTo>
                    <a:cubicBezTo>
                      <a:pt x="274507" y="361529"/>
                      <a:pt x="247529" y="334551"/>
                      <a:pt x="247529" y="301273"/>
                    </a:cubicBezTo>
                    <a:lnTo>
                      <a:pt x="247529" y="60256"/>
                    </a:lnTo>
                    <a:cubicBezTo>
                      <a:pt x="247529" y="26978"/>
                      <a:pt x="274507" y="0"/>
                      <a:pt x="307785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Isosceles Triangle 3">
                <a:extLst>
                  <a:ext uri="{FF2B5EF4-FFF2-40B4-BE49-F238E27FC236}">
                    <a16:creationId xmlns:a16="http://schemas.microsoft.com/office/drawing/2014/main" xmlns="" id="{9A2920DE-5976-434C-9E7C-2D5D5FE8A7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9245">
                <a:off x="2692912" y="1965188"/>
                <a:ext cx="35966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3935086" h="3938802">
                    <a:moveTo>
                      <a:pt x="1861742" y="3314001"/>
                    </a:moveTo>
                    <a:cubicBezTo>
                      <a:pt x="1921395" y="3314001"/>
                      <a:pt x="1969754" y="3362360"/>
                      <a:pt x="1969754" y="3422013"/>
                    </a:cubicBezTo>
                    <a:cubicBezTo>
                      <a:pt x="1969754" y="3481666"/>
                      <a:pt x="1921395" y="3530025"/>
                      <a:pt x="1861742" y="3530025"/>
                    </a:cubicBezTo>
                    <a:cubicBezTo>
                      <a:pt x="1802089" y="3530025"/>
                      <a:pt x="1753730" y="3481666"/>
                      <a:pt x="1753730" y="3422013"/>
                    </a:cubicBezTo>
                    <a:cubicBezTo>
                      <a:pt x="1753730" y="3362360"/>
                      <a:pt x="1802089" y="3314001"/>
                      <a:pt x="1861742" y="3314001"/>
                    </a:cubicBezTo>
                    <a:close/>
                    <a:moveTo>
                      <a:pt x="2097646" y="2118753"/>
                    </a:moveTo>
                    <a:lnTo>
                      <a:pt x="2097646" y="2478753"/>
                    </a:lnTo>
                    <a:lnTo>
                      <a:pt x="2457646" y="2478753"/>
                    </a:lnTo>
                    <a:lnTo>
                      <a:pt x="2457646" y="2118753"/>
                    </a:lnTo>
                    <a:close/>
                    <a:moveTo>
                      <a:pt x="1476536" y="2118753"/>
                    </a:moveTo>
                    <a:lnTo>
                      <a:pt x="1476536" y="2478753"/>
                    </a:lnTo>
                    <a:lnTo>
                      <a:pt x="1836536" y="2478753"/>
                    </a:lnTo>
                    <a:lnTo>
                      <a:pt x="1836536" y="2118753"/>
                    </a:lnTo>
                    <a:close/>
                    <a:moveTo>
                      <a:pt x="2097646" y="1539638"/>
                    </a:moveTo>
                    <a:lnTo>
                      <a:pt x="2097646" y="1899638"/>
                    </a:lnTo>
                    <a:lnTo>
                      <a:pt x="2457646" y="1899638"/>
                    </a:lnTo>
                    <a:lnTo>
                      <a:pt x="2457646" y="1539638"/>
                    </a:lnTo>
                    <a:close/>
                    <a:moveTo>
                      <a:pt x="1476536" y="1539638"/>
                    </a:moveTo>
                    <a:lnTo>
                      <a:pt x="1476536" y="1899638"/>
                    </a:lnTo>
                    <a:lnTo>
                      <a:pt x="1836536" y="1899638"/>
                    </a:lnTo>
                    <a:lnTo>
                      <a:pt x="1836536" y="1539638"/>
                    </a:lnTo>
                    <a:close/>
                    <a:moveTo>
                      <a:pt x="1989788" y="770570"/>
                    </a:moveTo>
                    <a:lnTo>
                      <a:pt x="3429788" y="1850570"/>
                    </a:lnTo>
                    <a:lnTo>
                      <a:pt x="3430108" y="1850570"/>
                    </a:lnTo>
                    <a:lnTo>
                      <a:pt x="3430108" y="3938802"/>
                    </a:lnTo>
                    <a:lnTo>
                      <a:pt x="2265771" y="3938802"/>
                    </a:lnTo>
                    <a:lnTo>
                      <a:pt x="2265771" y="2786674"/>
                    </a:lnTo>
                    <a:lnTo>
                      <a:pt x="1669844" y="2786674"/>
                    </a:lnTo>
                    <a:lnTo>
                      <a:pt x="1669844" y="3938802"/>
                    </a:lnTo>
                    <a:lnTo>
                      <a:pt x="549788" y="3938802"/>
                    </a:lnTo>
                    <a:lnTo>
                      <a:pt x="549788" y="1850570"/>
                    </a:lnTo>
                    <a:close/>
                    <a:moveTo>
                      <a:pt x="1969233" y="1003"/>
                    </a:moveTo>
                    <a:cubicBezTo>
                      <a:pt x="1995162" y="-2644"/>
                      <a:pt x="2022483" y="3601"/>
                      <a:pt x="2045048" y="20601"/>
                    </a:cubicBezTo>
                    <a:lnTo>
                      <a:pt x="3894333" y="1413834"/>
                    </a:lnTo>
                    <a:cubicBezTo>
                      <a:pt x="3939464" y="1447835"/>
                      <a:pt x="3948486" y="1511986"/>
                      <a:pt x="3914485" y="1557117"/>
                    </a:cubicBezTo>
                    <a:lnTo>
                      <a:pt x="3756006" y="1767472"/>
                    </a:lnTo>
                    <a:cubicBezTo>
                      <a:pt x="3722004" y="1812603"/>
                      <a:pt x="3657854" y="1821626"/>
                      <a:pt x="3612722" y="1787625"/>
                    </a:cubicBezTo>
                    <a:lnTo>
                      <a:pt x="1967544" y="548164"/>
                    </a:lnTo>
                    <a:lnTo>
                      <a:pt x="322364" y="1787626"/>
                    </a:lnTo>
                    <a:cubicBezTo>
                      <a:pt x="277233" y="1821627"/>
                      <a:pt x="213082" y="1812604"/>
                      <a:pt x="179080" y="1767473"/>
                    </a:cubicBezTo>
                    <a:lnTo>
                      <a:pt x="20601" y="1557118"/>
                    </a:lnTo>
                    <a:cubicBezTo>
                      <a:pt x="-13400" y="1511987"/>
                      <a:pt x="-4378" y="1447836"/>
                      <a:pt x="40754" y="1413835"/>
                    </a:cubicBezTo>
                    <a:lnTo>
                      <a:pt x="1890038" y="20602"/>
                    </a:lnTo>
                    <a:cubicBezTo>
                      <a:pt x="1912604" y="3602"/>
                      <a:pt x="1939924" y="-2643"/>
                      <a:pt x="1965854" y="1004"/>
                    </a:cubicBezTo>
                    <a:lnTo>
                      <a:pt x="1967542" y="1586"/>
                    </a:lnTo>
                    <a:cubicBezTo>
                      <a:pt x="1968071" y="1171"/>
                      <a:pt x="1968652" y="1085"/>
                      <a:pt x="1969233" y="100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xmlns="" id="{5C00BC09-68AA-4BCC-BF5F-84E3B96E3C8E}"/>
                </a:ext>
              </a:extLst>
            </p:cNvPr>
            <p:cNvSpPr/>
            <p:nvPr/>
          </p:nvSpPr>
          <p:spPr>
            <a:xfrm rot="18143891">
              <a:off x="423487" y="2403381"/>
              <a:ext cx="531261" cy="531261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6" name="Group 96">
            <a:extLst>
              <a:ext uri="{FF2B5EF4-FFF2-40B4-BE49-F238E27FC236}">
                <a16:creationId xmlns:a16="http://schemas.microsoft.com/office/drawing/2014/main" xmlns="" id="{64D56E5E-311E-42A9-A687-21D265312CF8}"/>
              </a:ext>
            </a:extLst>
          </p:cNvPr>
          <p:cNvGrpSpPr/>
          <p:nvPr/>
        </p:nvGrpSpPr>
        <p:grpSpPr>
          <a:xfrm>
            <a:off x="4681998" y="2939056"/>
            <a:ext cx="1923561" cy="1576903"/>
            <a:chOff x="2676526" y="2041913"/>
            <a:chExt cx="3486148" cy="2833560"/>
          </a:xfrm>
        </p:grpSpPr>
        <p:grpSp>
          <p:nvGrpSpPr>
            <p:cNvPr id="37" name="Group 97">
              <a:extLst>
                <a:ext uri="{FF2B5EF4-FFF2-40B4-BE49-F238E27FC236}">
                  <a16:creationId xmlns:a16="http://schemas.microsoft.com/office/drawing/2014/main" xmlns="" id="{AD805550-3DE9-474E-BC49-2622ED870C3E}"/>
                </a:ext>
              </a:extLst>
            </p:cNvPr>
            <p:cNvGrpSpPr/>
            <p:nvPr/>
          </p:nvGrpSpPr>
          <p:grpSpPr>
            <a:xfrm>
              <a:off x="2745022" y="2041913"/>
              <a:ext cx="3417652" cy="2755290"/>
              <a:chOff x="2745022" y="2041913"/>
              <a:chExt cx="3417652" cy="2755290"/>
            </a:xfrm>
            <a:solidFill>
              <a:srgbClr val="FAB117"/>
            </a:solidFill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xmlns="" id="{0B85E2E6-0F56-4875-897E-187F3A3E54CE}"/>
                  </a:ext>
                </a:extLst>
              </p:cNvPr>
              <p:cNvSpPr/>
              <p:nvPr/>
            </p:nvSpPr>
            <p:spPr>
              <a:xfrm>
                <a:off x="2901403" y="2041913"/>
                <a:ext cx="3261271" cy="1993269"/>
              </a:xfrm>
              <a:custGeom>
                <a:avLst/>
                <a:gdLst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962025 w 3228975"/>
                  <a:gd name="connsiteY4" fmla="*/ 19050 h 1866900"/>
                  <a:gd name="connsiteX5" fmla="*/ 2105025 w 3228975"/>
                  <a:gd name="connsiteY5" fmla="*/ 9525 h 1866900"/>
                  <a:gd name="connsiteX6" fmla="*/ 3228975 w 3228975"/>
                  <a:gd name="connsiteY6" fmla="*/ 476250 h 1866900"/>
                  <a:gd name="connsiteX7" fmla="*/ 3219450 w 3228975"/>
                  <a:gd name="connsiteY7" fmla="*/ 1866900 h 1866900"/>
                  <a:gd name="connsiteX8" fmla="*/ 3086100 w 3228975"/>
                  <a:gd name="connsiteY8" fmla="*/ 1847850 h 1866900"/>
                  <a:gd name="connsiteX9" fmla="*/ 2095500 w 3228975"/>
                  <a:gd name="connsiteY9" fmla="*/ 771525 h 1866900"/>
                  <a:gd name="connsiteX10" fmla="*/ 1095375 w 3228975"/>
                  <a:gd name="connsiteY10" fmla="*/ 571500 h 1866900"/>
                  <a:gd name="connsiteX11" fmla="*/ 0 w 3228975"/>
                  <a:gd name="connsiteY11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5725 w 3228975"/>
                  <a:gd name="connsiteY2" fmla="*/ 742950 h 1866900"/>
                  <a:gd name="connsiteX3" fmla="*/ 866775 w 3228975"/>
                  <a:gd name="connsiteY3" fmla="*/ 0 h 1866900"/>
                  <a:gd name="connsiteX4" fmla="*/ 2105025 w 3228975"/>
                  <a:gd name="connsiteY4" fmla="*/ 9525 h 1866900"/>
                  <a:gd name="connsiteX5" fmla="*/ 3228975 w 3228975"/>
                  <a:gd name="connsiteY5" fmla="*/ 476250 h 1866900"/>
                  <a:gd name="connsiteX6" fmla="*/ 3219450 w 3228975"/>
                  <a:gd name="connsiteY6" fmla="*/ 1866900 h 1866900"/>
                  <a:gd name="connsiteX7" fmla="*/ 3086100 w 3228975"/>
                  <a:gd name="connsiteY7" fmla="*/ 1847850 h 1866900"/>
                  <a:gd name="connsiteX8" fmla="*/ 2095500 w 3228975"/>
                  <a:gd name="connsiteY8" fmla="*/ 771525 h 1866900"/>
                  <a:gd name="connsiteX9" fmla="*/ 1095375 w 3228975"/>
                  <a:gd name="connsiteY9" fmla="*/ 571500 h 1866900"/>
                  <a:gd name="connsiteX10" fmla="*/ 0 w 3228975"/>
                  <a:gd name="connsiteY10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66775 w 3228975"/>
                  <a:gd name="connsiteY2" fmla="*/ 0 h 1866900"/>
                  <a:gd name="connsiteX3" fmla="*/ 2105025 w 3228975"/>
                  <a:gd name="connsiteY3" fmla="*/ 9525 h 1866900"/>
                  <a:gd name="connsiteX4" fmla="*/ 3228975 w 3228975"/>
                  <a:gd name="connsiteY4" fmla="*/ 476250 h 1866900"/>
                  <a:gd name="connsiteX5" fmla="*/ 3219450 w 3228975"/>
                  <a:gd name="connsiteY5" fmla="*/ 1866900 h 1866900"/>
                  <a:gd name="connsiteX6" fmla="*/ 3086100 w 3228975"/>
                  <a:gd name="connsiteY6" fmla="*/ 1847850 h 1866900"/>
                  <a:gd name="connsiteX7" fmla="*/ 2095500 w 3228975"/>
                  <a:gd name="connsiteY7" fmla="*/ 771525 h 1866900"/>
                  <a:gd name="connsiteX8" fmla="*/ 1095375 w 3228975"/>
                  <a:gd name="connsiteY8" fmla="*/ 571500 h 1866900"/>
                  <a:gd name="connsiteX9" fmla="*/ 0 w 3228975"/>
                  <a:gd name="connsiteY9" fmla="*/ 790575 h 1866900"/>
                  <a:gd name="connsiteX0" fmla="*/ 0 w 3228975"/>
                  <a:gd name="connsiteY0" fmla="*/ 790575 h 1866900"/>
                  <a:gd name="connsiteX1" fmla="*/ 0 w 3228975"/>
                  <a:gd name="connsiteY1" fmla="*/ 790575 h 1866900"/>
                  <a:gd name="connsiteX2" fmla="*/ 866775 w 3228975"/>
                  <a:gd name="connsiteY2" fmla="*/ 0 h 1866900"/>
                  <a:gd name="connsiteX3" fmla="*/ 2105025 w 3228975"/>
                  <a:gd name="connsiteY3" fmla="*/ 9525 h 1866900"/>
                  <a:gd name="connsiteX4" fmla="*/ 3228975 w 3228975"/>
                  <a:gd name="connsiteY4" fmla="*/ 476250 h 1866900"/>
                  <a:gd name="connsiteX5" fmla="*/ 3219450 w 3228975"/>
                  <a:gd name="connsiteY5" fmla="*/ 1866900 h 1866900"/>
                  <a:gd name="connsiteX6" fmla="*/ 3086100 w 3228975"/>
                  <a:gd name="connsiteY6" fmla="*/ 1847850 h 1866900"/>
                  <a:gd name="connsiteX7" fmla="*/ 2095500 w 3228975"/>
                  <a:gd name="connsiteY7" fmla="*/ 771525 h 1866900"/>
                  <a:gd name="connsiteX8" fmla="*/ 1095375 w 3228975"/>
                  <a:gd name="connsiteY8" fmla="*/ 571500 h 1866900"/>
                  <a:gd name="connsiteX9" fmla="*/ 0 w 3228975"/>
                  <a:gd name="connsiteY9" fmla="*/ 790575 h 1866900"/>
                  <a:gd name="connsiteX0" fmla="*/ 253889 w 3254264"/>
                  <a:gd name="connsiteY0" fmla="*/ 1143000 h 1866900"/>
                  <a:gd name="connsiteX1" fmla="*/ 25289 w 3254264"/>
                  <a:gd name="connsiteY1" fmla="*/ 790575 h 1866900"/>
                  <a:gd name="connsiteX2" fmla="*/ 892064 w 3254264"/>
                  <a:gd name="connsiteY2" fmla="*/ 0 h 1866900"/>
                  <a:gd name="connsiteX3" fmla="*/ 2130314 w 3254264"/>
                  <a:gd name="connsiteY3" fmla="*/ 9525 h 1866900"/>
                  <a:gd name="connsiteX4" fmla="*/ 3254264 w 3254264"/>
                  <a:gd name="connsiteY4" fmla="*/ 476250 h 1866900"/>
                  <a:gd name="connsiteX5" fmla="*/ 3244739 w 3254264"/>
                  <a:gd name="connsiteY5" fmla="*/ 1866900 h 1866900"/>
                  <a:gd name="connsiteX6" fmla="*/ 3111389 w 3254264"/>
                  <a:gd name="connsiteY6" fmla="*/ 1847850 h 1866900"/>
                  <a:gd name="connsiteX7" fmla="*/ 2120789 w 3254264"/>
                  <a:gd name="connsiteY7" fmla="*/ 771525 h 1866900"/>
                  <a:gd name="connsiteX8" fmla="*/ 1120664 w 3254264"/>
                  <a:gd name="connsiteY8" fmla="*/ 571500 h 1866900"/>
                  <a:gd name="connsiteX9" fmla="*/ 253889 w 3254264"/>
                  <a:gd name="connsiteY9" fmla="*/ 1143000 h 1866900"/>
                  <a:gd name="connsiteX0" fmla="*/ 1097065 w 3230665"/>
                  <a:gd name="connsiteY0" fmla="*/ 571500 h 1866900"/>
                  <a:gd name="connsiteX1" fmla="*/ 1690 w 3230665"/>
                  <a:gd name="connsiteY1" fmla="*/ 790575 h 1866900"/>
                  <a:gd name="connsiteX2" fmla="*/ 868465 w 3230665"/>
                  <a:gd name="connsiteY2" fmla="*/ 0 h 1866900"/>
                  <a:gd name="connsiteX3" fmla="*/ 2106715 w 3230665"/>
                  <a:gd name="connsiteY3" fmla="*/ 9525 h 1866900"/>
                  <a:gd name="connsiteX4" fmla="*/ 3230665 w 3230665"/>
                  <a:gd name="connsiteY4" fmla="*/ 476250 h 1866900"/>
                  <a:gd name="connsiteX5" fmla="*/ 3221140 w 3230665"/>
                  <a:gd name="connsiteY5" fmla="*/ 1866900 h 1866900"/>
                  <a:gd name="connsiteX6" fmla="*/ 3087790 w 3230665"/>
                  <a:gd name="connsiteY6" fmla="*/ 1847850 h 1866900"/>
                  <a:gd name="connsiteX7" fmla="*/ 2097190 w 3230665"/>
                  <a:gd name="connsiteY7" fmla="*/ 771525 h 1866900"/>
                  <a:gd name="connsiteX8" fmla="*/ 1097065 w 3230665"/>
                  <a:gd name="connsiteY8" fmla="*/ 571500 h 1866900"/>
                  <a:gd name="connsiteX0" fmla="*/ 1099783 w 3233383"/>
                  <a:gd name="connsiteY0" fmla="*/ 571500 h 1866900"/>
                  <a:gd name="connsiteX1" fmla="*/ 4408 w 3233383"/>
                  <a:gd name="connsiteY1" fmla="*/ 790575 h 1866900"/>
                  <a:gd name="connsiteX2" fmla="*/ 871183 w 3233383"/>
                  <a:gd name="connsiteY2" fmla="*/ 0 h 1866900"/>
                  <a:gd name="connsiteX3" fmla="*/ 2109433 w 3233383"/>
                  <a:gd name="connsiteY3" fmla="*/ 9525 h 1866900"/>
                  <a:gd name="connsiteX4" fmla="*/ 3233383 w 3233383"/>
                  <a:gd name="connsiteY4" fmla="*/ 476250 h 1866900"/>
                  <a:gd name="connsiteX5" fmla="*/ 3223858 w 3233383"/>
                  <a:gd name="connsiteY5" fmla="*/ 1866900 h 1866900"/>
                  <a:gd name="connsiteX6" fmla="*/ 3090508 w 3233383"/>
                  <a:gd name="connsiteY6" fmla="*/ 1847850 h 1866900"/>
                  <a:gd name="connsiteX7" fmla="*/ 2099908 w 3233383"/>
                  <a:gd name="connsiteY7" fmla="*/ 771525 h 1866900"/>
                  <a:gd name="connsiteX8" fmla="*/ 1099783 w 3233383"/>
                  <a:gd name="connsiteY8" fmla="*/ 571500 h 1866900"/>
                  <a:gd name="connsiteX0" fmla="*/ 1099783 w 3233383"/>
                  <a:gd name="connsiteY0" fmla="*/ 571500 h 1866900"/>
                  <a:gd name="connsiteX1" fmla="*/ 4408 w 3233383"/>
                  <a:gd name="connsiteY1" fmla="*/ 790575 h 1866900"/>
                  <a:gd name="connsiteX2" fmla="*/ 871183 w 3233383"/>
                  <a:gd name="connsiteY2" fmla="*/ 0 h 1866900"/>
                  <a:gd name="connsiteX3" fmla="*/ 2109433 w 3233383"/>
                  <a:gd name="connsiteY3" fmla="*/ 9525 h 1866900"/>
                  <a:gd name="connsiteX4" fmla="*/ 3233383 w 3233383"/>
                  <a:gd name="connsiteY4" fmla="*/ 476250 h 1866900"/>
                  <a:gd name="connsiteX5" fmla="*/ 3223858 w 3233383"/>
                  <a:gd name="connsiteY5" fmla="*/ 1866900 h 1866900"/>
                  <a:gd name="connsiteX6" fmla="*/ 3090508 w 3233383"/>
                  <a:gd name="connsiteY6" fmla="*/ 1847850 h 1866900"/>
                  <a:gd name="connsiteX7" fmla="*/ 2099908 w 3233383"/>
                  <a:gd name="connsiteY7" fmla="*/ 771525 h 1866900"/>
                  <a:gd name="connsiteX8" fmla="*/ 1099783 w 3233383"/>
                  <a:gd name="connsiteY8" fmla="*/ 571500 h 1866900"/>
                  <a:gd name="connsiteX0" fmla="*/ 1099427 w 3233027"/>
                  <a:gd name="connsiteY0" fmla="*/ 571500 h 1866900"/>
                  <a:gd name="connsiteX1" fmla="*/ 4052 w 3233027"/>
                  <a:gd name="connsiteY1" fmla="*/ 790575 h 1866900"/>
                  <a:gd name="connsiteX2" fmla="*/ 870827 w 3233027"/>
                  <a:gd name="connsiteY2" fmla="*/ 0 h 1866900"/>
                  <a:gd name="connsiteX3" fmla="*/ 2109077 w 3233027"/>
                  <a:gd name="connsiteY3" fmla="*/ 9525 h 1866900"/>
                  <a:gd name="connsiteX4" fmla="*/ 3233027 w 3233027"/>
                  <a:gd name="connsiteY4" fmla="*/ 476250 h 1866900"/>
                  <a:gd name="connsiteX5" fmla="*/ 3223502 w 3233027"/>
                  <a:gd name="connsiteY5" fmla="*/ 1866900 h 1866900"/>
                  <a:gd name="connsiteX6" fmla="*/ 3090152 w 3233027"/>
                  <a:gd name="connsiteY6" fmla="*/ 1847850 h 1866900"/>
                  <a:gd name="connsiteX7" fmla="*/ 2099552 w 3233027"/>
                  <a:gd name="connsiteY7" fmla="*/ 771525 h 1866900"/>
                  <a:gd name="connsiteX8" fmla="*/ 1099427 w 3233027"/>
                  <a:gd name="connsiteY8" fmla="*/ 571500 h 1866900"/>
                  <a:gd name="connsiteX0" fmla="*/ 1118366 w 3251966"/>
                  <a:gd name="connsiteY0" fmla="*/ 571500 h 1866900"/>
                  <a:gd name="connsiteX1" fmla="*/ 3941 w 3251966"/>
                  <a:gd name="connsiteY1" fmla="*/ 809625 h 1866900"/>
                  <a:gd name="connsiteX2" fmla="*/ 889766 w 3251966"/>
                  <a:gd name="connsiteY2" fmla="*/ 0 h 1866900"/>
                  <a:gd name="connsiteX3" fmla="*/ 2128016 w 3251966"/>
                  <a:gd name="connsiteY3" fmla="*/ 9525 h 1866900"/>
                  <a:gd name="connsiteX4" fmla="*/ 3251966 w 3251966"/>
                  <a:gd name="connsiteY4" fmla="*/ 476250 h 1866900"/>
                  <a:gd name="connsiteX5" fmla="*/ 3242441 w 3251966"/>
                  <a:gd name="connsiteY5" fmla="*/ 1866900 h 1866900"/>
                  <a:gd name="connsiteX6" fmla="*/ 3109091 w 3251966"/>
                  <a:gd name="connsiteY6" fmla="*/ 1847850 h 1866900"/>
                  <a:gd name="connsiteX7" fmla="*/ 2118491 w 3251966"/>
                  <a:gd name="connsiteY7" fmla="*/ 771525 h 1866900"/>
                  <a:gd name="connsiteX8" fmla="*/ 1118366 w 3251966"/>
                  <a:gd name="connsiteY8" fmla="*/ 571500 h 1866900"/>
                  <a:gd name="connsiteX0" fmla="*/ 1119025 w 3252625"/>
                  <a:gd name="connsiteY0" fmla="*/ 571500 h 1866900"/>
                  <a:gd name="connsiteX1" fmla="*/ 4600 w 3252625"/>
                  <a:gd name="connsiteY1" fmla="*/ 809625 h 1866900"/>
                  <a:gd name="connsiteX2" fmla="*/ 890425 w 3252625"/>
                  <a:gd name="connsiteY2" fmla="*/ 0 h 1866900"/>
                  <a:gd name="connsiteX3" fmla="*/ 2128675 w 3252625"/>
                  <a:gd name="connsiteY3" fmla="*/ 9525 h 1866900"/>
                  <a:gd name="connsiteX4" fmla="*/ 3252625 w 3252625"/>
                  <a:gd name="connsiteY4" fmla="*/ 476250 h 1866900"/>
                  <a:gd name="connsiteX5" fmla="*/ 3243100 w 3252625"/>
                  <a:gd name="connsiteY5" fmla="*/ 1866900 h 1866900"/>
                  <a:gd name="connsiteX6" fmla="*/ 3109750 w 3252625"/>
                  <a:gd name="connsiteY6" fmla="*/ 1847850 h 1866900"/>
                  <a:gd name="connsiteX7" fmla="*/ 2119150 w 3252625"/>
                  <a:gd name="connsiteY7" fmla="*/ 771525 h 1866900"/>
                  <a:gd name="connsiteX8" fmla="*/ 1119025 w 3252625"/>
                  <a:gd name="connsiteY8" fmla="*/ 571500 h 1866900"/>
                  <a:gd name="connsiteX0" fmla="*/ 1118146 w 3251746"/>
                  <a:gd name="connsiteY0" fmla="*/ 571500 h 1866900"/>
                  <a:gd name="connsiteX1" fmla="*/ 3721 w 3251746"/>
                  <a:gd name="connsiteY1" fmla="*/ 809625 h 1866900"/>
                  <a:gd name="connsiteX2" fmla="*/ 889546 w 3251746"/>
                  <a:gd name="connsiteY2" fmla="*/ 0 h 1866900"/>
                  <a:gd name="connsiteX3" fmla="*/ 2127796 w 3251746"/>
                  <a:gd name="connsiteY3" fmla="*/ 9525 h 1866900"/>
                  <a:gd name="connsiteX4" fmla="*/ 3251746 w 3251746"/>
                  <a:gd name="connsiteY4" fmla="*/ 476250 h 1866900"/>
                  <a:gd name="connsiteX5" fmla="*/ 3242221 w 3251746"/>
                  <a:gd name="connsiteY5" fmla="*/ 1866900 h 1866900"/>
                  <a:gd name="connsiteX6" fmla="*/ 3108871 w 3251746"/>
                  <a:gd name="connsiteY6" fmla="*/ 1847850 h 1866900"/>
                  <a:gd name="connsiteX7" fmla="*/ 2118271 w 3251746"/>
                  <a:gd name="connsiteY7" fmla="*/ 771525 h 1866900"/>
                  <a:gd name="connsiteX8" fmla="*/ 1118146 w 3251746"/>
                  <a:gd name="connsiteY8" fmla="*/ 571500 h 1866900"/>
                  <a:gd name="connsiteX0" fmla="*/ 1118146 w 3251746"/>
                  <a:gd name="connsiteY0" fmla="*/ 589645 h 1885045"/>
                  <a:gd name="connsiteX1" fmla="*/ 3721 w 3251746"/>
                  <a:gd name="connsiteY1" fmla="*/ 827770 h 1885045"/>
                  <a:gd name="connsiteX2" fmla="*/ 889546 w 3251746"/>
                  <a:gd name="connsiteY2" fmla="*/ 18145 h 1885045"/>
                  <a:gd name="connsiteX3" fmla="*/ 2127796 w 3251746"/>
                  <a:gd name="connsiteY3" fmla="*/ 27670 h 1885045"/>
                  <a:gd name="connsiteX4" fmla="*/ 3251746 w 3251746"/>
                  <a:gd name="connsiteY4" fmla="*/ 494395 h 1885045"/>
                  <a:gd name="connsiteX5" fmla="*/ 3242221 w 3251746"/>
                  <a:gd name="connsiteY5" fmla="*/ 1885045 h 1885045"/>
                  <a:gd name="connsiteX6" fmla="*/ 3108871 w 3251746"/>
                  <a:gd name="connsiteY6" fmla="*/ 1865995 h 1885045"/>
                  <a:gd name="connsiteX7" fmla="*/ 2118271 w 3251746"/>
                  <a:gd name="connsiteY7" fmla="*/ 789670 h 1885045"/>
                  <a:gd name="connsiteX8" fmla="*/ 1118146 w 3251746"/>
                  <a:gd name="connsiteY8" fmla="*/ 589645 h 1885045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108871 w 3251746"/>
                  <a:gd name="connsiteY6" fmla="*/ 188238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3080296 w 3251746"/>
                  <a:gd name="connsiteY6" fmla="*/ 1863337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2994571 w 3251746"/>
                  <a:gd name="connsiteY6" fmla="*/ 1777612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01437"/>
                  <a:gd name="connsiteX1" fmla="*/ 3721 w 3251746"/>
                  <a:gd name="connsiteY1" fmla="*/ 844162 h 1901437"/>
                  <a:gd name="connsiteX2" fmla="*/ 889546 w 3251746"/>
                  <a:gd name="connsiteY2" fmla="*/ 34537 h 1901437"/>
                  <a:gd name="connsiteX3" fmla="*/ 2127796 w 3251746"/>
                  <a:gd name="connsiteY3" fmla="*/ 44062 h 1901437"/>
                  <a:gd name="connsiteX4" fmla="*/ 3251746 w 3251746"/>
                  <a:gd name="connsiteY4" fmla="*/ 510787 h 1901437"/>
                  <a:gd name="connsiteX5" fmla="*/ 3242221 w 3251746"/>
                  <a:gd name="connsiteY5" fmla="*/ 1901437 h 1901437"/>
                  <a:gd name="connsiteX6" fmla="*/ 2994571 w 3251746"/>
                  <a:gd name="connsiteY6" fmla="*/ 1777612 h 1901437"/>
                  <a:gd name="connsiteX7" fmla="*/ 2118271 w 3251746"/>
                  <a:gd name="connsiteY7" fmla="*/ 806062 h 1901437"/>
                  <a:gd name="connsiteX8" fmla="*/ 1118146 w 3251746"/>
                  <a:gd name="connsiteY8" fmla="*/ 606037 h 1901437"/>
                  <a:gd name="connsiteX0" fmla="*/ 1118146 w 3251746"/>
                  <a:gd name="connsiteY0" fmla="*/ 606037 h 1921976"/>
                  <a:gd name="connsiteX1" fmla="*/ 3721 w 3251746"/>
                  <a:gd name="connsiteY1" fmla="*/ 844162 h 1921976"/>
                  <a:gd name="connsiteX2" fmla="*/ 889546 w 3251746"/>
                  <a:gd name="connsiteY2" fmla="*/ 34537 h 1921976"/>
                  <a:gd name="connsiteX3" fmla="*/ 2127796 w 3251746"/>
                  <a:gd name="connsiteY3" fmla="*/ 44062 h 1921976"/>
                  <a:gd name="connsiteX4" fmla="*/ 3251746 w 3251746"/>
                  <a:gd name="connsiteY4" fmla="*/ 510787 h 1921976"/>
                  <a:gd name="connsiteX5" fmla="*/ 3242221 w 3251746"/>
                  <a:gd name="connsiteY5" fmla="*/ 1901437 h 1921976"/>
                  <a:gd name="connsiteX6" fmla="*/ 2994571 w 3251746"/>
                  <a:gd name="connsiteY6" fmla="*/ 1777612 h 1921976"/>
                  <a:gd name="connsiteX7" fmla="*/ 2118271 w 3251746"/>
                  <a:gd name="connsiteY7" fmla="*/ 806062 h 1921976"/>
                  <a:gd name="connsiteX8" fmla="*/ 1118146 w 3251746"/>
                  <a:gd name="connsiteY8" fmla="*/ 606037 h 1921976"/>
                  <a:gd name="connsiteX0" fmla="*/ 1118146 w 3242221"/>
                  <a:gd name="connsiteY0" fmla="*/ 606037 h 1921976"/>
                  <a:gd name="connsiteX1" fmla="*/ 3721 w 3242221"/>
                  <a:gd name="connsiteY1" fmla="*/ 844162 h 1921976"/>
                  <a:gd name="connsiteX2" fmla="*/ 889546 w 3242221"/>
                  <a:gd name="connsiteY2" fmla="*/ 34537 h 1921976"/>
                  <a:gd name="connsiteX3" fmla="*/ 2127796 w 3242221"/>
                  <a:gd name="connsiteY3" fmla="*/ 44062 h 1921976"/>
                  <a:gd name="connsiteX4" fmla="*/ 3242221 w 3242221"/>
                  <a:gd name="connsiteY4" fmla="*/ 615562 h 1921976"/>
                  <a:gd name="connsiteX5" fmla="*/ 3242221 w 3242221"/>
                  <a:gd name="connsiteY5" fmla="*/ 1901437 h 1921976"/>
                  <a:gd name="connsiteX6" fmla="*/ 2994571 w 3242221"/>
                  <a:gd name="connsiteY6" fmla="*/ 1777612 h 1921976"/>
                  <a:gd name="connsiteX7" fmla="*/ 2118271 w 3242221"/>
                  <a:gd name="connsiteY7" fmla="*/ 806062 h 1921976"/>
                  <a:gd name="connsiteX8" fmla="*/ 1118146 w 3242221"/>
                  <a:gd name="connsiteY8" fmla="*/ 606037 h 1921976"/>
                  <a:gd name="connsiteX0" fmla="*/ 1118146 w 3242221"/>
                  <a:gd name="connsiteY0" fmla="*/ 606037 h 1921976"/>
                  <a:gd name="connsiteX1" fmla="*/ 3721 w 3242221"/>
                  <a:gd name="connsiteY1" fmla="*/ 844162 h 1921976"/>
                  <a:gd name="connsiteX2" fmla="*/ 889546 w 3242221"/>
                  <a:gd name="connsiteY2" fmla="*/ 34537 h 1921976"/>
                  <a:gd name="connsiteX3" fmla="*/ 2127796 w 3242221"/>
                  <a:gd name="connsiteY3" fmla="*/ 44062 h 1921976"/>
                  <a:gd name="connsiteX4" fmla="*/ 3242221 w 3242221"/>
                  <a:gd name="connsiteY4" fmla="*/ 615562 h 1921976"/>
                  <a:gd name="connsiteX5" fmla="*/ 3242221 w 3242221"/>
                  <a:gd name="connsiteY5" fmla="*/ 1901437 h 1921976"/>
                  <a:gd name="connsiteX6" fmla="*/ 2994571 w 3242221"/>
                  <a:gd name="connsiteY6" fmla="*/ 1777612 h 1921976"/>
                  <a:gd name="connsiteX7" fmla="*/ 2118271 w 3242221"/>
                  <a:gd name="connsiteY7" fmla="*/ 806062 h 1921976"/>
                  <a:gd name="connsiteX8" fmla="*/ 1118146 w 3242221"/>
                  <a:gd name="connsiteY8" fmla="*/ 606037 h 1921976"/>
                  <a:gd name="connsiteX0" fmla="*/ 1118146 w 3261271"/>
                  <a:gd name="connsiteY0" fmla="*/ 606037 h 1993269"/>
                  <a:gd name="connsiteX1" fmla="*/ 3721 w 3261271"/>
                  <a:gd name="connsiteY1" fmla="*/ 844162 h 1993269"/>
                  <a:gd name="connsiteX2" fmla="*/ 889546 w 3261271"/>
                  <a:gd name="connsiteY2" fmla="*/ 34537 h 1993269"/>
                  <a:gd name="connsiteX3" fmla="*/ 2127796 w 3261271"/>
                  <a:gd name="connsiteY3" fmla="*/ 44062 h 1993269"/>
                  <a:gd name="connsiteX4" fmla="*/ 3242221 w 3261271"/>
                  <a:gd name="connsiteY4" fmla="*/ 615562 h 1993269"/>
                  <a:gd name="connsiteX5" fmla="*/ 3261271 w 3261271"/>
                  <a:gd name="connsiteY5" fmla="*/ 1987162 h 1993269"/>
                  <a:gd name="connsiteX6" fmla="*/ 2994571 w 3261271"/>
                  <a:gd name="connsiteY6" fmla="*/ 1777612 h 1993269"/>
                  <a:gd name="connsiteX7" fmla="*/ 2118271 w 3261271"/>
                  <a:gd name="connsiteY7" fmla="*/ 806062 h 1993269"/>
                  <a:gd name="connsiteX8" fmla="*/ 1118146 w 3261271"/>
                  <a:gd name="connsiteY8" fmla="*/ 606037 h 199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1271" h="1993269">
                    <a:moveTo>
                      <a:pt x="1118146" y="606037"/>
                    </a:moveTo>
                    <a:cubicBezTo>
                      <a:pt x="816521" y="761612"/>
                      <a:pt x="308521" y="1206112"/>
                      <a:pt x="3721" y="844162"/>
                    </a:cubicBezTo>
                    <a:cubicBezTo>
                      <a:pt x="-62359" y="765692"/>
                      <a:pt x="772071" y="98037"/>
                      <a:pt x="889546" y="34537"/>
                    </a:cubicBezTo>
                    <a:cubicBezTo>
                      <a:pt x="1007021" y="-9913"/>
                      <a:pt x="2000796" y="-16263"/>
                      <a:pt x="2127796" y="44062"/>
                    </a:cubicBezTo>
                    <a:cubicBezTo>
                      <a:pt x="2616746" y="180587"/>
                      <a:pt x="2915196" y="345687"/>
                      <a:pt x="3242221" y="615562"/>
                    </a:cubicBezTo>
                    <a:lnTo>
                      <a:pt x="3261271" y="1987162"/>
                    </a:lnTo>
                    <a:cubicBezTo>
                      <a:pt x="3159671" y="2012562"/>
                      <a:pt x="3134271" y="1961762"/>
                      <a:pt x="2994571" y="1777612"/>
                    </a:cubicBezTo>
                    <a:cubicBezTo>
                      <a:pt x="2616746" y="1444237"/>
                      <a:pt x="2343696" y="1148962"/>
                      <a:pt x="2118271" y="806062"/>
                    </a:cubicBezTo>
                    <a:cubicBezTo>
                      <a:pt x="1756321" y="777487"/>
                      <a:pt x="1432471" y="720337"/>
                      <a:pt x="1118146" y="606037"/>
                    </a:cubicBezTo>
                    <a:close/>
                  </a:path>
                </a:pathLst>
              </a:cu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Rounded Rectangle 4">
                <a:extLst>
                  <a:ext uri="{FF2B5EF4-FFF2-40B4-BE49-F238E27FC236}">
                    <a16:creationId xmlns:a16="http://schemas.microsoft.com/office/drawing/2014/main" xmlns="" id="{72305BE4-9DE5-4BE4-9C60-6EA8E614973E}"/>
                  </a:ext>
                </a:extLst>
              </p:cNvPr>
              <p:cNvSpPr/>
              <p:nvPr/>
            </p:nvSpPr>
            <p:spPr>
              <a:xfrm rot="2002203">
                <a:off x="2745022" y="3807001"/>
                <a:ext cx="339508" cy="612148"/>
              </a:xfrm>
              <a:prstGeom prst="roundRect">
                <a:avLst>
                  <a:gd name="adj" fmla="val 50000"/>
                </a:avLst>
              </a:pr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Rounded Rectangle 11">
                <a:extLst>
                  <a:ext uri="{FF2B5EF4-FFF2-40B4-BE49-F238E27FC236}">
                    <a16:creationId xmlns:a16="http://schemas.microsoft.com/office/drawing/2014/main" xmlns="" id="{278DCB10-874C-4D13-A7B1-7DF3F76842D1}"/>
                  </a:ext>
                </a:extLst>
              </p:cNvPr>
              <p:cNvSpPr/>
              <p:nvPr/>
            </p:nvSpPr>
            <p:spPr>
              <a:xfrm rot="2002203">
                <a:off x="3276558" y="3627997"/>
                <a:ext cx="339508" cy="934693"/>
              </a:xfrm>
              <a:prstGeom prst="roundRect">
                <a:avLst>
                  <a:gd name="adj" fmla="val 50000"/>
                </a:avLst>
              </a:pr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Rounded Rectangle 12">
                <a:extLst>
                  <a:ext uri="{FF2B5EF4-FFF2-40B4-BE49-F238E27FC236}">
                    <a16:creationId xmlns:a16="http://schemas.microsoft.com/office/drawing/2014/main" xmlns="" id="{8D8E2BE9-A70F-41D0-B3B4-153B071A530A}"/>
                  </a:ext>
                </a:extLst>
              </p:cNvPr>
              <p:cNvSpPr/>
              <p:nvPr/>
            </p:nvSpPr>
            <p:spPr>
              <a:xfrm rot="2002203">
                <a:off x="3656813" y="3935485"/>
                <a:ext cx="339508" cy="724313"/>
              </a:xfrm>
              <a:prstGeom prst="roundRect">
                <a:avLst>
                  <a:gd name="adj" fmla="val 50000"/>
                </a:avLst>
              </a:pr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Rounded Rectangle 13">
                <a:extLst>
                  <a:ext uri="{FF2B5EF4-FFF2-40B4-BE49-F238E27FC236}">
                    <a16:creationId xmlns:a16="http://schemas.microsoft.com/office/drawing/2014/main" xmlns="" id="{57145FAE-2CD6-4463-AD2E-B45961BEAB74}"/>
                  </a:ext>
                </a:extLst>
              </p:cNvPr>
              <p:cNvSpPr/>
              <p:nvPr/>
            </p:nvSpPr>
            <p:spPr>
              <a:xfrm rot="2002203">
                <a:off x="4082895" y="4229792"/>
                <a:ext cx="339508" cy="567411"/>
              </a:xfrm>
              <a:prstGeom prst="roundRect">
                <a:avLst>
                  <a:gd name="adj" fmla="val 50000"/>
                </a:avLst>
              </a:prstGeom>
              <a:solidFill>
                <a:srgbClr val="98DC5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F65B6D7C-0919-4E36-AEBD-9656452DDCBC}"/>
                </a:ext>
              </a:extLst>
            </p:cNvPr>
            <p:cNvSpPr/>
            <p:nvPr/>
          </p:nvSpPr>
          <p:spPr>
            <a:xfrm>
              <a:off x="2676526" y="2590800"/>
              <a:ext cx="3152217" cy="2284673"/>
            </a:xfrm>
            <a:custGeom>
              <a:avLst/>
              <a:gdLst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71650 w 3152217"/>
                <a:gd name="connsiteY26" fmla="*/ 2057400 h 2217998"/>
                <a:gd name="connsiteX27" fmla="*/ 1798691 w 3152217"/>
                <a:gd name="connsiteY27" fmla="*/ 2010144 h 2217998"/>
                <a:gd name="connsiteX28" fmla="*/ 1775643 w 3152217"/>
                <a:gd name="connsiteY28" fmla="*/ 1987096 h 2217998"/>
                <a:gd name="connsiteX29" fmla="*/ 1848068 w 3152217"/>
                <a:gd name="connsiteY29" fmla="*/ 1914670 h 2217998"/>
                <a:gd name="connsiteX30" fmla="*/ 1533525 w 3152217"/>
                <a:gd name="connsiteY30" fmla="*/ 1485900 h 2217998"/>
                <a:gd name="connsiteX31" fmla="*/ 1219200 w 3152217"/>
                <a:gd name="connsiteY31" fmla="*/ 1181100 h 2217998"/>
                <a:gd name="connsiteX32" fmla="*/ 571500 w 3152217"/>
                <a:gd name="connsiteY32" fmla="*/ 1295400 h 2217998"/>
                <a:gd name="connsiteX33" fmla="*/ 0 w 3152217"/>
                <a:gd name="connsiteY33" fmla="*/ 1266825 h 2217998"/>
                <a:gd name="connsiteX34" fmla="*/ 9525 w 3152217"/>
                <a:gd name="connsiteY34" fmla="*/ 28575 h 2217998"/>
                <a:gd name="connsiteX35" fmla="*/ 323850 w 3152217"/>
                <a:gd name="connsiteY35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71650 w 3152217"/>
                <a:gd name="connsiteY26" fmla="*/ 2057400 h 2217998"/>
                <a:gd name="connsiteX27" fmla="*/ 1798691 w 3152217"/>
                <a:gd name="connsiteY27" fmla="*/ 2010144 h 2217998"/>
                <a:gd name="connsiteX28" fmla="*/ 1775643 w 3152217"/>
                <a:gd name="connsiteY28" fmla="*/ 1987096 h 2217998"/>
                <a:gd name="connsiteX29" fmla="*/ 1848068 w 3152217"/>
                <a:gd name="connsiteY29" fmla="*/ 1914670 h 2217998"/>
                <a:gd name="connsiteX30" fmla="*/ 1533525 w 3152217"/>
                <a:gd name="connsiteY30" fmla="*/ 1485900 h 2217998"/>
                <a:gd name="connsiteX31" fmla="*/ 1219200 w 3152217"/>
                <a:gd name="connsiteY31" fmla="*/ 1181100 h 2217998"/>
                <a:gd name="connsiteX32" fmla="*/ 571500 w 3152217"/>
                <a:gd name="connsiteY32" fmla="*/ 1295400 h 2217998"/>
                <a:gd name="connsiteX33" fmla="*/ 0 w 3152217"/>
                <a:gd name="connsiteY33" fmla="*/ 1266825 h 2217998"/>
                <a:gd name="connsiteX34" fmla="*/ 9525 w 3152217"/>
                <a:gd name="connsiteY34" fmla="*/ 28575 h 2217998"/>
                <a:gd name="connsiteX35" fmla="*/ 323850 w 3152217"/>
                <a:gd name="connsiteY35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803401 w 3152217"/>
                <a:gd name="connsiteY25" fmla="*/ 2014854 h 2217998"/>
                <a:gd name="connsiteX26" fmla="*/ 1798691 w 3152217"/>
                <a:gd name="connsiteY26" fmla="*/ 2010144 h 2217998"/>
                <a:gd name="connsiteX27" fmla="*/ 1775643 w 3152217"/>
                <a:gd name="connsiteY27" fmla="*/ 1987096 h 2217998"/>
                <a:gd name="connsiteX28" fmla="*/ 1848068 w 3152217"/>
                <a:gd name="connsiteY28" fmla="*/ 1914670 h 2217998"/>
                <a:gd name="connsiteX29" fmla="*/ 1533525 w 3152217"/>
                <a:gd name="connsiteY29" fmla="*/ 1485900 h 2217998"/>
                <a:gd name="connsiteX30" fmla="*/ 1219200 w 3152217"/>
                <a:gd name="connsiteY30" fmla="*/ 1181100 h 2217998"/>
                <a:gd name="connsiteX31" fmla="*/ 571500 w 3152217"/>
                <a:gd name="connsiteY31" fmla="*/ 1295400 h 2217998"/>
                <a:gd name="connsiteX32" fmla="*/ 0 w 3152217"/>
                <a:gd name="connsiteY32" fmla="*/ 1266825 h 2217998"/>
                <a:gd name="connsiteX33" fmla="*/ 9525 w 3152217"/>
                <a:gd name="connsiteY33" fmla="*/ 28575 h 2217998"/>
                <a:gd name="connsiteX34" fmla="*/ 323850 w 3152217"/>
                <a:gd name="connsiteY34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798691 w 3152217"/>
                <a:gd name="connsiteY25" fmla="*/ 2010144 h 2217998"/>
                <a:gd name="connsiteX26" fmla="*/ 1775643 w 3152217"/>
                <a:gd name="connsiteY26" fmla="*/ 1987096 h 2217998"/>
                <a:gd name="connsiteX27" fmla="*/ 1848068 w 3152217"/>
                <a:gd name="connsiteY27" fmla="*/ 1914670 h 2217998"/>
                <a:gd name="connsiteX28" fmla="*/ 1533525 w 3152217"/>
                <a:gd name="connsiteY28" fmla="*/ 1485900 h 2217998"/>
                <a:gd name="connsiteX29" fmla="*/ 1219200 w 3152217"/>
                <a:gd name="connsiteY29" fmla="*/ 1181100 h 2217998"/>
                <a:gd name="connsiteX30" fmla="*/ 571500 w 3152217"/>
                <a:gd name="connsiteY30" fmla="*/ 1295400 h 2217998"/>
                <a:gd name="connsiteX31" fmla="*/ 0 w 3152217"/>
                <a:gd name="connsiteY31" fmla="*/ 1266825 h 2217998"/>
                <a:gd name="connsiteX32" fmla="*/ 9525 w 3152217"/>
                <a:gd name="connsiteY32" fmla="*/ 28575 h 2217998"/>
                <a:gd name="connsiteX33" fmla="*/ 323850 w 3152217"/>
                <a:gd name="connsiteY33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66688 w 3152217"/>
                <a:gd name="connsiteY20" fmla="*/ 1796050 h 2217998"/>
                <a:gd name="connsiteX21" fmla="*/ 1987859 w 3152217"/>
                <a:gd name="connsiteY21" fmla="*/ 1774879 h 2217998"/>
                <a:gd name="connsiteX22" fmla="*/ 2218760 w 3152217"/>
                <a:gd name="connsiteY22" fmla="*/ 2005781 h 2217998"/>
                <a:gd name="connsiteX23" fmla="*/ 2218760 w 3152217"/>
                <a:gd name="connsiteY23" fmla="*/ 2217998 h 2217998"/>
                <a:gd name="connsiteX24" fmla="*/ 2006543 w 3152217"/>
                <a:gd name="connsiteY24" fmla="*/ 2217998 h 2217998"/>
                <a:gd name="connsiteX25" fmla="*/ 1798691 w 3152217"/>
                <a:gd name="connsiteY25" fmla="*/ 2010144 h 2217998"/>
                <a:gd name="connsiteX26" fmla="*/ 1775643 w 3152217"/>
                <a:gd name="connsiteY26" fmla="*/ 1987096 h 2217998"/>
                <a:gd name="connsiteX27" fmla="*/ 1848068 w 3152217"/>
                <a:gd name="connsiteY27" fmla="*/ 1914670 h 2217998"/>
                <a:gd name="connsiteX28" fmla="*/ 1533525 w 3152217"/>
                <a:gd name="connsiteY28" fmla="*/ 1485900 h 2217998"/>
                <a:gd name="connsiteX29" fmla="*/ 1219200 w 3152217"/>
                <a:gd name="connsiteY29" fmla="*/ 1181100 h 2217998"/>
                <a:gd name="connsiteX30" fmla="*/ 571500 w 3152217"/>
                <a:gd name="connsiteY30" fmla="*/ 1295400 h 2217998"/>
                <a:gd name="connsiteX31" fmla="*/ 0 w 3152217"/>
                <a:gd name="connsiteY31" fmla="*/ 1266825 h 2217998"/>
                <a:gd name="connsiteX32" fmla="*/ 9525 w 3152217"/>
                <a:gd name="connsiteY32" fmla="*/ 28575 h 2217998"/>
                <a:gd name="connsiteX33" fmla="*/ 323850 w 3152217"/>
                <a:gd name="connsiteY33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467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1865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8068 w 3152217"/>
                <a:gd name="connsiteY26" fmla="*/ 1911865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2720489 w 3152217"/>
                <a:gd name="connsiteY5" fmla="*/ 785957 h 2217998"/>
                <a:gd name="connsiteX6" fmla="*/ 3152217 w 3152217"/>
                <a:gd name="connsiteY6" fmla="*/ 1217685 h 2217998"/>
                <a:gd name="connsiteX7" fmla="*/ 3152217 w 3152217"/>
                <a:gd name="connsiteY7" fmla="*/ 1429902 h 2217998"/>
                <a:gd name="connsiteX8" fmla="*/ 2940000 w 3152217"/>
                <a:gd name="connsiteY8" fmla="*/ 1429902 h 2217998"/>
                <a:gd name="connsiteX9" fmla="*/ 2539107 w 3152217"/>
                <a:gd name="connsiteY9" fmla="*/ 1029008 h 2217998"/>
                <a:gd name="connsiteX10" fmla="*/ 2474399 w 3152217"/>
                <a:gd name="connsiteY10" fmla="*/ 1115717 h 2217998"/>
                <a:gd name="connsiteX11" fmla="*/ 2907621 w 3152217"/>
                <a:gd name="connsiteY11" fmla="*/ 1548940 h 2217998"/>
                <a:gd name="connsiteX12" fmla="*/ 2907621 w 3152217"/>
                <a:gd name="connsiteY12" fmla="*/ 1761157 h 2217998"/>
                <a:gd name="connsiteX13" fmla="*/ 2695404 w 3152217"/>
                <a:gd name="connsiteY13" fmla="*/ 1761157 h 2217998"/>
                <a:gd name="connsiteX14" fmla="*/ 2293017 w 3152217"/>
                <a:gd name="connsiteY14" fmla="*/ 1358769 h 2217998"/>
                <a:gd name="connsiteX15" fmla="*/ 2228234 w 3152217"/>
                <a:gd name="connsiteY15" fmla="*/ 1445578 h 2217998"/>
                <a:gd name="connsiteX16" fmla="*/ 2648161 w 3152217"/>
                <a:gd name="connsiteY16" fmla="*/ 1865505 h 2217998"/>
                <a:gd name="connsiteX17" fmla="*/ 2648161 w 3152217"/>
                <a:gd name="connsiteY17" fmla="*/ 2077722 h 2217998"/>
                <a:gd name="connsiteX18" fmla="*/ 2435944 w 3152217"/>
                <a:gd name="connsiteY18" fmla="*/ 2077722 h 2217998"/>
                <a:gd name="connsiteX19" fmla="*/ 2046853 w 3152217"/>
                <a:gd name="connsiteY19" fmla="*/ 1688629 h 2217998"/>
                <a:gd name="connsiteX20" fmla="*/ 1987859 w 3152217"/>
                <a:gd name="connsiteY20" fmla="*/ 1774879 h 2217998"/>
                <a:gd name="connsiteX21" fmla="*/ 2218760 w 3152217"/>
                <a:gd name="connsiteY21" fmla="*/ 2005781 h 2217998"/>
                <a:gd name="connsiteX22" fmla="*/ 2218760 w 3152217"/>
                <a:gd name="connsiteY22" fmla="*/ 2217998 h 2217998"/>
                <a:gd name="connsiteX23" fmla="*/ 2006543 w 3152217"/>
                <a:gd name="connsiteY23" fmla="*/ 2217998 h 2217998"/>
                <a:gd name="connsiteX24" fmla="*/ 1798691 w 3152217"/>
                <a:gd name="connsiteY24" fmla="*/ 2010144 h 2217998"/>
                <a:gd name="connsiteX25" fmla="*/ 1775643 w 3152217"/>
                <a:gd name="connsiteY25" fmla="*/ 1987096 h 2217998"/>
                <a:gd name="connsiteX26" fmla="*/ 1842458 w 3152217"/>
                <a:gd name="connsiteY26" fmla="*/ 1897840 h 2217998"/>
                <a:gd name="connsiteX27" fmla="*/ 1533525 w 3152217"/>
                <a:gd name="connsiteY27" fmla="*/ 1485900 h 2217998"/>
                <a:gd name="connsiteX28" fmla="*/ 1219200 w 3152217"/>
                <a:gd name="connsiteY28" fmla="*/ 1181100 h 2217998"/>
                <a:gd name="connsiteX29" fmla="*/ 571500 w 3152217"/>
                <a:gd name="connsiteY29" fmla="*/ 1295400 h 2217998"/>
                <a:gd name="connsiteX30" fmla="*/ 0 w 3152217"/>
                <a:gd name="connsiteY30" fmla="*/ 1266825 h 2217998"/>
                <a:gd name="connsiteX31" fmla="*/ 9525 w 3152217"/>
                <a:gd name="connsiteY31" fmla="*/ 28575 h 2217998"/>
                <a:gd name="connsiteX32" fmla="*/ 323850 w 3152217"/>
                <a:gd name="connsiteY32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219325 w 3152217"/>
                <a:gd name="connsiteY3" fmla="*/ 295275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314575 w 3152217"/>
                <a:gd name="connsiteY3" fmla="*/ 285750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23850 w 3152217"/>
                <a:gd name="connsiteY0" fmla="*/ 0 h 2217998"/>
                <a:gd name="connsiteX1" fmla="*/ 95250 w 3152217"/>
                <a:gd name="connsiteY1" fmla="*/ 209550 h 2217998"/>
                <a:gd name="connsiteX2" fmla="*/ 1352550 w 3152217"/>
                <a:gd name="connsiteY2" fmla="*/ 85725 h 2217998"/>
                <a:gd name="connsiteX3" fmla="*/ 2314575 w 3152217"/>
                <a:gd name="connsiteY3" fmla="*/ 285750 h 2217998"/>
                <a:gd name="connsiteX4" fmla="*/ 2724150 w 3152217"/>
                <a:gd name="connsiteY4" fmla="*/ 781050 h 2217998"/>
                <a:gd name="connsiteX5" fmla="*/ 3152217 w 3152217"/>
                <a:gd name="connsiteY5" fmla="*/ 1217685 h 2217998"/>
                <a:gd name="connsiteX6" fmla="*/ 3152217 w 3152217"/>
                <a:gd name="connsiteY6" fmla="*/ 1429902 h 2217998"/>
                <a:gd name="connsiteX7" fmla="*/ 2940000 w 3152217"/>
                <a:gd name="connsiteY7" fmla="*/ 1429902 h 2217998"/>
                <a:gd name="connsiteX8" fmla="*/ 2539107 w 3152217"/>
                <a:gd name="connsiteY8" fmla="*/ 1029008 h 2217998"/>
                <a:gd name="connsiteX9" fmla="*/ 2474399 w 3152217"/>
                <a:gd name="connsiteY9" fmla="*/ 1115717 h 2217998"/>
                <a:gd name="connsiteX10" fmla="*/ 2907621 w 3152217"/>
                <a:gd name="connsiteY10" fmla="*/ 1548940 h 2217998"/>
                <a:gd name="connsiteX11" fmla="*/ 2907621 w 3152217"/>
                <a:gd name="connsiteY11" fmla="*/ 1761157 h 2217998"/>
                <a:gd name="connsiteX12" fmla="*/ 2695404 w 3152217"/>
                <a:gd name="connsiteY12" fmla="*/ 1761157 h 2217998"/>
                <a:gd name="connsiteX13" fmla="*/ 2293017 w 3152217"/>
                <a:gd name="connsiteY13" fmla="*/ 1358769 h 2217998"/>
                <a:gd name="connsiteX14" fmla="*/ 2228234 w 3152217"/>
                <a:gd name="connsiteY14" fmla="*/ 1445578 h 2217998"/>
                <a:gd name="connsiteX15" fmla="*/ 2648161 w 3152217"/>
                <a:gd name="connsiteY15" fmla="*/ 1865505 h 2217998"/>
                <a:gd name="connsiteX16" fmla="*/ 2648161 w 3152217"/>
                <a:gd name="connsiteY16" fmla="*/ 2077722 h 2217998"/>
                <a:gd name="connsiteX17" fmla="*/ 2435944 w 3152217"/>
                <a:gd name="connsiteY17" fmla="*/ 2077722 h 2217998"/>
                <a:gd name="connsiteX18" fmla="*/ 2046853 w 3152217"/>
                <a:gd name="connsiteY18" fmla="*/ 1688629 h 2217998"/>
                <a:gd name="connsiteX19" fmla="*/ 1987859 w 3152217"/>
                <a:gd name="connsiteY19" fmla="*/ 1774879 h 2217998"/>
                <a:gd name="connsiteX20" fmla="*/ 2218760 w 3152217"/>
                <a:gd name="connsiteY20" fmla="*/ 2005781 h 2217998"/>
                <a:gd name="connsiteX21" fmla="*/ 2218760 w 3152217"/>
                <a:gd name="connsiteY21" fmla="*/ 2217998 h 2217998"/>
                <a:gd name="connsiteX22" fmla="*/ 2006543 w 3152217"/>
                <a:gd name="connsiteY22" fmla="*/ 2217998 h 2217998"/>
                <a:gd name="connsiteX23" fmla="*/ 1798691 w 3152217"/>
                <a:gd name="connsiteY23" fmla="*/ 2010144 h 2217998"/>
                <a:gd name="connsiteX24" fmla="*/ 1775643 w 3152217"/>
                <a:gd name="connsiteY24" fmla="*/ 1987096 h 2217998"/>
                <a:gd name="connsiteX25" fmla="*/ 1842458 w 3152217"/>
                <a:gd name="connsiteY25" fmla="*/ 1897840 h 2217998"/>
                <a:gd name="connsiteX26" fmla="*/ 1533525 w 3152217"/>
                <a:gd name="connsiteY26" fmla="*/ 1485900 h 2217998"/>
                <a:gd name="connsiteX27" fmla="*/ 1219200 w 3152217"/>
                <a:gd name="connsiteY27" fmla="*/ 1181100 h 2217998"/>
                <a:gd name="connsiteX28" fmla="*/ 571500 w 3152217"/>
                <a:gd name="connsiteY28" fmla="*/ 1295400 h 2217998"/>
                <a:gd name="connsiteX29" fmla="*/ 0 w 3152217"/>
                <a:gd name="connsiteY29" fmla="*/ 1266825 h 2217998"/>
                <a:gd name="connsiteX30" fmla="*/ 9525 w 3152217"/>
                <a:gd name="connsiteY30" fmla="*/ 28575 h 2217998"/>
                <a:gd name="connsiteX31" fmla="*/ 323850 w 3152217"/>
                <a:gd name="connsiteY31" fmla="*/ 0 h 2217998"/>
                <a:gd name="connsiteX0" fmla="*/ 361950 w 3152217"/>
                <a:gd name="connsiteY0" fmla="*/ 0 h 2256098"/>
                <a:gd name="connsiteX1" fmla="*/ 95250 w 3152217"/>
                <a:gd name="connsiteY1" fmla="*/ 247650 h 2256098"/>
                <a:gd name="connsiteX2" fmla="*/ 1352550 w 3152217"/>
                <a:gd name="connsiteY2" fmla="*/ 123825 h 2256098"/>
                <a:gd name="connsiteX3" fmla="*/ 2314575 w 3152217"/>
                <a:gd name="connsiteY3" fmla="*/ 323850 h 2256098"/>
                <a:gd name="connsiteX4" fmla="*/ 2724150 w 3152217"/>
                <a:gd name="connsiteY4" fmla="*/ 819150 h 2256098"/>
                <a:gd name="connsiteX5" fmla="*/ 3152217 w 3152217"/>
                <a:gd name="connsiteY5" fmla="*/ 1255785 h 2256098"/>
                <a:gd name="connsiteX6" fmla="*/ 3152217 w 3152217"/>
                <a:gd name="connsiteY6" fmla="*/ 1468002 h 2256098"/>
                <a:gd name="connsiteX7" fmla="*/ 2940000 w 3152217"/>
                <a:gd name="connsiteY7" fmla="*/ 1468002 h 2256098"/>
                <a:gd name="connsiteX8" fmla="*/ 2539107 w 3152217"/>
                <a:gd name="connsiteY8" fmla="*/ 1067108 h 2256098"/>
                <a:gd name="connsiteX9" fmla="*/ 2474399 w 3152217"/>
                <a:gd name="connsiteY9" fmla="*/ 1153817 h 2256098"/>
                <a:gd name="connsiteX10" fmla="*/ 2907621 w 3152217"/>
                <a:gd name="connsiteY10" fmla="*/ 1587040 h 2256098"/>
                <a:gd name="connsiteX11" fmla="*/ 2907621 w 3152217"/>
                <a:gd name="connsiteY11" fmla="*/ 1799257 h 2256098"/>
                <a:gd name="connsiteX12" fmla="*/ 2695404 w 3152217"/>
                <a:gd name="connsiteY12" fmla="*/ 1799257 h 2256098"/>
                <a:gd name="connsiteX13" fmla="*/ 2293017 w 3152217"/>
                <a:gd name="connsiteY13" fmla="*/ 1396869 h 2256098"/>
                <a:gd name="connsiteX14" fmla="*/ 2228234 w 3152217"/>
                <a:gd name="connsiteY14" fmla="*/ 1483678 h 2256098"/>
                <a:gd name="connsiteX15" fmla="*/ 2648161 w 3152217"/>
                <a:gd name="connsiteY15" fmla="*/ 1903605 h 2256098"/>
                <a:gd name="connsiteX16" fmla="*/ 2648161 w 3152217"/>
                <a:gd name="connsiteY16" fmla="*/ 2115822 h 2256098"/>
                <a:gd name="connsiteX17" fmla="*/ 2435944 w 3152217"/>
                <a:gd name="connsiteY17" fmla="*/ 2115822 h 2256098"/>
                <a:gd name="connsiteX18" fmla="*/ 2046853 w 3152217"/>
                <a:gd name="connsiteY18" fmla="*/ 1726729 h 2256098"/>
                <a:gd name="connsiteX19" fmla="*/ 1987859 w 3152217"/>
                <a:gd name="connsiteY19" fmla="*/ 1812979 h 2256098"/>
                <a:gd name="connsiteX20" fmla="*/ 2218760 w 3152217"/>
                <a:gd name="connsiteY20" fmla="*/ 2043881 h 2256098"/>
                <a:gd name="connsiteX21" fmla="*/ 2218760 w 3152217"/>
                <a:gd name="connsiteY21" fmla="*/ 2256098 h 2256098"/>
                <a:gd name="connsiteX22" fmla="*/ 2006543 w 3152217"/>
                <a:gd name="connsiteY22" fmla="*/ 2256098 h 2256098"/>
                <a:gd name="connsiteX23" fmla="*/ 1798691 w 3152217"/>
                <a:gd name="connsiteY23" fmla="*/ 2048244 h 2256098"/>
                <a:gd name="connsiteX24" fmla="*/ 1775643 w 3152217"/>
                <a:gd name="connsiteY24" fmla="*/ 2025196 h 2256098"/>
                <a:gd name="connsiteX25" fmla="*/ 1842458 w 3152217"/>
                <a:gd name="connsiteY25" fmla="*/ 1935940 h 2256098"/>
                <a:gd name="connsiteX26" fmla="*/ 1533525 w 3152217"/>
                <a:gd name="connsiteY26" fmla="*/ 1524000 h 2256098"/>
                <a:gd name="connsiteX27" fmla="*/ 1219200 w 3152217"/>
                <a:gd name="connsiteY27" fmla="*/ 1219200 h 2256098"/>
                <a:gd name="connsiteX28" fmla="*/ 571500 w 3152217"/>
                <a:gd name="connsiteY28" fmla="*/ 1333500 h 2256098"/>
                <a:gd name="connsiteX29" fmla="*/ 0 w 3152217"/>
                <a:gd name="connsiteY29" fmla="*/ 1304925 h 2256098"/>
                <a:gd name="connsiteX30" fmla="*/ 9525 w 3152217"/>
                <a:gd name="connsiteY30" fmla="*/ 66675 h 2256098"/>
                <a:gd name="connsiteX31" fmla="*/ 361950 w 3152217"/>
                <a:gd name="connsiteY31" fmla="*/ 0 h 2256098"/>
                <a:gd name="connsiteX0" fmla="*/ 361950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61950 w 3152217"/>
                <a:gd name="connsiteY31" fmla="*/ 9525 h 2265623"/>
                <a:gd name="connsiteX0" fmla="*/ 40957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409575 w 3152217"/>
                <a:gd name="connsiteY31" fmla="*/ 9525 h 2265623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390525 w 3152217"/>
                <a:gd name="connsiteY0" fmla="*/ 24506 h 2280604"/>
                <a:gd name="connsiteX1" fmla="*/ 95250 w 3152217"/>
                <a:gd name="connsiteY1" fmla="*/ 272156 h 2280604"/>
                <a:gd name="connsiteX2" fmla="*/ 1352550 w 3152217"/>
                <a:gd name="connsiteY2" fmla="*/ 148331 h 2280604"/>
                <a:gd name="connsiteX3" fmla="*/ 2314575 w 3152217"/>
                <a:gd name="connsiteY3" fmla="*/ 348356 h 2280604"/>
                <a:gd name="connsiteX4" fmla="*/ 2724150 w 3152217"/>
                <a:gd name="connsiteY4" fmla="*/ 843656 h 2280604"/>
                <a:gd name="connsiteX5" fmla="*/ 3152217 w 3152217"/>
                <a:gd name="connsiteY5" fmla="*/ 1280291 h 2280604"/>
                <a:gd name="connsiteX6" fmla="*/ 3152217 w 3152217"/>
                <a:gd name="connsiteY6" fmla="*/ 1492508 h 2280604"/>
                <a:gd name="connsiteX7" fmla="*/ 2940000 w 3152217"/>
                <a:gd name="connsiteY7" fmla="*/ 1492508 h 2280604"/>
                <a:gd name="connsiteX8" fmla="*/ 2539107 w 3152217"/>
                <a:gd name="connsiteY8" fmla="*/ 1091614 h 2280604"/>
                <a:gd name="connsiteX9" fmla="*/ 2474399 w 3152217"/>
                <a:gd name="connsiteY9" fmla="*/ 1178323 h 2280604"/>
                <a:gd name="connsiteX10" fmla="*/ 2907621 w 3152217"/>
                <a:gd name="connsiteY10" fmla="*/ 1611546 h 2280604"/>
                <a:gd name="connsiteX11" fmla="*/ 2907621 w 3152217"/>
                <a:gd name="connsiteY11" fmla="*/ 1823763 h 2280604"/>
                <a:gd name="connsiteX12" fmla="*/ 2695404 w 3152217"/>
                <a:gd name="connsiteY12" fmla="*/ 1823763 h 2280604"/>
                <a:gd name="connsiteX13" fmla="*/ 2293017 w 3152217"/>
                <a:gd name="connsiteY13" fmla="*/ 1421375 h 2280604"/>
                <a:gd name="connsiteX14" fmla="*/ 2228234 w 3152217"/>
                <a:gd name="connsiteY14" fmla="*/ 1508184 h 2280604"/>
                <a:gd name="connsiteX15" fmla="*/ 2648161 w 3152217"/>
                <a:gd name="connsiteY15" fmla="*/ 1928111 h 2280604"/>
                <a:gd name="connsiteX16" fmla="*/ 2648161 w 3152217"/>
                <a:gd name="connsiteY16" fmla="*/ 2140328 h 2280604"/>
                <a:gd name="connsiteX17" fmla="*/ 2435944 w 3152217"/>
                <a:gd name="connsiteY17" fmla="*/ 2140328 h 2280604"/>
                <a:gd name="connsiteX18" fmla="*/ 2046853 w 3152217"/>
                <a:gd name="connsiteY18" fmla="*/ 1751235 h 2280604"/>
                <a:gd name="connsiteX19" fmla="*/ 1987859 w 3152217"/>
                <a:gd name="connsiteY19" fmla="*/ 1837485 h 2280604"/>
                <a:gd name="connsiteX20" fmla="*/ 2218760 w 3152217"/>
                <a:gd name="connsiteY20" fmla="*/ 2068387 h 2280604"/>
                <a:gd name="connsiteX21" fmla="*/ 2218760 w 3152217"/>
                <a:gd name="connsiteY21" fmla="*/ 2280604 h 2280604"/>
                <a:gd name="connsiteX22" fmla="*/ 2006543 w 3152217"/>
                <a:gd name="connsiteY22" fmla="*/ 2280604 h 2280604"/>
                <a:gd name="connsiteX23" fmla="*/ 1798691 w 3152217"/>
                <a:gd name="connsiteY23" fmla="*/ 2072750 h 2280604"/>
                <a:gd name="connsiteX24" fmla="*/ 1775643 w 3152217"/>
                <a:gd name="connsiteY24" fmla="*/ 2049702 h 2280604"/>
                <a:gd name="connsiteX25" fmla="*/ 1842458 w 3152217"/>
                <a:gd name="connsiteY25" fmla="*/ 1960446 h 2280604"/>
                <a:gd name="connsiteX26" fmla="*/ 1533525 w 3152217"/>
                <a:gd name="connsiteY26" fmla="*/ 1548506 h 2280604"/>
                <a:gd name="connsiteX27" fmla="*/ 1219200 w 3152217"/>
                <a:gd name="connsiteY27" fmla="*/ 1243706 h 2280604"/>
                <a:gd name="connsiteX28" fmla="*/ 571500 w 3152217"/>
                <a:gd name="connsiteY28" fmla="*/ 1358006 h 2280604"/>
                <a:gd name="connsiteX29" fmla="*/ 0 w 3152217"/>
                <a:gd name="connsiteY29" fmla="*/ 1329431 h 2280604"/>
                <a:gd name="connsiteX30" fmla="*/ 0 w 3152217"/>
                <a:gd name="connsiteY30" fmla="*/ 14981 h 2280604"/>
                <a:gd name="connsiteX31" fmla="*/ 390525 w 3152217"/>
                <a:gd name="connsiteY31" fmla="*/ 24506 h 2280604"/>
                <a:gd name="connsiteX0" fmla="*/ 390525 w 3152217"/>
                <a:gd name="connsiteY0" fmla="*/ 33386 h 2289484"/>
                <a:gd name="connsiteX1" fmla="*/ 95250 w 3152217"/>
                <a:gd name="connsiteY1" fmla="*/ 281036 h 2289484"/>
                <a:gd name="connsiteX2" fmla="*/ 1352550 w 3152217"/>
                <a:gd name="connsiteY2" fmla="*/ 157211 h 2289484"/>
                <a:gd name="connsiteX3" fmla="*/ 2314575 w 3152217"/>
                <a:gd name="connsiteY3" fmla="*/ 357236 h 2289484"/>
                <a:gd name="connsiteX4" fmla="*/ 2724150 w 3152217"/>
                <a:gd name="connsiteY4" fmla="*/ 852536 h 2289484"/>
                <a:gd name="connsiteX5" fmla="*/ 3152217 w 3152217"/>
                <a:gd name="connsiteY5" fmla="*/ 1289171 h 2289484"/>
                <a:gd name="connsiteX6" fmla="*/ 3152217 w 3152217"/>
                <a:gd name="connsiteY6" fmla="*/ 1501388 h 2289484"/>
                <a:gd name="connsiteX7" fmla="*/ 2940000 w 3152217"/>
                <a:gd name="connsiteY7" fmla="*/ 1501388 h 2289484"/>
                <a:gd name="connsiteX8" fmla="*/ 2539107 w 3152217"/>
                <a:gd name="connsiteY8" fmla="*/ 1100494 h 2289484"/>
                <a:gd name="connsiteX9" fmla="*/ 2474399 w 3152217"/>
                <a:gd name="connsiteY9" fmla="*/ 1187203 h 2289484"/>
                <a:gd name="connsiteX10" fmla="*/ 2907621 w 3152217"/>
                <a:gd name="connsiteY10" fmla="*/ 1620426 h 2289484"/>
                <a:gd name="connsiteX11" fmla="*/ 2907621 w 3152217"/>
                <a:gd name="connsiteY11" fmla="*/ 1832643 h 2289484"/>
                <a:gd name="connsiteX12" fmla="*/ 2695404 w 3152217"/>
                <a:gd name="connsiteY12" fmla="*/ 1832643 h 2289484"/>
                <a:gd name="connsiteX13" fmla="*/ 2293017 w 3152217"/>
                <a:gd name="connsiteY13" fmla="*/ 1430255 h 2289484"/>
                <a:gd name="connsiteX14" fmla="*/ 2228234 w 3152217"/>
                <a:gd name="connsiteY14" fmla="*/ 1517064 h 2289484"/>
                <a:gd name="connsiteX15" fmla="*/ 2648161 w 3152217"/>
                <a:gd name="connsiteY15" fmla="*/ 1936991 h 2289484"/>
                <a:gd name="connsiteX16" fmla="*/ 2648161 w 3152217"/>
                <a:gd name="connsiteY16" fmla="*/ 2149208 h 2289484"/>
                <a:gd name="connsiteX17" fmla="*/ 2435944 w 3152217"/>
                <a:gd name="connsiteY17" fmla="*/ 2149208 h 2289484"/>
                <a:gd name="connsiteX18" fmla="*/ 2046853 w 3152217"/>
                <a:gd name="connsiteY18" fmla="*/ 1760115 h 2289484"/>
                <a:gd name="connsiteX19" fmla="*/ 1987859 w 3152217"/>
                <a:gd name="connsiteY19" fmla="*/ 1846365 h 2289484"/>
                <a:gd name="connsiteX20" fmla="*/ 2218760 w 3152217"/>
                <a:gd name="connsiteY20" fmla="*/ 2077267 h 2289484"/>
                <a:gd name="connsiteX21" fmla="*/ 2218760 w 3152217"/>
                <a:gd name="connsiteY21" fmla="*/ 2289484 h 2289484"/>
                <a:gd name="connsiteX22" fmla="*/ 2006543 w 3152217"/>
                <a:gd name="connsiteY22" fmla="*/ 2289484 h 2289484"/>
                <a:gd name="connsiteX23" fmla="*/ 1798691 w 3152217"/>
                <a:gd name="connsiteY23" fmla="*/ 2081630 h 2289484"/>
                <a:gd name="connsiteX24" fmla="*/ 1775643 w 3152217"/>
                <a:gd name="connsiteY24" fmla="*/ 2058582 h 2289484"/>
                <a:gd name="connsiteX25" fmla="*/ 1842458 w 3152217"/>
                <a:gd name="connsiteY25" fmla="*/ 1969326 h 2289484"/>
                <a:gd name="connsiteX26" fmla="*/ 1533525 w 3152217"/>
                <a:gd name="connsiteY26" fmla="*/ 1557386 h 2289484"/>
                <a:gd name="connsiteX27" fmla="*/ 1219200 w 3152217"/>
                <a:gd name="connsiteY27" fmla="*/ 1252586 h 2289484"/>
                <a:gd name="connsiteX28" fmla="*/ 571500 w 3152217"/>
                <a:gd name="connsiteY28" fmla="*/ 1366886 h 2289484"/>
                <a:gd name="connsiteX29" fmla="*/ 0 w 3152217"/>
                <a:gd name="connsiteY29" fmla="*/ 1338311 h 2289484"/>
                <a:gd name="connsiteX30" fmla="*/ 0 w 3152217"/>
                <a:gd name="connsiteY30" fmla="*/ 23861 h 2289484"/>
                <a:gd name="connsiteX31" fmla="*/ 390525 w 3152217"/>
                <a:gd name="connsiteY31" fmla="*/ 33386 h 2289484"/>
                <a:gd name="connsiteX0" fmla="*/ 390525 w 3152217"/>
                <a:gd name="connsiteY0" fmla="*/ 24507 h 2280605"/>
                <a:gd name="connsiteX1" fmla="*/ 95250 w 3152217"/>
                <a:gd name="connsiteY1" fmla="*/ 272157 h 2280605"/>
                <a:gd name="connsiteX2" fmla="*/ 1352550 w 3152217"/>
                <a:gd name="connsiteY2" fmla="*/ 148332 h 2280605"/>
                <a:gd name="connsiteX3" fmla="*/ 2314575 w 3152217"/>
                <a:gd name="connsiteY3" fmla="*/ 348357 h 2280605"/>
                <a:gd name="connsiteX4" fmla="*/ 2724150 w 3152217"/>
                <a:gd name="connsiteY4" fmla="*/ 843657 h 2280605"/>
                <a:gd name="connsiteX5" fmla="*/ 3152217 w 3152217"/>
                <a:gd name="connsiteY5" fmla="*/ 1280292 h 2280605"/>
                <a:gd name="connsiteX6" fmla="*/ 3152217 w 3152217"/>
                <a:gd name="connsiteY6" fmla="*/ 1492509 h 2280605"/>
                <a:gd name="connsiteX7" fmla="*/ 2940000 w 3152217"/>
                <a:gd name="connsiteY7" fmla="*/ 1492509 h 2280605"/>
                <a:gd name="connsiteX8" fmla="*/ 2539107 w 3152217"/>
                <a:gd name="connsiteY8" fmla="*/ 1091615 h 2280605"/>
                <a:gd name="connsiteX9" fmla="*/ 2474399 w 3152217"/>
                <a:gd name="connsiteY9" fmla="*/ 1178324 h 2280605"/>
                <a:gd name="connsiteX10" fmla="*/ 2907621 w 3152217"/>
                <a:gd name="connsiteY10" fmla="*/ 1611547 h 2280605"/>
                <a:gd name="connsiteX11" fmla="*/ 2907621 w 3152217"/>
                <a:gd name="connsiteY11" fmla="*/ 1823764 h 2280605"/>
                <a:gd name="connsiteX12" fmla="*/ 2695404 w 3152217"/>
                <a:gd name="connsiteY12" fmla="*/ 1823764 h 2280605"/>
                <a:gd name="connsiteX13" fmla="*/ 2293017 w 3152217"/>
                <a:gd name="connsiteY13" fmla="*/ 1421376 h 2280605"/>
                <a:gd name="connsiteX14" fmla="*/ 2228234 w 3152217"/>
                <a:gd name="connsiteY14" fmla="*/ 1508185 h 2280605"/>
                <a:gd name="connsiteX15" fmla="*/ 2648161 w 3152217"/>
                <a:gd name="connsiteY15" fmla="*/ 1928112 h 2280605"/>
                <a:gd name="connsiteX16" fmla="*/ 2648161 w 3152217"/>
                <a:gd name="connsiteY16" fmla="*/ 2140329 h 2280605"/>
                <a:gd name="connsiteX17" fmla="*/ 2435944 w 3152217"/>
                <a:gd name="connsiteY17" fmla="*/ 2140329 h 2280605"/>
                <a:gd name="connsiteX18" fmla="*/ 2046853 w 3152217"/>
                <a:gd name="connsiteY18" fmla="*/ 1751236 h 2280605"/>
                <a:gd name="connsiteX19" fmla="*/ 1987859 w 3152217"/>
                <a:gd name="connsiteY19" fmla="*/ 1837486 h 2280605"/>
                <a:gd name="connsiteX20" fmla="*/ 2218760 w 3152217"/>
                <a:gd name="connsiteY20" fmla="*/ 2068388 h 2280605"/>
                <a:gd name="connsiteX21" fmla="*/ 2218760 w 3152217"/>
                <a:gd name="connsiteY21" fmla="*/ 2280605 h 2280605"/>
                <a:gd name="connsiteX22" fmla="*/ 2006543 w 3152217"/>
                <a:gd name="connsiteY22" fmla="*/ 2280605 h 2280605"/>
                <a:gd name="connsiteX23" fmla="*/ 1798691 w 3152217"/>
                <a:gd name="connsiteY23" fmla="*/ 2072751 h 2280605"/>
                <a:gd name="connsiteX24" fmla="*/ 1775643 w 3152217"/>
                <a:gd name="connsiteY24" fmla="*/ 2049703 h 2280605"/>
                <a:gd name="connsiteX25" fmla="*/ 1842458 w 3152217"/>
                <a:gd name="connsiteY25" fmla="*/ 1960447 h 2280605"/>
                <a:gd name="connsiteX26" fmla="*/ 1533525 w 3152217"/>
                <a:gd name="connsiteY26" fmla="*/ 1548507 h 2280605"/>
                <a:gd name="connsiteX27" fmla="*/ 1219200 w 3152217"/>
                <a:gd name="connsiteY27" fmla="*/ 1243707 h 2280605"/>
                <a:gd name="connsiteX28" fmla="*/ 571500 w 3152217"/>
                <a:gd name="connsiteY28" fmla="*/ 1358007 h 2280605"/>
                <a:gd name="connsiteX29" fmla="*/ 0 w 3152217"/>
                <a:gd name="connsiteY29" fmla="*/ 1329432 h 2280605"/>
                <a:gd name="connsiteX30" fmla="*/ 0 w 3152217"/>
                <a:gd name="connsiteY30" fmla="*/ 14982 h 2280605"/>
                <a:gd name="connsiteX31" fmla="*/ 390525 w 3152217"/>
                <a:gd name="connsiteY31" fmla="*/ 24507 h 2280605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390525 w 3152217"/>
                <a:gd name="connsiteY0" fmla="*/ 9525 h 2265623"/>
                <a:gd name="connsiteX1" fmla="*/ 95250 w 3152217"/>
                <a:gd name="connsiteY1" fmla="*/ 257175 h 2265623"/>
                <a:gd name="connsiteX2" fmla="*/ 1352550 w 3152217"/>
                <a:gd name="connsiteY2" fmla="*/ 133350 h 2265623"/>
                <a:gd name="connsiteX3" fmla="*/ 2314575 w 3152217"/>
                <a:gd name="connsiteY3" fmla="*/ 333375 h 2265623"/>
                <a:gd name="connsiteX4" fmla="*/ 2724150 w 3152217"/>
                <a:gd name="connsiteY4" fmla="*/ 828675 h 2265623"/>
                <a:gd name="connsiteX5" fmla="*/ 3152217 w 3152217"/>
                <a:gd name="connsiteY5" fmla="*/ 1265310 h 2265623"/>
                <a:gd name="connsiteX6" fmla="*/ 3152217 w 3152217"/>
                <a:gd name="connsiteY6" fmla="*/ 1477527 h 2265623"/>
                <a:gd name="connsiteX7" fmla="*/ 2940000 w 3152217"/>
                <a:gd name="connsiteY7" fmla="*/ 1477527 h 2265623"/>
                <a:gd name="connsiteX8" fmla="*/ 2539107 w 3152217"/>
                <a:gd name="connsiteY8" fmla="*/ 1076633 h 2265623"/>
                <a:gd name="connsiteX9" fmla="*/ 2474399 w 3152217"/>
                <a:gd name="connsiteY9" fmla="*/ 1163342 h 2265623"/>
                <a:gd name="connsiteX10" fmla="*/ 2907621 w 3152217"/>
                <a:gd name="connsiteY10" fmla="*/ 1596565 h 2265623"/>
                <a:gd name="connsiteX11" fmla="*/ 2907621 w 3152217"/>
                <a:gd name="connsiteY11" fmla="*/ 1808782 h 2265623"/>
                <a:gd name="connsiteX12" fmla="*/ 2695404 w 3152217"/>
                <a:gd name="connsiteY12" fmla="*/ 1808782 h 2265623"/>
                <a:gd name="connsiteX13" fmla="*/ 2293017 w 3152217"/>
                <a:gd name="connsiteY13" fmla="*/ 1406394 h 2265623"/>
                <a:gd name="connsiteX14" fmla="*/ 2228234 w 3152217"/>
                <a:gd name="connsiteY14" fmla="*/ 1493203 h 2265623"/>
                <a:gd name="connsiteX15" fmla="*/ 2648161 w 3152217"/>
                <a:gd name="connsiteY15" fmla="*/ 1913130 h 2265623"/>
                <a:gd name="connsiteX16" fmla="*/ 2648161 w 3152217"/>
                <a:gd name="connsiteY16" fmla="*/ 2125347 h 2265623"/>
                <a:gd name="connsiteX17" fmla="*/ 2435944 w 3152217"/>
                <a:gd name="connsiteY17" fmla="*/ 2125347 h 2265623"/>
                <a:gd name="connsiteX18" fmla="*/ 2046853 w 3152217"/>
                <a:gd name="connsiteY18" fmla="*/ 1736254 h 2265623"/>
                <a:gd name="connsiteX19" fmla="*/ 1987859 w 3152217"/>
                <a:gd name="connsiteY19" fmla="*/ 1822504 h 2265623"/>
                <a:gd name="connsiteX20" fmla="*/ 2218760 w 3152217"/>
                <a:gd name="connsiteY20" fmla="*/ 2053406 h 2265623"/>
                <a:gd name="connsiteX21" fmla="*/ 2218760 w 3152217"/>
                <a:gd name="connsiteY21" fmla="*/ 2265623 h 2265623"/>
                <a:gd name="connsiteX22" fmla="*/ 2006543 w 3152217"/>
                <a:gd name="connsiteY22" fmla="*/ 2265623 h 2265623"/>
                <a:gd name="connsiteX23" fmla="*/ 1798691 w 3152217"/>
                <a:gd name="connsiteY23" fmla="*/ 2057769 h 2265623"/>
                <a:gd name="connsiteX24" fmla="*/ 1775643 w 3152217"/>
                <a:gd name="connsiteY24" fmla="*/ 2034721 h 2265623"/>
                <a:gd name="connsiteX25" fmla="*/ 1842458 w 3152217"/>
                <a:gd name="connsiteY25" fmla="*/ 1945465 h 2265623"/>
                <a:gd name="connsiteX26" fmla="*/ 1533525 w 3152217"/>
                <a:gd name="connsiteY26" fmla="*/ 1533525 h 2265623"/>
                <a:gd name="connsiteX27" fmla="*/ 1219200 w 3152217"/>
                <a:gd name="connsiteY27" fmla="*/ 1228725 h 2265623"/>
                <a:gd name="connsiteX28" fmla="*/ 571500 w 3152217"/>
                <a:gd name="connsiteY28" fmla="*/ 1343025 h 2265623"/>
                <a:gd name="connsiteX29" fmla="*/ 0 w 3152217"/>
                <a:gd name="connsiteY29" fmla="*/ 1314450 h 2265623"/>
                <a:gd name="connsiteX30" fmla="*/ 0 w 3152217"/>
                <a:gd name="connsiteY30" fmla="*/ 0 h 2265623"/>
                <a:gd name="connsiteX31" fmla="*/ 390525 w 3152217"/>
                <a:gd name="connsiteY31" fmla="*/ 9525 h 2265623"/>
                <a:gd name="connsiteX0" fmla="*/ 400050 w 3152217"/>
                <a:gd name="connsiteY0" fmla="*/ 0 h 2284673"/>
                <a:gd name="connsiteX1" fmla="*/ 95250 w 3152217"/>
                <a:gd name="connsiteY1" fmla="*/ 276225 h 2284673"/>
                <a:gd name="connsiteX2" fmla="*/ 1352550 w 3152217"/>
                <a:gd name="connsiteY2" fmla="*/ 152400 h 2284673"/>
                <a:gd name="connsiteX3" fmla="*/ 2314575 w 3152217"/>
                <a:gd name="connsiteY3" fmla="*/ 352425 h 2284673"/>
                <a:gd name="connsiteX4" fmla="*/ 2724150 w 3152217"/>
                <a:gd name="connsiteY4" fmla="*/ 847725 h 2284673"/>
                <a:gd name="connsiteX5" fmla="*/ 3152217 w 3152217"/>
                <a:gd name="connsiteY5" fmla="*/ 1284360 h 2284673"/>
                <a:gd name="connsiteX6" fmla="*/ 3152217 w 3152217"/>
                <a:gd name="connsiteY6" fmla="*/ 1496577 h 2284673"/>
                <a:gd name="connsiteX7" fmla="*/ 2940000 w 3152217"/>
                <a:gd name="connsiteY7" fmla="*/ 1496577 h 2284673"/>
                <a:gd name="connsiteX8" fmla="*/ 2539107 w 3152217"/>
                <a:gd name="connsiteY8" fmla="*/ 1095683 h 2284673"/>
                <a:gd name="connsiteX9" fmla="*/ 2474399 w 3152217"/>
                <a:gd name="connsiteY9" fmla="*/ 1182392 h 2284673"/>
                <a:gd name="connsiteX10" fmla="*/ 2907621 w 3152217"/>
                <a:gd name="connsiteY10" fmla="*/ 1615615 h 2284673"/>
                <a:gd name="connsiteX11" fmla="*/ 2907621 w 3152217"/>
                <a:gd name="connsiteY11" fmla="*/ 1827832 h 2284673"/>
                <a:gd name="connsiteX12" fmla="*/ 2695404 w 3152217"/>
                <a:gd name="connsiteY12" fmla="*/ 1827832 h 2284673"/>
                <a:gd name="connsiteX13" fmla="*/ 2293017 w 3152217"/>
                <a:gd name="connsiteY13" fmla="*/ 1425444 h 2284673"/>
                <a:gd name="connsiteX14" fmla="*/ 2228234 w 3152217"/>
                <a:gd name="connsiteY14" fmla="*/ 1512253 h 2284673"/>
                <a:gd name="connsiteX15" fmla="*/ 2648161 w 3152217"/>
                <a:gd name="connsiteY15" fmla="*/ 1932180 h 2284673"/>
                <a:gd name="connsiteX16" fmla="*/ 2648161 w 3152217"/>
                <a:gd name="connsiteY16" fmla="*/ 2144397 h 2284673"/>
                <a:gd name="connsiteX17" fmla="*/ 2435944 w 3152217"/>
                <a:gd name="connsiteY17" fmla="*/ 2144397 h 2284673"/>
                <a:gd name="connsiteX18" fmla="*/ 2046853 w 3152217"/>
                <a:gd name="connsiteY18" fmla="*/ 1755304 h 2284673"/>
                <a:gd name="connsiteX19" fmla="*/ 1987859 w 3152217"/>
                <a:gd name="connsiteY19" fmla="*/ 1841554 h 2284673"/>
                <a:gd name="connsiteX20" fmla="*/ 2218760 w 3152217"/>
                <a:gd name="connsiteY20" fmla="*/ 2072456 h 2284673"/>
                <a:gd name="connsiteX21" fmla="*/ 2218760 w 3152217"/>
                <a:gd name="connsiteY21" fmla="*/ 2284673 h 2284673"/>
                <a:gd name="connsiteX22" fmla="*/ 2006543 w 3152217"/>
                <a:gd name="connsiteY22" fmla="*/ 2284673 h 2284673"/>
                <a:gd name="connsiteX23" fmla="*/ 1798691 w 3152217"/>
                <a:gd name="connsiteY23" fmla="*/ 2076819 h 2284673"/>
                <a:gd name="connsiteX24" fmla="*/ 1775643 w 3152217"/>
                <a:gd name="connsiteY24" fmla="*/ 2053771 h 2284673"/>
                <a:gd name="connsiteX25" fmla="*/ 1842458 w 3152217"/>
                <a:gd name="connsiteY25" fmla="*/ 1964515 h 2284673"/>
                <a:gd name="connsiteX26" fmla="*/ 1533525 w 3152217"/>
                <a:gd name="connsiteY26" fmla="*/ 1552575 h 2284673"/>
                <a:gd name="connsiteX27" fmla="*/ 1219200 w 3152217"/>
                <a:gd name="connsiteY27" fmla="*/ 1247775 h 2284673"/>
                <a:gd name="connsiteX28" fmla="*/ 571500 w 3152217"/>
                <a:gd name="connsiteY28" fmla="*/ 1362075 h 2284673"/>
                <a:gd name="connsiteX29" fmla="*/ 0 w 3152217"/>
                <a:gd name="connsiteY29" fmla="*/ 1333500 h 2284673"/>
                <a:gd name="connsiteX30" fmla="*/ 0 w 3152217"/>
                <a:gd name="connsiteY30" fmla="*/ 19050 h 2284673"/>
                <a:gd name="connsiteX31" fmla="*/ 400050 w 3152217"/>
                <a:gd name="connsiteY31" fmla="*/ 0 h 228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52217" h="2284673">
                  <a:moveTo>
                    <a:pt x="400050" y="0"/>
                  </a:moveTo>
                  <a:lnTo>
                    <a:pt x="95250" y="276225"/>
                  </a:lnTo>
                  <a:cubicBezTo>
                    <a:pt x="349250" y="777875"/>
                    <a:pt x="831850" y="460375"/>
                    <a:pt x="1352550" y="152400"/>
                  </a:cubicBezTo>
                  <a:cubicBezTo>
                    <a:pt x="1641475" y="288925"/>
                    <a:pt x="1968500" y="301625"/>
                    <a:pt x="2314575" y="352425"/>
                  </a:cubicBezTo>
                  <a:cubicBezTo>
                    <a:pt x="2451100" y="603250"/>
                    <a:pt x="2587625" y="682625"/>
                    <a:pt x="2724150" y="847725"/>
                  </a:cubicBezTo>
                  <a:lnTo>
                    <a:pt x="3152217" y="1284360"/>
                  </a:lnTo>
                  <a:cubicBezTo>
                    <a:pt x="3210819" y="1342962"/>
                    <a:pt x="3210819" y="1437975"/>
                    <a:pt x="3152217" y="1496577"/>
                  </a:cubicBezTo>
                  <a:cubicBezTo>
                    <a:pt x="3093615" y="1555179"/>
                    <a:pt x="2998602" y="1555179"/>
                    <a:pt x="2940000" y="1496577"/>
                  </a:cubicBezTo>
                  <a:lnTo>
                    <a:pt x="2539107" y="1095683"/>
                  </a:lnTo>
                  <a:lnTo>
                    <a:pt x="2474399" y="1182392"/>
                  </a:lnTo>
                  <a:lnTo>
                    <a:pt x="2907621" y="1615615"/>
                  </a:lnTo>
                  <a:cubicBezTo>
                    <a:pt x="2966223" y="1674217"/>
                    <a:pt x="2966223" y="1769230"/>
                    <a:pt x="2907621" y="1827832"/>
                  </a:cubicBezTo>
                  <a:cubicBezTo>
                    <a:pt x="2849019" y="1886434"/>
                    <a:pt x="2754006" y="1886434"/>
                    <a:pt x="2695404" y="1827832"/>
                  </a:cubicBezTo>
                  <a:lnTo>
                    <a:pt x="2293017" y="1425444"/>
                  </a:lnTo>
                  <a:lnTo>
                    <a:pt x="2228234" y="1512253"/>
                  </a:lnTo>
                  <a:lnTo>
                    <a:pt x="2648161" y="1932180"/>
                  </a:lnTo>
                  <a:cubicBezTo>
                    <a:pt x="2706763" y="1990782"/>
                    <a:pt x="2706763" y="2085795"/>
                    <a:pt x="2648161" y="2144397"/>
                  </a:cubicBezTo>
                  <a:cubicBezTo>
                    <a:pt x="2589559" y="2202999"/>
                    <a:pt x="2494546" y="2202999"/>
                    <a:pt x="2435944" y="2144397"/>
                  </a:cubicBezTo>
                  <a:lnTo>
                    <a:pt x="2046853" y="1755304"/>
                  </a:lnTo>
                  <a:lnTo>
                    <a:pt x="1987859" y="1841554"/>
                  </a:lnTo>
                  <a:lnTo>
                    <a:pt x="2218760" y="2072456"/>
                  </a:lnTo>
                  <a:cubicBezTo>
                    <a:pt x="2277362" y="2131058"/>
                    <a:pt x="2277362" y="2226071"/>
                    <a:pt x="2218760" y="2284673"/>
                  </a:cubicBezTo>
                  <a:cubicBezTo>
                    <a:pt x="2160158" y="2343275"/>
                    <a:pt x="2065146" y="2343275"/>
                    <a:pt x="2006543" y="2284673"/>
                  </a:cubicBezTo>
                  <a:lnTo>
                    <a:pt x="1798691" y="2076819"/>
                  </a:lnTo>
                  <a:lnTo>
                    <a:pt x="1775643" y="2053771"/>
                  </a:lnTo>
                  <a:lnTo>
                    <a:pt x="1842458" y="1964515"/>
                  </a:lnTo>
                  <a:cubicBezTo>
                    <a:pt x="2026677" y="1607442"/>
                    <a:pt x="1697608" y="1472750"/>
                    <a:pt x="1533525" y="1552575"/>
                  </a:cubicBezTo>
                  <a:cubicBezTo>
                    <a:pt x="1555750" y="1323975"/>
                    <a:pt x="1380229" y="1237081"/>
                    <a:pt x="1219200" y="1247775"/>
                  </a:cubicBezTo>
                  <a:cubicBezTo>
                    <a:pt x="1190625" y="958850"/>
                    <a:pt x="838200" y="793750"/>
                    <a:pt x="571500" y="1362075"/>
                  </a:cubicBezTo>
                  <a:cubicBezTo>
                    <a:pt x="504825" y="1114425"/>
                    <a:pt x="276225" y="1066800"/>
                    <a:pt x="0" y="1333500"/>
                  </a:cubicBezTo>
                  <a:lnTo>
                    <a:pt x="0" y="19050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5EBE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6481" y="2295698"/>
            <a:ext cx="2726452" cy="2118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–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форма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 между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сопровождающим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сопровождаемым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55946" y="1806514"/>
            <a:ext cx="3582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готовность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получать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сопровождаемую помощь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74080" y="3267269"/>
            <a:ext cx="33044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поддержки семье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87164" y="4407059"/>
            <a:ext cx="3040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реальное решение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жизненных, актуальных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 родителей,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членов семьи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9472453" y="2850485"/>
            <a:ext cx="507748" cy="28032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9491153" y="3926799"/>
            <a:ext cx="507748" cy="28032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/>
      <p:bldP spid="45" grpId="0"/>
      <p:bldP spid="46" grpId="0"/>
      <p:bldP spid="3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624334" y="437472"/>
            <a:ext cx="908473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ПРАКТИЧЕСКИЕ МЕТОДИЧЕСКИЕ ИЗДАНИЯ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40" y="847047"/>
            <a:ext cx="4392488" cy="5879478"/>
          </a:xfrm>
          <a:prstGeom prst="rect">
            <a:avLst/>
          </a:prstGeom>
        </p:spPr>
      </p:pic>
      <p:sp>
        <p:nvSpPr>
          <p:cNvPr id="12" name="Блок-схема: документ 11"/>
          <p:cNvSpPr/>
          <p:nvPr/>
        </p:nvSpPr>
        <p:spPr>
          <a:xfrm>
            <a:off x="5133622" y="1709850"/>
            <a:ext cx="5959092" cy="396044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РАЗДЕЛЫ: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Принципы развивающего ухода и оптимальная среда для детей с ТМНР.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Составляющие развивающей среды, адаптированной для ребенка с ТМНР в условиях его кратковременного пребывания в центре комплексной помощи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Основные правила организация среды.</a:t>
            </a:r>
          </a:p>
        </p:txBody>
      </p:sp>
    </p:spTree>
    <p:extLst>
      <p:ext uri="{BB962C8B-B14F-4D97-AF65-F5344CB8AC3E}">
        <p14:creationId xmlns:p14="http://schemas.microsoft.com/office/powerpoint/2010/main" val="399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внобедренный треугольник 11"/>
          <p:cNvSpPr/>
          <p:nvPr/>
        </p:nvSpPr>
        <p:spPr>
          <a:xfrm rot="5400000" flipH="1">
            <a:off x="5935860" y="1018591"/>
            <a:ext cx="4368800" cy="3761052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6200000">
            <a:off x="1875729" y="1018592"/>
            <a:ext cx="4368800" cy="376105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 bwMode="auto">
          <a:xfrm>
            <a:off x="3042595" y="435653"/>
            <a:ext cx="610680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ДИСТАНЦИОННАЯ СЛУЖБА ПОМОЩИ СЕМЬЯМ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930" y="1385314"/>
            <a:ext cx="3303136" cy="23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00163" y="1128219"/>
            <a:ext cx="33085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мобилизация ресурсов семьи, повышение родительской компетентности в вопросах воспитания, организации развивающего обучения и ухода с учетом индивидуальных особенностей ребенка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72344" y="1128219"/>
            <a:ext cx="34459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поддержка родителей в кризисных, стрессовых ситуациях; оказание оперативной, своевременной консультативной помощи семье в целях оптимизации, стабилизации психоэмоционального выгорания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004" y="4190273"/>
            <a:ext cx="4696988" cy="23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17" y="787286"/>
            <a:ext cx="3361267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01" y="3606800"/>
            <a:ext cx="4465415" cy="2980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4" y="3606800"/>
            <a:ext cx="3999541" cy="305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8470"/>
          <a:stretch/>
        </p:blipFill>
        <p:spPr>
          <a:xfrm>
            <a:off x="4868074" y="3606800"/>
            <a:ext cx="2223707" cy="3043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257" y="787286"/>
            <a:ext cx="3978811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6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51" y="1515504"/>
            <a:ext cx="6660515" cy="4993640"/>
          </a:xfrm>
          <a:prstGeom prst="rect">
            <a:avLst/>
          </a:prstGeom>
        </p:spPr>
      </p:pic>
      <p:sp>
        <p:nvSpPr>
          <p:cNvPr id="5" name="椭圆 45"/>
          <p:cNvSpPr/>
          <p:nvPr/>
        </p:nvSpPr>
        <p:spPr>
          <a:xfrm>
            <a:off x="2646821" y="1751089"/>
            <a:ext cx="914400" cy="904875"/>
          </a:xfrm>
          <a:prstGeom prst="ellipse">
            <a:avLst/>
          </a:prstGeom>
          <a:solidFill>
            <a:srgbClr val="00A5B8"/>
          </a:solidFill>
          <a:ln w="12700" cap="flat" cmpd="sng" algn="ctr">
            <a:noFill/>
            <a:prstDash val="solid"/>
            <a:miter lim="800000"/>
          </a:ln>
          <a:effectLst>
            <a:innerShdw blurRad="50800">
              <a:prstClr val="black"/>
            </a:inn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椭圆 46"/>
          <p:cNvSpPr/>
          <p:nvPr/>
        </p:nvSpPr>
        <p:spPr>
          <a:xfrm>
            <a:off x="2646821" y="4117099"/>
            <a:ext cx="914400" cy="952500"/>
          </a:xfrm>
          <a:prstGeom prst="ellipse">
            <a:avLst/>
          </a:prstGeom>
          <a:solidFill>
            <a:srgbClr val="FF8B00"/>
          </a:solidFill>
          <a:ln w="12700" cap="flat" cmpd="sng" algn="ctr">
            <a:noFill/>
            <a:prstDash val="solid"/>
            <a:miter lim="800000"/>
          </a:ln>
          <a:effectLst>
            <a:innerShdw blurRad="50800">
              <a:prstClr val="black"/>
            </a:inn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椭圆 47"/>
          <p:cNvSpPr/>
          <p:nvPr/>
        </p:nvSpPr>
        <p:spPr>
          <a:xfrm>
            <a:off x="3325636" y="2935364"/>
            <a:ext cx="904875" cy="914400"/>
          </a:xfrm>
          <a:prstGeom prst="ellipse">
            <a:avLst/>
          </a:prstGeom>
          <a:solidFill>
            <a:srgbClr val="87B81F"/>
          </a:solidFill>
          <a:ln w="12700" cap="flat" cmpd="sng" algn="ctr">
            <a:noFill/>
            <a:prstDash val="solid"/>
            <a:miter lim="800000"/>
          </a:ln>
          <a:effectLst>
            <a:innerShdw blurRad="50800">
              <a:prstClr val="black"/>
            </a:innerShdw>
          </a:effectLst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文本框 2"/>
          <p:cNvSpPr txBox="1"/>
          <p:nvPr/>
        </p:nvSpPr>
        <p:spPr>
          <a:xfrm>
            <a:off x="3675521" y="1935239"/>
            <a:ext cx="561340" cy="561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3200" kern="1200">
                <a:solidFill>
                  <a:srgbClr val="595959"/>
                </a:solidFill>
                <a:effectLst/>
                <a:latin typeface="Impact" panose="020B0806030902050204" pitchFamily="34" charset="0"/>
                <a:ea typeface="Microsoft YaHei" panose="020B0503020204020204" pitchFamily="34" charset="-122"/>
                <a:cs typeface="+mn-cs"/>
              </a:rPr>
              <a:t>01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文本框 49"/>
          <p:cNvSpPr txBox="1"/>
          <p:nvPr/>
        </p:nvSpPr>
        <p:spPr>
          <a:xfrm>
            <a:off x="4313061" y="3104909"/>
            <a:ext cx="605155" cy="58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kern="1200">
                <a:solidFill>
                  <a:srgbClr val="595959"/>
                </a:solidFill>
                <a:effectLst/>
                <a:latin typeface="Impact" panose="020B0806030902050204" pitchFamily="34" charset="0"/>
                <a:ea typeface="Microsoft YaHei" panose="020B0503020204020204" pitchFamily="34" charset="-122"/>
                <a:cs typeface="+mn-cs"/>
              </a:rPr>
              <a:t>02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文本框 51"/>
          <p:cNvSpPr txBox="1"/>
          <p:nvPr/>
        </p:nvSpPr>
        <p:spPr>
          <a:xfrm>
            <a:off x="3594876" y="4320934"/>
            <a:ext cx="616585" cy="58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kern="1200">
                <a:solidFill>
                  <a:srgbClr val="595959"/>
                </a:solidFill>
                <a:effectLst/>
                <a:latin typeface="Impact" panose="020B0806030902050204" pitchFamily="34" charset="0"/>
                <a:ea typeface="Microsoft YaHei" panose="020B0503020204020204" pitchFamily="34" charset="-122"/>
                <a:cs typeface="+mn-cs"/>
              </a:rPr>
              <a:t>03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文本框 52"/>
          <p:cNvSpPr txBox="1"/>
          <p:nvPr/>
        </p:nvSpPr>
        <p:spPr>
          <a:xfrm>
            <a:off x="4236226" y="5486794"/>
            <a:ext cx="603885" cy="58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kern="1200">
                <a:solidFill>
                  <a:srgbClr val="595959"/>
                </a:solidFill>
                <a:effectLst/>
                <a:latin typeface="Impact" panose="020B0806030902050204" pitchFamily="34" charset="0"/>
                <a:ea typeface="Microsoft YaHei" panose="020B0503020204020204" pitchFamily="34" charset="-122"/>
                <a:cs typeface="+mn-cs"/>
              </a:rPr>
              <a:t>04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文本框 103"/>
          <p:cNvSpPr txBox="1"/>
          <p:nvPr/>
        </p:nvSpPr>
        <p:spPr>
          <a:xfrm>
            <a:off x="5332871" y="3213494"/>
            <a:ext cx="3467100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kern="120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Назначение курирующего специалиста 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文本框 104"/>
          <p:cNvSpPr txBox="1"/>
          <p:nvPr/>
        </p:nvSpPr>
        <p:spPr>
          <a:xfrm>
            <a:off x="4998544" y="5543521"/>
            <a:ext cx="4041140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Консультирование до момента решения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проблемы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文本框 105"/>
          <p:cNvSpPr txBox="1"/>
          <p:nvPr/>
        </p:nvSpPr>
        <p:spPr>
          <a:xfrm>
            <a:off x="4344176" y="2022869"/>
            <a:ext cx="4695825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kern="120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Позвонить по телефону 2708007, заявить о проблеме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文本框 106"/>
          <p:cNvSpPr txBox="1"/>
          <p:nvPr/>
        </p:nvSpPr>
        <p:spPr>
          <a:xfrm>
            <a:off x="4277501" y="4320722"/>
            <a:ext cx="4695825" cy="71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Определение удобного способа связи и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kern="1200" dirty="0">
                <a:solidFill>
                  <a:srgbClr val="595959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</a:rPr>
              <a:t>режима получения услуг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组合 57"/>
          <p:cNvGrpSpPr/>
          <p:nvPr/>
        </p:nvGrpSpPr>
        <p:grpSpPr>
          <a:xfrm>
            <a:off x="3458985" y="3160154"/>
            <a:ext cx="668654" cy="454025"/>
            <a:chOff x="0" y="0"/>
            <a:chExt cx="552450" cy="376238"/>
          </a:xfrm>
          <a:solidFill>
            <a:sysClr val="window" lastClr="FFFFFF"/>
          </a:solidFill>
        </p:grpSpPr>
        <p:sp>
          <p:nvSpPr>
            <p:cNvPr id="17" name="Freeform 27"/>
            <p:cNvSpPr>
              <a:spLocks/>
            </p:cNvSpPr>
            <p:nvPr/>
          </p:nvSpPr>
          <p:spPr bwMode="auto">
            <a:xfrm>
              <a:off x="196850" y="0"/>
              <a:ext cx="158750" cy="161925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42 w 42"/>
                <a:gd name="T9" fmla="*/ 22 h 43"/>
                <a:gd name="T10" fmla="*/ 21 w 42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33" y="43"/>
                    <a:pt x="42" y="33"/>
                    <a:pt x="42" y="22"/>
                  </a:cubicBezTo>
                  <a:cubicBezTo>
                    <a:pt x="42" y="10"/>
                    <a:pt x="33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128588" y="169863"/>
              <a:ext cx="295275" cy="206375"/>
            </a:xfrm>
            <a:custGeom>
              <a:avLst/>
              <a:gdLst>
                <a:gd name="T0" fmla="*/ 55 w 78"/>
                <a:gd name="T1" fmla="*/ 0 h 55"/>
                <a:gd name="T2" fmla="*/ 39 w 78"/>
                <a:gd name="T3" fmla="*/ 45 h 55"/>
                <a:gd name="T4" fmla="*/ 23 w 78"/>
                <a:gd name="T5" fmla="*/ 0 h 55"/>
                <a:gd name="T6" fmla="*/ 0 w 78"/>
                <a:gd name="T7" fmla="*/ 33 h 55"/>
                <a:gd name="T8" fmla="*/ 0 w 78"/>
                <a:gd name="T9" fmla="*/ 34 h 55"/>
                <a:gd name="T10" fmla="*/ 0 w 78"/>
                <a:gd name="T11" fmla="*/ 35 h 55"/>
                <a:gd name="T12" fmla="*/ 39 w 78"/>
                <a:gd name="T13" fmla="*/ 55 h 55"/>
                <a:gd name="T14" fmla="*/ 78 w 78"/>
                <a:gd name="T15" fmla="*/ 35 h 55"/>
                <a:gd name="T16" fmla="*/ 78 w 78"/>
                <a:gd name="T17" fmla="*/ 34 h 55"/>
                <a:gd name="T18" fmla="*/ 78 w 78"/>
                <a:gd name="T19" fmla="*/ 33 h 55"/>
                <a:gd name="T20" fmla="*/ 55 w 78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55">
                  <a:moveTo>
                    <a:pt x="55" y="0"/>
                  </a:moveTo>
                  <a:cubicBezTo>
                    <a:pt x="39" y="45"/>
                    <a:pt x="39" y="45"/>
                    <a:pt x="39" y="4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6"/>
                    <a:pt x="1" y="19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44"/>
                    <a:pt x="18" y="55"/>
                    <a:pt x="39" y="55"/>
                  </a:cubicBezTo>
                  <a:cubicBezTo>
                    <a:pt x="60" y="55"/>
                    <a:pt x="77" y="44"/>
                    <a:pt x="78" y="35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19"/>
                    <a:pt x="68" y="6"/>
                    <a:pt x="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260350" y="165100"/>
              <a:ext cx="30163" cy="30163"/>
            </a:xfrm>
            <a:custGeom>
              <a:avLst/>
              <a:gdLst>
                <a:gd name="T0" fmla="*/ 10 w 19"/>
                <a:gd name="T1" fmla="*/ 0 h 19"/>
                <a:gd name="T2" fmla="*/ 0 w 19"/>
                <a:gd name="T3" fmla="*/ 10 h 19"/>
                <a:gd name="T4" fmla="*/ 10 w 19"/>
                <a:gd name="T5" fmla="*/ 19 h 19"/>
                <a:gd name="T6" fmla="*/ 19 w 19"/>
                <a:gd name="T7" fmla="*/ 10 h 19"/>
                <a:gd name="T8" fmla="*/ 10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0" y="10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260350" y="165100"/>
              <a:ext cx="30163" cy="30163"/>
            </a:xfrm>
            <a:custGeom>
              <a:avLst/>
              <a:gdLst>
                <a:gd name="T0" fmla="*/ 10 w 19"/>
                <a:gd name="T1" fmla="*/ 0 h 19"/>
                <a:gd name="T2" fmla="*/ 0 w 19"/>
                <a:gd name="T3" fmla="*/ 10 h 19"/>
                <a:gd name="T4" fmla="*/ 10 w 19"/>
                <a:gd name="T5" fmla="*/ 19 h 19"/>
                <a:gd name="T6" fmla="*/ 19 w 19"/>
                <a:gd name="T7" fmla="*/ 10 h 19"/>
                <a:gd name="T8" fmla="*/ 10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0" y="10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252413" y="195263"/>
              <a:ext cx="46038" cy="109538"/>
            </a:xfrm>
            <a:custGeom>
              <a:avLst/>
              <a:gdLst>
                <a:gd name="T0" fmla="*/ 15 w 29"/>
                <a:gd name="T1" fmla="*/ 0 h 69"/>
                <a:gd name="T2" fmla="*/ 7 w 29"/>
                <a:gd name="T3" fmla="*/ 5 h 69"/>
                <a:gd name="T4" fmla="*/ 0 w 29"/>
                <a:gd name="T5" fmla="*/ 36 h 69"/>
                <a:gd name="T6" fmla="*/ 15 w 29"/>
                <a:gd name="T7" fmla="*/ 69 h 69"/>
                <a:gd name="T8" fmla="*/ 29 w 29"/>
                <a:gd name="T9" fmla="*/ 36 h 69"/>
                <a:gd name="T10" fmla="*/ 22 w 29"/>
                <a:gd name="T11" fmla="*/ 5 h 69"/>
                <a:gd name="T12" fmla="*/ 15 w 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9">
                  <a:moveTo>
                    <a:pt x="15" y="0"/>
                  </a:moveTo>
                  <a:lnTo>
                    <a:pt x="7" y="5"/>
                  </a:lnTo>
                  <a:lnTo>
                    <a:pt x="0" y="36"/>
                  </a:lnTo>
                  <a:lnTo>
                    <a:pt x="15" y="69"/>
                  </a:lnTo>
                  <a:lnTo>
                    <a:pt x="29" y="36"/>
                  </a:lnTo>
                  <a:lnTo>
                    <a:pt x="22" y="5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252413" y="195263"/>
              <a:ext cx="46038" cy="109538"/>
            </a:xfrm>
            <a:custGeom>
              <a:avLst/>
              <a:gdLst>
                <a:gd name="T0" fmla="*/ 15 w 29"/>
                <a:gd name="T1" fmla="*/ 0 h 69"/>
                <a:gd name="T2" fmla="*/ 7 w 29"/>
                <a:gd name="T3" fmla="*/ 5 h 69"/>
                <a:gd name="T4" fmla="*/ 0 w 29"/>
                <a:gd name="T5" fmla="*/ 36 h 69"/>
                <a:gd name="T6" fmla="*/ 15 w 29"/>
                <a:gd name="T7" fmla="*/ 69 h 69"/>
                <a:gd name="T8" fmla="*/ 29 w 29"/>
                <a:gd name="T9" fmla="*/ 36 h 69"/>
                <a:gd name="T10" fmla="*/ 22 w 29"/>
                <a:gd name="T11" fmla="*/ 5 h 69"/>
                <a:gd name="T12" fmla="*/ 15 w 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9">
                  <a:moveTo>
                    <a:pt x="15" y="0"/>
                  </a:moveTo>
                  <a:lnTo>
                    <a:pt x="7" y="5"/>
                  </a:lnTo>
                  <a:lnTo>
                    <a:pt x="0" y="36"/>
                  </a:lnTo>
                  <a:lnTo>
                    <a:pt x="15" y="69"/>
                  </a:lnTo>
                  <a:lnTo>
                    <a:pt x="29" y="36"/>
                  </a:lnTo>
                  <a:lnTo>
                    <a:pt x="22" y="5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49213" y="41275"/>
              <a:ext cx="115888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98425" y="161925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0 w 11"/>
                <a:gd name="T3" fmla="*/ 7 h 14"/>
                <a:gd name="T4" fmla="*/ 4 w 11"/>
                <a:gd name="T5" fmla="*/ 14 h 14"/>
                <a:gd name="T6" fmla="*/ 11 w 11"/>
                <a:gd name="T7" fmla="*/ 7 h 14"/>
                <a:gd name="T8" fmla="*/ 4 w 1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0" y="7"/>
                  </a:lnTo>
                  <a:lnTo>
                    <a:pt x="4" y="14"/>
                  </a:lnTo>
                  <a:lnTo>
                    <a:pt x="11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98425" y="161925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0 w 11"/>
                <a:gd name="T3" fmla="*/ 7 h 14"/>
                <a:gd name="T4" fmla="*/ 4 w 11"/>
                <a:gd name="T5" fmla="*/ 14 h 14"/>
                <a:gd name="T6" fmla="*/ 11 w 11"/>
                <a:gd name="T7" fmla="*/ 7 h 14"/>
                <a:gd name="T8" fmla="*/ 4 w 1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0" y="7"/>
                  </a:lnTo>
                  <a:lnTo>
                    <a:pt x="4" y="14"/>
                  </a:lnTo>
                  <a:lnTo>
                    <a:pt x="1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90488" y="184150"/>
              <a:ext cx="33338" cy="79375"/>
            </a:xfrm>
            <a:custGeom>
              <a:avLst/>
              <a:gdLst>
                <a:gd name="T0" fmla="*/ 9 w 21"/>
                <a:gd name="T1" fmla="*/ 0 h 50"/>
                <a:gd name="T2" fmla="*/ 9 w 21"/>
                <a:gd name="T3" fmla="*/ 0 h 50"/>
                <a:gd name="T4" fmla="*/ 5 w 21"/>
                <a:gd name="T5" fmla="*/ 5 h 50"/>
                <a:gd name="T6" fmla="*/ 0 w 21"/>
                <a:gd name="T7" fmla="*/ 26 h 50"/>
                <a:gd name="T8" fmla="*/ 9 w 21"/>
                <a:gd name="T9" fmla="*/ 50 h 50"/>
                <a:gd name="T10" fmla="*/ 21 w 21"/>
                <a:gd name="T11" fmla="*/ 26 h 50"/>
                <a:gd name="T12" fmla="*/ 14 w 21"/>
                <a:gd name="T13" fmla="*/ 5 h 50"/>
                <a:gd name="T14" fmla="*/ 9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0" y="26"/>
                  </a:lnTo>
                  <a:lnTo>
                    <a:pt x="9" y="50"/>
                  </a:lnTo>
                  <a:lnTo>
                    <a:pt x="21" y="26"/>
                  </a:lnTo>
                  <a:lnTo>
                    <a:pt x="1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90488" y="184150"/>
              <a:ext cx="33338" cy="79375"/>
            </a:xfrm>
            <a:custGeom>
              <a:avLst/>
              <a:gdLst>
                <a:gd name="T0" fmla="*/ 9 w 21"/>
                <a:gd name="T1" fmla="*/ 0 h 50"/>
                <a:gd name="T2" fmla="*/ 9 w 21"/>
                <a:gd name="T3" fmla="*/ 0 h 50"/>
                <a:gd name="T4" fmla="*/ 5 w 21"/>
                <a:gd name="T5" fmla="*/ 5 h 50"/>
                <a:gd name="T6" fmla="*/ 0 w 21"/>
                <a:gd name="T7" fmla="*/ 26 h 50"/>
                <a:gd name="T8" fmla="*/ 9 w 21"/>
                <a:gd name="T9" fmla="*/ 50 h 50"/>
                <a:gd name="T10" fmla="*/ 21 w 21"/>
                <a:gd name="T11" fmla="*/ 26 h 50"/>
                <a:gd name="T12" fmla="*/ 14 w 21"/>
                <a:gd name="T13" fmla="*/ 5 h 50"/>
                <a:gd name="T14" fmla="*/ 9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0" y="26"/>
                  </a:lnTo>
                  <a:lnTo>
                    <a:pt x="9" y="50"/>
                  </a:lnTo>
                  <a:lnTo>
                    <a:pt x="21" y="26"/>
                  </a:lnTo>
                  <a:lnTo>
                    <a:pt x="14" y="5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Oval 38"/>
            <p:cNvSpPr>
              <a:spLocks noChangeArrowheads="1"/>
            </p:cNvSpPr>
            <p:nvPr/>
          </p:nvSpPr>
          <p:spPr bwMode="auto">
            <a:xfrm>
              <a:off x="385763" y="41275"/>
              <a:ext cx="117475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39"/>
            <p:cNvSpPr>
              <a:spLocks/>
            </p:cNvSpPr>
            <p:nvPr/>
          </p:nvSpPr>
          <p:spPr bwMode="auto">
            <a:xfrm>
              <a:off x="374650" y="165100"/>
              <a:ext cx="177800" cy="150813"/>
            </a:xfrm>
            <a:custGeom>
              <a:avLst/>
              <a:gdLst>
                <a:gd name="T0" fmla="*/ 30 w 47"/>
                <a:gd name="T1" fmla="*/ 0 h 40"/>
                <a:gd name="T2" fmla="*/ 19 w 47"/>
                <a:gd name="T3" fmla="*/ 33 h 40"/>
                <a:gd name="T4" fmla="*/ 7 w 47"/>
                <a:gd name="T5" fmla="*/ 0 h 40"/>
                <a:gd name="T6" fmla="*/ 0 w 47"/>
                <a:gd name="T7" fmla="*/ 5 h 40"/>
                <a:gd name="T8" fmla="*/ 15 w 47"/>
                <a:gd name="T9" fmla="*/ 34 h 40"/>
                <a:gd name="T10" fmla="*/ 15 w 47"/>
                <a:gd name="T11" fmla="*/ 35 h 40"/>
                <a:gd name="T12" fmla="*/ 15 w 47"/>
                <a:gd name="T13" fmla="*/ 36 h 40"/>
                <a:gd name="T14" fmla="*/ 15 w 47"/>
                <a:gd name="T15" fmla="*/ 36 h 40"/>
                <a:gd name="T16" fmla="*/ 14 w 47"/>
                <a:gd name="T17" fmla="*/ 40 h 40"/>
                <a:gd name="T18" fmla="*/ 19 w 47"/>
                <a:gd name="T19" fmla="*/ 40 h 40"/>
                <a:gd name="T20" fmla="*/ 47 w 47"/>
                <a:gd name="T21" fmla="*/ 25 h 40"/>
                <a:gd name="T22" fmla="*/ 47 w 47"/>
                <a:gd name="T23" fmla="*/ 25 h 40"/>
                <a:gd name="T24" fmla="*/ 47 w 47"/>
                <a:gd name="T25" fmla="*/ 25 h 40"/>
                <a:gd name="T26" fmla="*/ 30 w 47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30" y="0"/>
                  </a:moveTo>
                  <a:cubicBezTo>
                    <a:pt x="19" y="33"/>
                    <a:pt x="19" y="33"/>
                    <a:pt x="19" y="3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8" y="12"/>
                    <a:pt x="14" y="23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7"/>
                    <a:pt x="14" y="38"/>
                    <a:pt x="14" y="40"/>
                  </a:cubicBezTo>
                  <a:cubicBezTo>
                    <a:pt x="15" y="40"/>
                    <a:pt x="17" y="40"/>
                    <a:pt x="19" y="40"/>
                  </a:cubicBezTo>
                  <a:cubicBezTo>
                    <a:pt x="34" y="40"/>
                    <a:pt x="46" y="32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14"/>
                    <a:pt x="40" y="5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40"/>
            <p:cNvSpPr>
              <a:spLocks/>
            </p:cNvSpPr>
            <p:nvPr/>
          </p:nvSpPr>
          <p:spPr bwMode="auto">
            <a:xfrm>
              <a:off x="434975" y="161925"/>
              <a:ext cx="19050" cy="22225"/>
            </a:xfrm>
            <a:custGeom>
              <a:avLst/>
              <a:gdLst>
                <a:gd name="T0" fmla="*/ 7 w 12"/>
                <a:gd name="T1" fmla="*/ 0 h 14"/>
                <a:gd name="T2" fmla="*/ 0 w 12"/>
                <a:gd name="T3" fmla="*/ 7 h 14"/>
                <a:gd name="T4" fmla="*/ 7 w 12"/>
                <a:gd name="T5" fmla="*/ 14 h 14"/>
                <a:gd name="T6" fmla="*/ 12 w 12"/>
                <a:gd name="T7" fmla="*/ 7 h 14"/>
                <a:gd name="T8" fmla="*/ 7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7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41"/>
            <p:cNvSpPr>
              <a:spLocks/>
            </p:cNvSpPr>
            <p:nvPr/>
          </p:nvSpPr>
          <p:spPr bwMode="auto">
            <a:xfrm>
              <a:off x="434975" y="161925"/>
              <a:ext cx="19050" cy="22225"/>
            </a:xfrm>
            <a:custGeom>
              <a:avLst/>
              <a:gdLst>
                <a:gd name="T0" fmla="*/ 7 w 12"/>
                <a:gd name="T1" fmla="*/ 0 h 14"/>
                <a:gd name="T2" fmla="*/ 0 w 12"/>
                <a:gd name="T3" fmla="*/ 7 h 14"/>
                <a:gd name="T4" fmla="*/ 7 w 12"/>
                <a:gd name="T5" fmla="*/ 14 h 14"/>
                <a:gd name="T6" fmla="*/ 12 w 12"/>
                <a:gd name="T7" fmla="*/ 7 h 14"/>
                <a:gd name="T8" fmla="*/ 7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7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427038" y="184150"/>
              <a:ext cx="33338" cy="79375"/>
            </a:xfrm>
            <a:custGeom>
              <a:avLst/>
              <a:gdLst>
                <a:gd name="T0" fmla="*/ 12 w 21"/>
                <a:gd name="T1" fmla="*/ 0 h 50"/>
                <a:gd name="T2" fmla="*/ 12 w 21"/>
                <a:gd name="T3" fmla="*/ 0 h 50"/>
                <a:gd name="T4" fmla="*/ 7 w 21"/>
                <a:gd name="T5" fmla="*/ 5 h 50"/>
                <a:gd name="T6" fmla="*/ 0 w 21"/>
                <a:gd name="T7" fmla="*/ 26 h 50"/>
                <a:gd name="T8" fmla="*/ 12 w 21"/>
                <a:gd name="T9" fmla="*/ 50 h 50"/>
                <a:gd name="T10" fmla="*/ 21 w 21"/>
                <a:gd name="T11" fmla="*/ 26 h 50"/>
                <a:gd name="T12" fmla="*/ 17 w 21"/>
                <a:gd name="T13" fmla="*/ 5 h 50"/>
                <a:gd name="T14" fmla="*/ 12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12" y="0"/>
                  </a:moveTo>
                  <a:lnTo>
                    <a:pt x="12" y="0"/>
                  </a:lnTo>
                  <a:lnTo>
                    <a:pt x="7" y="5"/>
                  </a:lnTo>
                  <a:lnTo>
                    <a:pt x="0" y="26"/>
                  </a:lnTo>
                  <a:lnTo>
                    <a:pt x="12" y="50"/>
                  </a:lnTo>
                  <a:lnTo>
                    <a:pt x="21" y="26"/>
                  </a:lnTo>
                  <a:lnTo>
                    <a:pt x="17" y="5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427038" y="184150"/>
              <a:ext cx="33338" cy="79375"/>
            </a:xfrm>
            <a:custGeom>
              <a:avLst/>
              <a:gdLst>
                <a:gd name="T0" fmla="*/ 12 w 21"/>
                <a:gd name="T1" fmla="*/ 0 h 50"/>
                <a:gd name="T2" fmla="*/ 12 w 21"/>
                <a:gd name="T3" fmla="*/ 0 h 50"/>
                <a:gd name="T4" fmla="*/ 7 w 21"/>
                <a:gd name="T5" fmla="*/ 5 h 50"/>
                <a:gd name="T6" fmla="*/ 0 w 21"/>
                <a:gd name="T7" fmla="*/ 26 h 50"/>
                <a:gd name="T8" fmla="*/ 12 w 21"/>
                <a:gd name="T9" fmla="*/ 50 h 50"/>
                <a:gd name="T10" fmla="*/ 21 w 21"/>
                <a:gd name="T11" fmla="*/ 26 h 50"/>
                <a:gd name="T12" fmla="*/ 17 w 21"/>
                <a:gd name="T13" fmla="*/ 5 h 50"/>
                <a:gd name="T14" fmla="*/ 12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12" y="0"/>
                  </a:moveTo>
                  <a:lnTo>
                    <a:pt x="12" y="0"/>
                  </a:lnTo>
                  <a:lnTo>
                    <a:pt x="7" y="5"/>
                  </a:lnTo>
                  <a:lnTo>
                    <a:pt x="0" y="26"/>
                  </a:lnTo>
                  <a:lnTo>
                    <a:pt x="12" y="50"/>
                  </a:lnTo>
                  <a:lnTo>
                    <a:pt x="21" y="26"/>
                  </a:lnTo>
                  <a:lnTo>
                    <a:pt x="17" y="5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0" y="165100"/>
              <a:ext cx="177800" cy="150813"/>
            </a:xfrm>
            <a:custGeom>
              <a:avLst/>
              <a:gdLst>
                <a:gd name="T0" fmla="*/ 40 w 47"/>
                <a:gd name="T1" fmla="*/ 0 h 40"/>
                <a:gd name="T2" fmla="*/ 28 w 47"/>
                <a:gd name="T3" fmla="*/ 33 h 40"/>
                <a:gd name="T4" fmla="*/ 17 w 47"/>
                <a:gd name="T5" fmla="*/ 0 h 40"/>
                <a:gd name="T6" fmla="*/ 0 w 47"/>
                <a:gd name="T7" fmla="*/ 25 h 40"/>
                <a:gd name="T8" fmla="*/ 0 w 47"/>
                <a:gd name="T9" fmla="*/ 25 h 40"/>
                <a:gd name="T10" fmla="*/ 0 w 47"/>
                <a:gd name="T11" fmla="*/ 25 h 40"/>
                <a:gd name="T12" fmla="*/ 28 w 47"/>
                <a:gd name="T13" fmla="*/ 40 h 40"/>
                <a:gd name="T14" fmla="*/ 33 w 47"/>
                <a:gd name="T15" fmla="*/ 40 h 40"/>
                <a:gd name="T16" fmla="*/ 32 w 47"/>
                <a:gd name="T17" fmla="*/ 36 h 40"/>
                <a:gd name="T18" fmla="*/ 32 w 47"/>
                <a:gd name="T19" fmla="*/ 36 h 40"/>
                <a:gd name="T20" fmla="*/ 32 w 47"/>
                <a:gd name="T21" fmla="*/ 35 h 40"/>
                <a:gd name="T22" fmla="*/ 32 w 47"/>
                <a:gd name="T23" fmla="*/ 34 h 40"/>
                <a:gd name="T24" fmla="*/ 39 w 47"/>
                <a:gd name="T25" fmla="*/ 13 h 40"/>
                <a:gd name="T26" fmla="*/ 47 w 47"/>
                <a:gd name="T27" fmla="*/ 5 h 40"/>
                <a:gd name="T28" fmla="*/ 40 w 47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0">
                  <a:moveTo>
                    <a:pt x="40" y="0"/>
                  </a:moveTo>
                  <a:cubicBezTo>
                    <a:pt x="28" y="33"/>
                    <a:pt x="28" y="33"/>
                    <a:pt x="28" y="3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5"/>
                    <a:pt x="1" y="1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2"/>
                    <a:pt x="13" y="40"/>
                    <a:pt x="28" y="40"/>
                  </a:cubicBezTo>
                  <a:cubicBezTo>
                    <a:pt x="30" y="40"/>
                    <a:pt x="32" y="40"/>
                    <a:pt x="33" y="40"/>
                  </a:cubicBezTo>
                  <a:cubicBezTo>
                    <a:pt x="33" y="38"/>
                    <a:pt x="32" y="37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4"/>
                  </a:cubicBezTo>
                  <a:cubicBezTo>
                    <a:pt x="33" y="27"/>
                    <a:pt x="35" y="20"/>
                    <a:pt x="39" y="13"/>
                  </a:cubicBezTo>
                  <a:cubicBezTo>
                    <a:pt x="42" y="10"/>
                    <a:pt x="44" y="7"/>
                    <a:pt x="47" y="5"/>
                  </a:cubicBezTo>
                  <a:cubicBezTo>
                    <a:pt x="45" y="3"/>
                    <a:pt x="43" y="1"/>
                    <a:pt x="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" name="Freeform 266"/>
          <p:cNvSpPr>
            <a:spLocks noChangeAspect="1" noEditPoints="1"/>
          </p:cNvSpPr>
          <p:nvPr/>
        </p:nvSpPr>
        <p:spPr bwMode="auto">
          <a:xfrm>
            <a:off x="2857006" y="1938414"/>
            <a:ext cx="495300" cy="542925"/>
          </a:xfrm>
          <a:custGeom>
            <a:avLst/>
            <a:gdLst>
              <a:gd name="T0" fmla="*/ 62 w 183"/>
              <a:gd name="T1" fmla="*/ 22 h 200"/>
              <a:gd name="T2" fmla="*/ 36 w 183"/>
              <a:gd name="T3" fmla="*/ 11 h 200"/>
              <a:gd name="T4" fmla="*/ 0 w 183"/>
              <a:gd name="T5" fmla="*/ 48 h 200"/>
              <a:gd name="T6" fmla="*/ 9 w 183"/>
              <a:gd name="T7" fmla="*/ 73 h 200"/>
              <a:gd name="T8" fmla="*/ 62 w 183"/>
              <a:gd name="T9" fmla="*/ 22 h 200"/>
              <a:gd name="T10" fmla="*/ 147 w 183"/>
              <a:gd name="T11" fmla="*/ 11 h 200"/>
              <a:gd name="T12" fmla="*/ 119 w 183"/>
              <a:gd name="T13" fmla="*/ 23 h 200"/>
              <a:gd name="T14" fmla="*/ 170 w 183"/>
              <a:gd name="T15" fmla="*/ 76 h 200"/>
              <a:gd name="T16" fmla="*/ 183 w 183"/>
              <a:gd name="T17" fmla="*/ 48 h 200"/>
              <a:gd name="T18" fmla="*/ 147 w 183"/>
              <a:gd name="T19" fmla="*/ 11 h 200"/>
              <a:gd name="T20" fmla="*/ 169 w 183"/>
              <a:gd name="T21" fmla="*/ 103 h 200"/>
              <a:gd name="T22" fmla="*/ 96 w 183"/>
              <a:gd name="T23" fmla="*/ 23 h 200"/>
              <a:gd name="T24" fmla="*/ 96 w 183"/>
              <a:gd name="T25" fmla="*/ 6 h 200"/>
              <a:gd name="T26" fmla="*/ 98 w 183"/>
              <a:gd name="T27" fmla="*/ 6 h 200"/>
              <a:gd name="T28" fmla="*/ 102 w 183"/>
              <a:gd name="T29" fmla="*/ 3 h 200"/>
              <a:gd name="T30" fmla="*/ 98 w 183"/>
              <a:gd name="T31" fmla="*/ 0 h 200"/>
              <a:gd name="T32" fmla="*/ 81 w 183"/>
              <a:gd name="T33" fmla="*/ 0 h 200"/>
              <a:gd name="T34" fmla="*/ 78 w 183"/>
              <a:gd name="T35" fmla="*/ 3 h 200"/>
              <a:gd name="T36" fmla="*/ 81 w 183"/>
              <a:gd name="T37" fmla="*/ 6 h 200"/>
              <a:gd name="T38" fmla="*/ 84 w 183"/>
              <a:gd name="T39" fmla="*/ 6 h 200"/>
              <a:gd name="T40" fmla="*/ 84 w 183"/>
              <a:gd name="T41" fmla="*/ 23 h 200"/>
              <a:gd name="T42" fmla="*/ 9 w 183"/>
              <a:gd name="T43" fmla="*/ 103 h 200"/>
              <a:gd name="T44" fmla="*/ 38 w 183"/>
              <a:gd name="T45" fmla="*/ 164 h 200"/>
              <a:gd name="T46" fmla="*/ 29 w 183"/>
              <a:gd name="T47" fmla="*/ 190 h 200"/>
              <a:gd name="T48" fmla="*/ 33 w 183"/>
              <a:gd name="T49" fmla="*/ 198 h 200"/>
              <a:gd name="T50" fmla="*/ 35 w 183"/>
              <a:gd name="T51" fmla="*/ 199 h 200"/>
              <a:gd name="T52" fmla="*/ 43 w 183"/>
              <a:gd name="T53" fmla="*/ 196 h 200"/>
              <a:gd name="T54" fmla="*/ 53 w 183"/>
              <a:gd name="T55" fmla="*/ 174 h 200"/>
              <a:gd name="T56" fmla="*/ 89 w 183"/>
              <a:gd name="T57" fmla="*/ 183 h 200"/>
              <a:gd name="T58" fmla="*/ 125 w 183"/>
              <a:gd name="T59" fmla="*/ 174 h 200"/>
              <a:gd name="T60" fmla="*/ 136 w 183"/>
              <a:gd name="T61" fmla="*/ 196 h 200"/>
              <a:gd name="T62" fmla="*/ 144 w 183"/>
              <a:gd name="T63" fmla="*/ 199 h 200"/>
              <a:gd name="T64" fmla="*/ 146 w 183"/>
              <a:gd name="T65" fmla="*/ 198 h 200"/>
              <a:gd name="T66" fmla="*/ 149 w 183"/>
              <a:gd name="T67" fmla="*/ 190 h 200"/>
              <a:gd name="T68" fmla="*/ 141 w 183"/>
              <a:gd name="T69" fmla="*/ 164 h 200"/>
              <a:gd name="T70" fmla="*/ 169 w 183"/>
              <a:gd name="T71" fmla="*/ 103 h 200"/>
              <a:gd name="T72" fmla="*/ 89 w 183"/>
              <a:gd name="T73" fmla="*/ 167 h 200"/>
              <a:gd name="T74" fmla="*/ 25 w 183"/>
              <a:gd name="T75" fmla="*/ 103 h 200"/>
              <a:gd name="T76" fmla="*/ 89 w 183"/>
              <a:gd name="T77" fmla="*/ 39 h 200"/>
              <a:gd name="T78" fmla="*/ 153 w 183"/>
              <a:gd name="T79" fmla="*/ 103 h 200"/>
              <a:gd name="T80" fmla="*/ 89 w 183"/>
              <a:gd name="T81" fmla="*/ 167 h 200"/>
              <a:gd name="T82" fmla="*/ 97 w 183"/>
              <a:gd name="T83" fmla="*/ 111 h 200"/>
              <a:gd name="T84" fmla="*/ 100 w 183"/>
              <a:gd name="T85" fmla="*/ 103 h 200"/>
              <a:gd name="T86" fmla="*/ 91 w 183"/>
              <a:gd name="T87" fmla="*/ 92 h 200"/>
              <a:gd name="T88" fmla="*/ 91 w 183"/>
              <a:gd name="T89" fmla="*/ 55 h 200"/>
              <a:gd name="T90" fmla="*/ 89 w 183"/>
              <a:gd name="T91" fmla="*/ 53 h 200"/>
              <a:gd name="T92" fmla="*/ 87 w 183"/>
              <a:gd name="T93" fmla="*/ 55 h 200"/>
              <a:gd name="T94" fmla="*/ 87 w 183"/>
              <a:gd name="T95" fmla="*/ 92 h 200"/>
              <a:gd name="T96" fmla="*/ 78 w 183"/>
              <a:gd name="T97" fmla="*/ 103 h 200"/>
              <a:gd name="T98" fmla="*/ 89 w 183"/>
              <a:gd name="T99" fmla="*/ 114 h 200"/>
              <a:gd name="T100" fmla="*/ 93 w 183"/>
              <a:gd name="T101" fmla="*/ 113 h 200"/>
              <a:gd name="T102" fmla="*/ 104 w 183"/>
              <a:gd name="T103" fmla="*/ 131 h 200"/>
              <a:gd name="T104" fmla="*/ 107 w 183"/>
              <a:gd name="T105" fmla="*/ 132 h 200"/>
              <a:gd name="T106" fmla="*/ 108 w 183"/>
              <a:gd name="T107" fmla="*/ 129 h 200"/>
              <a:gd name="T108" fmla="*/ 97 w 183"/>
              <a:gd name="T109" fmla="*/ 11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3" h="200">
                <a:moveTo>
                  <a:pt x="62" y="22"/>
                </a:moveTo>
                <a:cubicBezTo>
                  <a:pt x="56" y="15"/>
                  <a:pt x="46" y="11"/>
                  <a:pt x="36" y="11"/>
                </a:cubicBezTo>
                <a:cubicBezTo>
                  <a:pt x="16" y="11"/>
                  <a:pt x="0" y="28"/>
                  <a:pt x="0" y="48"/>
                </a:cubicBezTo>
                <a:cubicBezTo>
                  <a:pt x="0" y="57"/>
                  <a:pt x="3" y="66"/>
                  <a:pt x="9" y="73"/>
                </a:cubicBezTo>
                <a:cubicBezTo>
                  <a:pt x="18" y="49"/>
                  <a:pt x="38" y="30"/>
                  <a:pt x="62" y="22"/>
                </a:cubicBezTo>
                <a:close/>
                <a:moveTo>
                  <a:pt x="147" y="11"/>
                </a:moveTo>
                <a:cubicBezTo>
                  <a:pt x="136" y="11"/>
                  <a:pt x="126" y="16"/>
                  <a:pt x="119" y="23"/>
                </a:cubicBezTo>
                <a:cubicBezTo>
                  <a:pt x="143" y="32"/>
                  <a:pt x="162" y="52"/>
                  <a:pt x="170" y="76"/>
                </a:cubicBezTo>
                <a:cubicBezTo>
                  <a:pt x="178" y="69"/>
                  <a:pt x="183" y="59"/>
                  <a:pt x="183" y="48"/>
                </a:cubicBezTo>
                <a:cubicBezTo>
                  <a:pt x="183" y="28"/>
                  <a:pt x="167" y="11"/>
                  <a:pt x="147" y="11"/>
                </a:cubicBezTo>
                <a:close/>
                <a:moveTo>
                  <a:pt x="169" y="103"/>
                </a:moveTo>
                <a:cubicBezTo>
                  <a:pt x="169" y="61"/>
                  <a:pt x="137" y="26"/>
                  <a:pt x="96" y="23"/>
                </a:cubicBezTo>
                <a:cubicBezTo>
                  <a:pt x="96" y="6"/>
                  <a:pt x="96" y="6"/>
                  <a:pt x="96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100" y="6"/>
                  <a:pt x="102" y="5"/>
                  <a:pt x="102" y="3"/>
                </a:cubicBezTo>
                <a:cubicBezTo>
                  <a:pt x="102" y="1"/>
                  <a:pt x="100" y="0"/>
                  <a:pt x="98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0" y="0"/>
                  <a:pt x="78" y="1"/>
                  <a:pt x="78" y="3"/>
                </a:cubicBezTo>
                <a:cubicBezTo>
                  <a:pt x="78" y="5"/>
                  <a:pt x="80" y="6"/>
                  <a:pt x="81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84" y="23"/>
                  <a:pt x="84" y="23"/>
                  <a:pt x="84" y="23"/>
                </a:cubicBezTo>
                <a:cubicBezTo>
                  <a:pt x="42" y="25"/>
                  <a:pt x="9" y="60"/>
                  <a:pt x="9" y="103"/>
                </a:cubicBezTo>
                <a:cubicBezTo>
                  <a:pt x="9" y="127"/>
                  <a:pt x="20" y="150"/>
                  <a:pt x="38" y="164"/>
                </a:cubicBezTo>
                <a:cubicBezTo>
                  <a:pt x="29" y="190"/>
                  <a:pt x="29" y="190"/>
                  <a:pt x="29" y="190"/>
                </a:cubicBezTo>
                <a:cubicBezTo>
                  <a:pt x="28" y="194"/>
                  <a:pt x="30" y="197"/>
                  <a:pt x="33" y="198"/>
                </a:cubicBezTo>
                <a:cubicBezTo>
                  <a:pt x="35" y="199"/>
                  <a:pt x="35" y="199"/>
                  <a:pt x="35" y="199"/>
                </a:cubicBezTo>
                <a:cubicBezTo>
                  <a:pt x="38" y="200"/>
                  <a:pt x="41" y="199"/>
                  <a:pt x="43" y="196"/>
                </a:cubicBezTo>
                <a:cubicBezTo>
                  <a:pt x="53" y="174"/>
                  <a:pt x="53" y="174"/>
                  <a:pt x="53" y="174"/>
                </a:cubicBezTo>
                <a:cubicBezTo>
                  <a:pt x="64" y="180"/>
                  <a:pt x="76" y="183"/>
                  <a:pt x="89" y="183"/>
                </a:cubicBezTo>
                <a:cubicBezTo>
                  <a:pt x="102" y="183"/>
                  <a:pt x="114" y="180"/>
                  <a:pt x="125" y="174"/>
                </a:cubicBezTo>
                <a:cubicBezTo>
                  <a:pt x="136" y="196"/>
                  <a:pt x="136" y="196"/>
                  <a:pt x="136" y="196"/>
                </a:cubicBezTo>
                <a:cubicBezTo>
                  <a:pt x="137" y="199"/>
                  <a:pt x="141" y="200"/>
                  <a:pt x="144" y="199"/>
                </a:cubicBezTo>
                <a:cubicBezTo>
                  <a:pt x="146" y="198"/>
                  <a:pt x="146" y="198"/>
                  <a:pt x="146" y="198"/>
                </a:cubicBezTo>
                <a:cubicBezTo>
                  <a:pt x="149" y="197"/>
                  <a:pt x="150" y="194"/>
                  <a:pt x="149" y="190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58" y="149"/>
                  <a:pt x="169" y="127"/>
                  <a:pt x="169" y="103"/>
                </a:cubicBezTo>
                <a:close/>
                <a:moveTo>
                  <a:pt x="89" y="167"/>
                </a:moveTo>
                <a:cubicBezTo>
                  <a:pt x="54" y="167"/>
                  <a:pt x="25" y="138"/>
                  <a:pt x="25" y="103"/>
                </a:cubicBezTo>
                <a:cubicBezTo>
                  <a:pt x="25" y="67"/>
                  <a:pt x="54" y="39"/>
                  <a:pt x="89" y="39"/>
                </a:cubicBezTo>
                <a:cubicBezTo>
                  <a:pt x="124" y="39"/>
                  <a:pt x="153" y="67"/>
                  <a:pt x="153" y="103"/>
                </a:cubicBezTo>
                <a:cubicBezTo>
                  <a:pt x="153" y="138"/>
                  <a:pt x="124" y="167"/>
                  <a:pt x="89" y="167"/>
                </a:cubicBezTo>
                <a:close/>
                <a:moveTo>
                  <a:pt x="97" y="111"/>
                </a:moveTo>
                <a:cubicBezTo>
                  <a:pt x="99" y="109"/>
                  <a:pt x="100" y="106"/>
                  <a:pt x="100" y="103"/>
                </a:cubicBezTo>
                <a:cubicBezTo>
                  <a:pt x="100" y="97"/>
                  <a:pt x="96" y="93"/>
                  <a:pt x="91" y="92"/>
                </a:cubicBezTo>
                <a:cubicBezTo>
                  <a:pt x="91" y="55"/>
                  <a:pt x="91" y="55"/>
                  <a:pt x="91" y="55"/>
                </a:cubicBezTo>
                <a:cubicBezTo>
                  <a:pt x="91" y="54"/>
                  <a:pt x="90" y="53"/>
                  <a:pt x="89" y="53"/>
                </a:cubicBezTo>
                <a:cubicBezTo>
                  <a:pt x="88" y="53"/>
                  <a:pt x="87" y="54"/>
                  <a:pt x="87" y="55"/>
                </a:cubicBezTo>
                <a:cubicBezTo>
                  <a:pt x="87" y="92"/>
                  <a:pt x="87" y="92"/>
                  <a:pt x="87" y="92"/>
                </a:cubicBezTo>
                <a:cubicBezTo>
                  <a:pt x="82" y="93"/>
                  <a:pt x="78" y="97"/>
                  <a:pt x="78" y="103"/>
                </a:cubicBezTo>
                <a:cubicBezTo>
                  <a:pt x="78" y="109"/>
                  <a:pt x="83" y="114"/>
                  <a:pt x="89" y="114"/>
                </a:cubicBezTo>
                <a:cubicBezTo>
                  <a:pt x="90" y="114"/>
                  <a:pt x="92" y="114"/>
                  <a:pt x="93" y="113"/>
                </a:cubicBezTo>
                <a:cubicBezTo>
                  <a:pt x="104" y="131"/>
                  <a:pt x="104" y="131"/>
                  <a:pt x="104" y="131"/>
                </a:cubicBezTo>
                <a:cubicBezTo>
                  <a:pt x="105" y="132"/>
                  <a:pt x="106" y="133"/>
                  <a:pt x="107" y="132"/>
                </a:cubicBezTo>
                <a:cubicBezTo>
                  <a:pt x="108" y="131"/>
                  <a:pt x="109" y="130"/>
                  <a:pt x="108" y="129"/>
                </a:cubicBezTo>
                <a:lnTo>
                  <a:pt x="97" y="1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椭圆 46"/>
          <p:cNvSpPr/>
          <p:nvPr/>
        </p:nvSpPr>
        <p:spPr>
          <a:xfrm>
            <a:off x="3345216" y="5359371"/>
            <a:ext cx="885825" cy="895350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innerShdw blurRad="50800">
              <a:prstClr val="black"/>
            </a:inn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7" name="组合 40"/>
          <p:cNvGrpSpPr/>
          <p:nvPr/>
        </p:nvGrpSpPr>
        <p:grpSpPr>
          <a:xfrm>
            <a:off x="3458351" y="5614429"/>
            <a:ext cx="607694" cy="365125"/>
            <a:chOff x="0" y="0"/>
            <a:chExt cx="608012" cy="365125"/>
          </a:xfrm>
        </p:grpSpPr>
        <p:sp>
          <p:nvSpPr>
            <p:cNvPr id="38" name="Freeform 25"/>
            <p:cNvSpPr>
              <a:spLocks noEditPoints="1"/>
            </p:cNvSpPr>
            <p:nvPr/>
          </p:nvSpPr>
          <p:spPr bwMode="auto">
            <a:xfrm>
              <a:off x="234950" y="0"/>
              <a:ext cx="373062" cy="365125"/>
            </a:xfrm>
            <a:custGeom>
              <a:avLst/>
              <a:gdLst>
                <a:gd name="T0" fmla="*/ 117 w 117"/>
                <a:gd name="T1" fmla="*/ 58 h 116"/>
                <a:gd name="T2" fmla="*/ 101 w 117"/>
                <a:gd name="T3" fmla="*/ 51 h 116"/>
                <a:gd name="T4" fmla="*/ 106 w 117"/>
                <a:gd name="T5" fmla="*/ 39 h 116"/>
                <a:gd name="T6" fmla="*/ 99 w 117"/>
                <a:gd name="T7" fmla="*/ 26 h 116"/>
                <a:gd name="T8" fmla="*/ 86 w 117"/>
                <a:gd name="T9" fmla="*/ 24 h 116"/>
                <a:gd name="T10" fmla="*/ 87 w 117"/>
                <a:gd name="T11" fmla="*/ 7 h 116"/>
                <a:gd name="T12" fmla="*/ 74 w 117"/>
                <a:gd name="T13" fmla="*/ 17 h 116"/>
                <a:gd name="T14" fmla="*/ 65 w 117"/>
                <a:gd name="T15" fmla="*/ 7 h 116"/>
                <a:gd name="T16" fmla="*/ 51 w 117"/>
                <a:gd name="T17" fmla="*/ 7 h 116"/>
                <a:gd name="T18" fmla="*/ 43 w 117"/>
                <a:gd name="T19" fmla="*/ 17 h 116"/>
                <a:gd name="T20" fmla="*/ 29 w 117"/>
                <a:gd name="T21" fmla="*/ 7 h 116"/>
                <a:gd name="T22" fmla="*/ 30 w 117"/>
                <a:gd name="T23" fmla="*/ 24 h 116"/>
                <a:gd name="T24" fmla="*/ 18 w 117"/>
                <a:gd name="T25" fmla="*/ 26 h 116"/>
                <a:gd name="T26" fmla="*/ 10 w 117"/>
                <a:gd name="T27" fmla="*/ 39 h 116"/>
                <a:gd name="T28" fmla="*/ 15 w 117"/>
                <a:gd name="T29" fmla="*/ 51 h 116"/>
                <a:gd name="T30" fmla="*/ 0 w 117"/>
                <a:gd name="T31" fmla="*/ 58 h 116"/>
                <a:gd name="T32" fmla="*/ 15 w 117"/>
                <a:gd name="T33" fmla="*/ 65 h 116"/>
                <a:gd name="T34" fmla="*/ 10 w 117"/>
                <a:gd name="T35" fmla="*/ 77 h 116"/>
                <a:gd name="T36" fmla="*/ 18 w 117"/>
                <a:gd name="T37" fmla="*/ 90 h 116"/>
                <a:gd name="T38" fmla="*/ 30 w 117"/>
                <a:gd name="T39" fmla="*/ 92 h 116"/>
                <a:gd name="T40" fmla="*/ 29 w 117"/>
                <a:gd name="T41" fmla="*/ 108 h 116"/>
                <a:gd name="T42" fmla="*/ 43 w 117"/>
                <a:gd name="T43" fmla="*/ 99 h 116"/>
                <a:gd name="T44" fmla="*/ 51 w 117"/>
                <a:gd name="T45" fmla="*/ 109 h 116"/>
                <a:gd name="T46" fmla="*/ 65 w 117"/>
                <a:gd name="T47" fmla="*/ 109 h 116"/>
                <a:gd name="T48" fmla="*/ 74 w 117"/>
                <a:gd name="T49" fmla="*/ 99 h 116"/>
                <a:gd name="T50" fmla="*/ 87 w 117"/>
                <a:gd name="T51" fmla="*/ 108 h 116"/>
                <a:gd name="T52" fmla="*/ 86 w 117"/>
                <a:gd name="T53" fmla="*/ 92 h 116"/>
                <a:gd name="T54" fmla="*/ 99 w 117"/>
                <a:gd name="T55" fmla="*/ 90 h 116"/>
                <a:gd name="T56" fmla="*/ 106 w 117"/>
                <a:gd name="T57" fmla="*/ 77 h 116"/>
                <a:gd name="T58" fmla="*/ 101 w 117"/>
                <a:gd name="T59" fmla="*/ 65 h 116"/>
                <a:gd name="T60" fmla="*/ 58 w 117"/>
                <a:gd name="T61" fmla="*/ 94 h 116"/>
                <a:gd name="T62" fmla="*/ 58 w 117"/>
                <a:gd name="T63" fmla="*/ 21 h 116"/>
                <a:gd name="T64" fmla="*/ 58 w 117"/>
                <a:gd name="T65" fmla="*/ 9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16">
                  <a:moveTo>
                    <a:pt x="109" y="65"/>
                  </a:moveTo>
                  <a:cubicBezTo>
                    <a:pt x="113" y="65"/>
                    <a:pt x="117" y="62"/>
                    <a:pt x="117" y="58"/>
                  </a:cubicBezTo>
                  <a:cubicBezTo>
                    <a:pt x="117" y="54"/>
                    <a:pt x="113" y="51"/>
                    <a:pt x="109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1" y="48"/>
                    <a:pt x="100" y="45"/>
                    <a:pt x="99" y="43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10" y="37"/>
                    <a:pt x="111" y="32"/>
                    <a:pt x="109" y="29"/>
                  </a:cubicBezTo>
                  <a:cubicBezTo>
                    <a:pt x="107" y="25"/>
                    <a:pt x="102" y="24"/>
                    <a:pt x="99" y="26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28"/>
                    <a:pt x="88" y="26"/>
                    <a:pt x="86" y="24"/>
                  </a:cubicBezTo>
                  <a:cubicBezTo>
                    <a:pt x="90" y="17"/>
                    <a:pt x="90" y="17"/>
                    <a:pt x="90" y="17"/>
                  </a:cubicBezTo>
                  <a:cubicBezTo>
                    <a:pt x="92" y="14"/>
                    <a:pt x="91" y="9"/>
                    <a:pt x="87" y="7"/>
                  </a:cubicBezTo>
                  <a:cubicBezTo>
                    <a:pt x="84" y="5"/>
                    <a:pt x="80" y="7"/>
                    <a:pt x="78" y="10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1" y="16"/>
                    <a:pt x="68" y="15"/>
                    <a:pt x="65" y="15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54" y="0"/>
                    <a:pt x="51" y="3"/>
                    <a:pt x="51" y="7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15"/>
                    <a:pt x="46" y="16"/>
                    <a:pt x="43" y="1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7" y="7"/>
                    <a:pt x="33" y="5"/>
                    <a:pt x="29" y="7"/>
                  </a:cubicBezTo>
                  <a:cubicBezTo>
                    <a:pt x="26" y="9"/>
                    <a:pt x="24" y="14"/>
                    <a:pt x="26" y="17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8" y="26"/>
                    <a:pt x="26" y="28"/>
                    <a:pt x="25" y="30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4"/>
                    <a:pt x="10" y="25"/>
                    <a:pt x="8" y="29"/>
                  </a:cubicBezTo>
                  <a:cubicBezTo>
                    <a:pt x="6" y="32"/>
                    <a:pt x="7" y="37"/>
                    <a:pt x="10" y="39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6" y="45"/>
                    <a:pt x="16" y="48"/>
                    <a:pt x="15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3" y="51"/>
                    <a:pt x="0" y="54"/>
                    <a:pt x="0" y="58"/>
                  </a:cubicBezTo>
                  <a:cubicBezTo>
                    <a:pt x="0" y="62"/>
                    <a:pt x="3" y="65"/>
                    <a:pt x="7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6" y="68"/>
                    <a:pt x="16" y="71"/>
                    <a:pt x="17" y="73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7" y="79"/>
                    <a:pt x="6" y="84"/>
                    <a:pt x="8" y="87"/>
                  </a:cubicBezTo>
                  <a:cubicBezTo>
                    <a:pt x="10" y="91"/>
                    <a:pt x="14" y="92"/>
                    <a:pt x="18" y="90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6" y="88"/>
                    <a:pt x="28" y="90"/>
                    <a:pt x="30" y="92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4" y="102"/>
                    <a:pt x="26" y="106"/>
                    <a:pt x="29" y="108"/>
                  </a:cubicBezTo>
                  <a:cubicBezTo>
                    <a:pt x="33" y="110"/>
                    <a:pt x="37" y="109"/>
                    <a:pt x="39" y="106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6" y="100"/>
                    <a:pt x="48" y="101"/>
                    <a:pt x="51" y="101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51" y="113"/>
                    <a:pt x="54" y="116"/>
                    <a:pt x="58" y="116"/>
                  </a:cubicBezTo>
                  <a:cubicBezTo>
                    <a:pt x="62" y="116"/>
                    <a:pt x="65" y="113"/>
                    <a:pt x="65" y="109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8" y="101"/>
                    <a:pt x="71" y="100"/>
                    <a:pt x="74" y="99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80" y="109"/>
                    <a:pt x="84" y="110"/>
                    <a:pt x="87" y="108"/>
                  </a:cubicBezTo>
                  <a:cubicBezTo>
                    <a:pt x="91" y="106"/>
                    <a:pt x="92" y="102"/>
                    <a:pt x="90" y="99"/>
                  </a:cubicBezTo>
                  <a:cubicBezTo>
                    <a:pt x="86" y="92"/>
                    <a:pt x="86" y="92"/>
                    <a:pt x="86" y="92"/>
                  </a:cubicBezTo>
                  <a:cubicBezTo>
                    <a:pt x="88" y="90"/>
                    <a:pt x="90" y="88"/>
                    <a:pt x="92" y="86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2" y="92"/>
                    <a:pt x="107" y="91"/>
                    <a:pt x="109" y="87"/>
                  </a:cubicBezTo>
                  <a:cubicBezTo>
                    <a:pt x="111" y="84"/>
                    <a:pt x="110" y="79"/>
                    <a:pt x="106" y="77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00" y="71"/>
                    <a:pt x="101" y="68"/>
                    <a:pt x="101" y="65"/>
                  </a:cubicBezTo>
                  <a:lnTo>
                    <a:pt x="109" y="65"/>
                  </a:lnTo>
                  <a:close/>
                  <a:moveTo>
                    <a:pt x="58" y="94"/>
                  </a:moveTo>
                  <a:cubicBezTo>
                    <a:pt x="38" y="94"/>
                    <a:pt x="22" y="78"/>
                    <a:pt x="22" y="58"/>
                  </a:cubicBezTo>
                  <a:cubicBezTo>
                    <a:pt x="22" y="38"/>
                    <a:pt x="38" y="21"/>
                    <a:pt x="58" y="21"/>
                  </a:cubicBezTo>
                  <a:cubicBezTo>
                    <a:pt x="78" y="21"/>
                    <a:pt x="95" y="38"/>
                    <a:pt x="95" y="58"/>
                  </a:cubicBezTo>
                  <a:cubicBezTo>
                    <a:pt x="95" y="78"/>
                    <a:pt x="78" y="94"/>
                    <a:pt x="58" y="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6"/>
            <p:cNvSpPr>
              <a:spLocks noEditPoints="1"/>
            </p:cNvSpPr>
            <p:nvPr/>
          </p:nvSpPr>
          <p:spPr bwMode="auto">
            <a:xfrm>
              <a:off x="0" y="112713"/>
              <a:ext cx="244475" cy="242888"/>
            </a:xfrm>
            <a:custGeom>
              <a:avLst/>
              <a:gdLst>
                <a:gd name="T0" fmla="*/ 70 w 77"/>
                <a:gd name="T1" fmla="*/ 31 h 77"/>
                <a:gd name="T2" fmla="*/ 64 w 77"/>
                <a:gd name="T3" fmla="*/ 31 h 77"/>
                <a:gd name="T4" fmla="*/ 61 w 77"/>
                <a:gd name="T5" fmla="*/ 26 h 77"/>
                <a:gd name="T6" fmla="*/ 66 w 77"/>
                <a:gd name="T7" fmla="*/ 21 h 77"/>
                <a:gd name="T8" fmla="*/ 66 w 77"/>
                <a:gd name="T9" fmla="*/ 11 h 77"/>
                <a:gd name="T10" fmla="*/ 56 w 77"/>
                <a:gd name="T11" fmla="*/ 11 h 77"/>
                <a:gd name="T12" fmla="*/ 51 w 77"/>
                <a:gd name="T13" fmla="*/ 16 h 77"/>
                <a:gd name="T14" fmla="*/ 46 w 77"/>
                <a:gd name="T15" fmla="*/ 14 h 77"/>
                <a:gd name="T16" fmla="*/ 46 w 77"/>
                <a:gd name="T17" fmla="*/ 7 h 77"/>
                <a:gd name="T18" fmla="*/ 39 w 77"/>
                <a:gd name="T19" fmla="*/ 0 h 77"/>
                <a:gd name="T20" fmla="*/ 32 w 77"/>
                <a:gd name="T21" fmla="*/ 7 h 77"/>
                <a:gd name="T22" fmla="*/ 32 w 77"/>
                <a:gd name="T23" fmla="*/ 14 h 77"/>
                <a:gd name="T24" fmla="*/ 26 w 77"/>
                <a:gd name="T25" fmla="*/ 16 h 77"/>
                <a:gd name="T26" fmla="*/ 22 w 77"/>
                <a:gd name="T27" fmla="*/ 11 h 77"/>
                <a:gd name="T28" fmla="*/ 11 w 77"/>
                <a:gd name="T29" fmla="*/ 11 h 77"/>
                <a:gd name="T30" fmla="*/ 11 w 77"/>
                <a:gd name="T31" fmla="*/ 21 h 77"/>
                <a:gd name="T32" fmla="*/ 16 w 77"/>
                <a:gd name="T33" fmla="*/ 26 h 77"/>
                <a:gd name="T34" fmla="*/ 14 w 77"/>
                <a:gd name="T35" fmla="*/ 31 h 77"/>
                <a:gd name="T36" fmla="*/ 7 w 77"/>
                <a:gd name="T37" fmla="*/ 31 h 77"/>
                <a:gd name="T38" fmla="*/ 0 w 77"/>
                <a:gd name="T39" fmla="*/ 38 h 77"/>
                <a:gd name="T40" fmla="*/ 7 w 77"/>
                <a:gd name="T41" fmla="*/ 46 h 77"/>
                <a:gd name="T42" fmla="*/ 14 w 77"/>
                <a:gd name="T43" fmla="*/ 46 h 77"/>
                <a:gd name="T44" fmla="*/ 16 w 77"/>
                <a:gd name="T45" fmla="*/ 51 h 77"/>
                <a:gd name="T46" fmla="*/ 11 w 77"/>
                <a:gd name="T47" fmla="*/ 56 h 77"/>
                <a:gd name="T48" fmla="*/ 11 w 77"/>
                <a:gd name="T49" fmla="*/ 66 h 77"/>
                <a:gd name="T50" fmla="*/ 22 w 77"/>
                <a:gd name="T51" fmla="*/ 66 h 77"/>
                <a:gd name="T52" fmla="*/ 26 w 77"/>
                <a:gd name="T53" fmla="*/ 61 h 77"/>
                <a:gd name="T54" fmla="*/ 32 w 77"/>
                <a:gd name="T55" fmla="*/ 63 h 77"/>
                <a:gd name="T56" fmla="*/ 32 w 77"/>
                <a:gd name="T57" fmla="*/ 70 h 77"/>
                <a:gd name="T58" fmla="*/ 39 w 77"/>
                <a:gd name="T59" fmla="*/ 77 h 77"/>
                <a:gd name="T60" fmla="*/ 46 w 77"/>
                <a:gd name="T61" fmla="*/ 70 h 77"/>
                <a:gd name="T62" fmla="*/ 46 w 77"/>
                <a:gd name="T63" fmla="*/ 63 h 77"/>
                <a:gd name="T64" fmla="*/ 51 w 77"/>
                <a:gd name="T65" fmla="*/ 61 h 77"/>
                <a:gd name="T66" fmla="*/ 56 w 77"/>
                <a:gd name="T67" fmla="*/ 66 h 77"/>
                <a:gd name="T68" fmla="*/ 66 w 77"/>
                <a:gd name="T69" fmla="*/ 66 h 77"/>
                <a:gd name="T70" fmla="*/ 66 w 77"/>
                <a:gd name="T71" fmla="*/ 56 h 77"/>
                <a:gd name="T72" fmla="*/ 61 w 77"/>
                <a:gd name="T73" fmla="*/ 51 h 77"/>
                <a:gd name="T74" fmla="*/ 64 w 77"/>
                <a:gd name="T75" fmla="*/ 46 h 77"/>
                <a:gd name="T76" fmla="*/ 70 w 77"/>
                <a:gd name="T77" fmla="*/ 46 h 77"/>
                <a:gd name="T78" fmla="*/ 77 w 77"/>
                <a:gd name="T79" fmla="*/ 38 h 77"/>
                <a:gd name="T80" fmla="*/ 70 w 77"/>
                <a:gd name="T81" fmla="*/ 31 h 77"/>
                <a:gd name="T82" fmla="*/ 39 w 77"/>
                <a:gd name="T83" fmla="*/ 57 h 77"/>
                <a:gd name="T84" fmla="*/ 20 w 77"/>
                <a:gd name="T85" fmla="*/ 38 h 77"/>
                <a:gd name="T86" fmla="*/ 39 w 77"/>
                <a:gd name="T87" fmla="*/ 20 h 77"/>
                <a:gd name="T88" fmla="*/ 57 w 77"/>
                <a:gd name="T89" fmla="*/ 38 h 77"/>
                <a:gd name="T90" fmla="*/ 39 w 77"/>
                <a:gd name="T91" fmla="*/ 5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77">
                  <a:moveTo>
                    <a:pt x="70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3" y="29"/>
                    <a:pt x="62" y="28"/>
                    <a:pt x="61" y="26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9" y="18"/>
                    <a:pt x="69" y="14"/>
                    <a:pt x="66" y="11"/>
                  </a:cubicBezTo>
                  <a:cubicBezTo>
                    <a:pt x="63" y="8"/>
                    <a:pt x="59" y="8"/>
                    <a:pt x="56" y="11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0" y="15"/>
                    <a:pt x="48" y="14"/>
                    <a:pt x="46" y="14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35" y="0"/>
                    <a:pt x="32" y="3"/>
                    <a:pt x="32" y="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4"/>
                    <a:pt x="28" y="15"/>
                    <a:pt x="26" y="16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8"/>
                    <a:pt x="14" y="8"/>
                    <a:pt x="11" y="11"/>
                  </a:cubicBezTo>
                  <a:cubicBezTo>
                    <a:pt x="9" y="14"/>
                    <a:pt x="9" y="18"/>
                    <a:pt x="11" y="21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8"/>
                    <a:pt x="15" y="29"/>
                    <a:pt x="14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1"/>
                    <a:pt x="0" y="34"/>
                    <a:pt x="0" y="38"/>
                  </a:cubicBezTo>
                  <a:cubicBezTo>
                    <a:pt x="0" y="42"/>
                    <a:pt x="3" y="46"/>
                    <a:pt x="7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7"/>
                    <a:pt x="15" y="49"/>
                    <a:pt x="16" y="51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9" y="58"/>
                    <a:pt x="9" y="63"/>
                    <a:pt x="11" y="66"/>
                  </a:cubicBezTo>
                  <a:cubicBezTo>
                    <a:pt x="14" y="69"/>
                    <a:pt x="19" y="69"/>
                    <a:pt x="22" y="6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8" y="62"/>
                    <a:pt x="30" y="63"/>
                    <a:pt x="32" y="63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2" y="74"/>
                    <a:pt x="35" y="77"/>
                    <a:pt x="39" y="77"/>
                  </a:cubicBezTo>
                  <a:cubicBezTo>
                    <a:pt x="43" y="77"/>
                    <a:pt x="46" y="74"/>
                    <a:pt x="46" y="70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8" y="63"/>
                    <a:pt x="50" y="62"/>
                    <a:pt x="51" y="61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9" y="69"/>
                    <a:pt x="63" y="69"/>
                    <a:pt x="66" y="66"/>
                  </a:cubicBezTo>
                  <a:cubicBezTo>
                    <a:pt x="69" y="63"/>
                    <a:pt x="69" y="58"/>
                    <a:pt x="66" y="56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2" y="49"/>
                    <a:pt x="63" y="47"/>
                    <a:pt x="64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4" y="46"/>
                    <a:pt x="77" y="42"/>
                    <a:pt x="77" y="38"/>
                  </a:cubicBezTo>
                  <a:cubicBezTo>
                    <a:pt x="77" y="34"/>
                    <a:pt x="74" y="31"/>
                    <a:pt x="70" y="31"/>
                  </a:cubicBezTo>
                  <a:moveTo>
                    <a:pt x="39" y="57"/>
                  </a:moveTo>
                  <a:cubicBezTo>
                    <a:pt x="29" y="57"/>
                    <a:pt x="20" y="49"/>
                    <a:pt x="20" y="38"/>
                  </a:cubicBezTo>
                  <a:cubicBezTo>
                    <a:pt x="20" y="28"/>
                    <a:pt x="29" y="20"/>
                    <a:pt x="39" y="20"/>
                  </a:cubicBezTo>
                  <a:cubicBezTo>
                    <a:pt x="49" y="20"/>
                    <a:pt x="57" y="28"/>
                    <a:pt x="57" y="38"/>
                  </a:cubicBezTo>
                  <a:cubicBezTo>
                    <a:pt x="57" y="49"/>
                    <a:pt x="49" y="57"/>
                    <a:pt x="39" y="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0" name="组合 21"/>
          <p:cNvGrpSpPr/>
          <p:nvPr/>
        </p:nvGrpSpPr>
        <p:grpSpPr>
          <a:xfrm>
            <a:off x="2834146" y="4336174"/>
            <a:ext cx="561975" cy="410845"/>
            <a:chOff x="0" y="0"/>
            <a:chExt cx="619126" cy="411163"/>
          </a:xfrm>
          <a:solidFill>
            <a:schemeClr val="bg1"/>
          </a:solidFill>
        </p:grpSpPr>
        <p:sp>
          <p:nvSpPr>
            <p:cNvPr id="41" name="Freeform 11"/>
            <p:cNvSpPr>
              <a:spLocks noEditPoints="1"/>
            </p:cNvSpPr>
            <p:nvPr/>
          </p:nvSpPr>
          <p:spPr bwMode="auto">
            <a:xfrm>
              <a:off x="0" y="9525"/>
              <a:ext cx="411163" cy="390525"/>
            </a:xfrm>
            <a:custGeom>
              <a:avLst/>
              <a:gdLst>
                <a:gd name="T0" fmla="*/ 182 w 192"/>
                <a:gd name="T1" fmla="*/ 0 h 182"/>
                <a:gd name="T2" fmla="*/ 10 w 192"/>
                <a:gd name="T3" fmla="*/ 0 h 182"/>
                <a:gd name="T4" fmla="*/ 0 w 192"/>
                <a:gd name="T5" fmla="*/ 10 h 182"/>
                <a:gd name="T6" fmla="*/ 0 w 192"/>
                <a:gd name="T7" fmla="*/ 128 h 182"/>
                <a:gd name="T8" fmla="*/ 10 w 192"/>
                <a:gd name="T9" fmla="*/ 138 h 182"/>
                <a:gd name="T10" fmla="*/ 80 w 192"/>
                <a:gd name="T11" fmla="*/ 138 h 182"/>
                <a:gd name="T12" fmla="*/ 80 w 192"/>
                <a:gd name="T13" fmla="*/ 170 h 182"/>
                <a:gd name="T14" fmla="*/ 38 w 192"/>
                <a:gd name="T15" fmla="*/ 170 h 182"/>
                <a:gd name="T16" fmla="*/ 34 w 192"/>
                <a:gd name="T17" fmla="*/ 176 h 182"/>
                <a:gd name="T18" fmla="*/ 38 w 192"/>
                <a:gd name="T19" fmla="*/ 182 h 182"/>
                <a:gd name="T20" fmla="*/ 162 w 192"/>
                <a:gd name="T21" fmla="*/ 182 h 182"/>
                <a:gd name="T22" fmla="*/ 167 w 192"/>
                <a:gd name="T23" fmla="*/ 176 h 182"/>
                <a:gd name="T24" fmla="*/ 162 w 192"/>
                <a:gd name="T25" fmla="*/ 170 h 182"/>
                <a:gd name="T26" fmla="*/ 119 w 192"/>
                <a:gd name="T27" fmla="*/ 170 h 182"/>
                <a:gd name="T28" fmla="*/ 119 w 192"/>
                <a:gd name="T29" fmla="*/ 138 h 182"/>
                <a:gd name="T30" fmla="*/ 182 w 192"/>
                <a:gd name="T31" fmla="*/ 138 h 182"/>
                <a:gd name="T32" fmla="*/ 192 w 192"/>
                <a:gd name="T33" fmla="*/ 128 h 182"/>
                <a:gd name="T34" fmla="*/ 192 w 192"/>
                <a:gd name="T35" fmla="*/ 10 h 182"/>
                <a:gd name="T36" fmla="*/ 182 w 192"/>
                <a:gd name="T37" fmla="*/ 0 h 182"/>
                <a:gd name="T38" fmla="*/ 183 w 192"/>
                <a:gd name="T39" fmla="*/ 130 h 182"/>
                <a:gd name="T40" fmla="*/ 10 w 192"/>
                <a:gd name="T41" fmla="*/ 130 h 182"/>
                <a:gd name="T42" fmla="*/ 10 w 192"/>
                <a:gd name="T43" fmla="*/ 6 h 182"/>
                <a:gd name="T44" fmla="*/ 183 w 192"/>
                <a:gd name="T45" fmla="*/ 6 h 182"/>
                <a:gd name="T46" fmla="*/ 183 w 192"/>
                <a:gd name="T47" fmla="*/ 13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2" h="182">
                  <a:moveTo>
                    <a:pt x="18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3"/>
                    <a:pt x="4" y="138"/>
                    <a:pt x="10" y="138"/>
                  </a:cubicBezTo>
                  <a:cubicBezTo>
                    <a:pt x="80" y="138"/>
                    <a:pt x="80" y="138"/>
                    <a:pt x="80" y="138"/>
                  </a:cubicBezTo>
                  <a:cubicBezTo>
                    <a:pt x="80" y="170"/>
                    <a:pt x="80" y="170"/>
                    <a:pt x="80" y="170"/>
                  </a:cubicBezTo>
                  <a:cubicBezTo>
                    <a:pt x="38" y="170"/>
                    <a:pt x="38" y="170"/>
                    <a:pt x="38" y="170"/>
                  </a:cubicBezTo>
                  <a:cubicBezTo>
                    <a:pt x="36" y="170"/>
                    <a:pt x="34" y="173"/>
                    <a:pt x="34" y="176"/>
                  </a:cubicBezTo>
                  <a:cubicBezTo>
                    <a:pt x="34" y="179"/>
                    <a:pt x="36" y="182"/>
                    <a:pt x="38" y="18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5" y="182"/>
                    <a:pt x="167" y="179"/>
                    <a:pt x="167" y="176"/>
                  </a:cubicBezTo>
                  <a:cubicBezTo>
                    <a:pt x="167" y="173"/>
                    <a:pt x="165" y="170"/>
                    <a:pt x="162" y="170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19" y="138"/>
                    <a:pt x="119" y="138"/>
                    <a:pt x="119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7" y="138"/>
                    <a:pt x="192" y="133"/>
                    <a:pt x="192" y="128"/>
                  </a:cubicBezTo>
                  <a:cubicBezTo>
                    <a:pt x="192" y="10"/>
                    <a:pt x="192" y="10"/>
                    <a:pt x="192" y="10"/>
                  </a:cubicBezTo>
                  <a:cubicBezTo>
                    <a:pt x="192" y="4"/>
                    <a:pt x="187" y="0"/>
                    <a:pt x="182" y="0"/>
                  </a:cubicBezTo>
                  <a:close/>
                  <a:moveTo>
                    <a:pt x="183" y="130"/>
                  </a:moveTo>
                  <a:cubicBezTo>
                    <a:pt x="10" y="130"/>
                    <a:pt x="10" y="130"/>
                    <a:pt x="10" y="13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83" y="6"/>
                    <a:pt x="183" y="6"/>
                    <a:pt x="183" y="6"/>
                  </a:cubicBezTo>
                  <a:lnTo>
                    <a:pt x="183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2"/>
            <p:cNvSpPr>
              <a:spLocks noEditPoints="1"/>
            </p:cNvSpPr>
            <p:nvPr/>
          </p:nvSpPr>
          <p:spPr bwMode="auto">
            <a:xfrm>
              <a:off x="427038" y="0"/>
              <a:ext cx="192088" cy="411163"/>
            </a:xfrm>
            <a:custGeom>
              <a:avLst/>
              <a:gdLst>
                <a:gd name="T0" fmla="*/ 74 w 90"/>
                <a:gd name="T1" fmla="*/ 0 h 192"/>
                <a:gd name="T2" fmla="*/ 16 w 90"/>
                <a:gd name="T3" fmla="*/ 0 h 192"/>
                <a:gd name="T4" fmla="*/ 0 w 90"/>
                <a:gd name="T5" fmla="*/ 9 h 192"/>
                <a:gd name="T6" fmla="*/ 0 w 90"/>
                <a:gd name="T7" fmla="*/ 182 h 192"/>
                <a:gd name="T8" fmla="*/ 16 w 90"/>
                <a:gd name="T9" fmla="*/ 192 h 192"/>
                <a:gd name="T10" fmla="*/ 74 w 90"/>
                <a:gd name="T11" fmla="*/ 192 h 192"/>
                <a:gd name="T12" fmla="*/ 90 w 90"/>
                <a:gd name="T13" fmla="*/ 182 h 192"/>
                <a:gd name="T14" fmla="*/ 90 w 90"/>
                <a:gd name="T15" fmla="*/ 9 h 192"/>
                <a:gd name="T16" fmla="*/ 74 w 90"/>
                <a:gd name="T17" fmla="*/ 0 h 192"/>
                <a:gd name="T18" fmla="*/ 45 w 90"/>
                <a:gd name="T19" fmla="*/ 160 h 192"/>
                <a:gd name="T20" fmla="*/ 32 w 90"/>
                <a:gd name="T21" fmla="*/ 148 h 192"/>
                <a:gd name="T22" fmla="*/ 45 w 90"/>
                <a:gd name="T23" fmla="*/ 135 h 192"/>
                <a:gd name="T24" fmla="*/ 57 w 90"/>
                <a:gd name="T25" fmla="*/ 148 h 192"/>
                <a:gd name="T26" fmla="*/ 45 w 90"/>
                <a:gd name="T27" fmla="*/ 1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92">
                  <a:moveTo>
                    <a:pt x="7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4"/>
                    <a:pt x="0" y="9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8"/>
                    <a:pt x="7" y="192"/>
                    <a:pt x="16" y="192"/>
                  </a:cubicBezTo>
                  <a:cubicBezTo>
                    <a:pt x="74" y="192"/>
                    <a:pt x="74" y="192"/>
                    <a:pt x="74" y="192"/>
                  </a:cubicBezTo>
                  <a:cubicBezTo>
                    <a:pt x="83" y="192"/>
                    <a:pt x="90" y="188"/>
                    <a:pt x="90" y="182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4"/>
                    <a:pt x="83" y="0"/>
                    <a:pt x="74" y="0"/>
                  </a:cubicBezTo>
                  <a:close/>
                  <a:moveTo>
                    <a:pt x="45" y="160"/>
                  </a:moveTo>
                  <a:cubicBezTo>
                    <a:pt x="38" y="160"/>
                    <a:pt x="32" y="155"/>
                    <a:pt x="32" y="148"/>
                  </a:cubicBezTo>
                  <a:cubicBezTo>
                    <a:pt x="32" y="141"/>
                    <a:pt x="38" y="135"/>
                    <a:pt x="45" y="135"/>
                  </a:cubicBezTo>
                  <a:cubicBezTo>
                    <a:pt x="52" y="135"/>
                    <a:pt x="57" y="141"/>
                    <a:pt x="57" y="148"/>
                  </a:cubicBezTo>
                  <a:cubicBezTo>
                    <a:pt x="57" y="155"/>
                    <a:pt x="52" y="160"/>
                    <a:pt x="4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3" name="Подзаголовок 2"/>
          <p:cNvSpPr txBox="1">
            <a:spLocks/>
          </p:cNvSpPr>
          <p:nvPr/>
        </p:nvSpPr>
        <p:spPr bwMode="auto">
          <a:xfrm>
            <a:off x="2833687" y="704139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АЛГОРИТМ ПОЛУЧЕНИЯ ПОМОЩИ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897465" y="336034"/>
            <a:ext cx="95249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Пункт проката реабилитационного, игрового, развивающего оборудования для детей-инвалидов и детей с ОВЗ в возрасте от 0 до 18 лет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6717" y="1169098"/>
            <a:ext cx="46005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</a:rPr>
              <a:t>содействие оказанию помощи по временному обеспечению семей специальными средствами адаптации и реабилитации особых </a:t>
            </a:r>
            <a:r>
              <a:rPr lang="ru-RU" sz="2400" b="1" dirty="0" smtClean="0">
                <a:solidFill>
                  <a:srgbClr val="00B0F0"/>
                </a:solidFill>
              </a:rPr>
              <a:t>детей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08" y="4057803"/>
            <a:ext cx="3751315" cy="2652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4119354"/>
            <a:ext cx="3402287" cy="2405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-11568"/>
          <a:stretch/>
        </p:blipFill>
        <p:spPr>
          <a:xfrm>
            <a:off x="535591" y="3429000"/>
            <a:ext cx="2732542" cy="3643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6621518" y="1249251"/>
            <a:ext cx="3709858" cy="2542903"/>
            <a:chOff x="4338083" y="809897"/>
            <a:chExt cx="7728014" cy="604810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083" y="809897"/>
              <a:ext cx="2877600" cy="199032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084" y="5037454"/>
              <a:ext cx="2877600" cy="1820546"/>
            </a:xfrm>
            <a:prstGeom prst="foldedCorner">
              <a:avLst>
                <a:gd name="adj" fmla="val 0"/>
              </a:avLst>
            </a:prstGeom>
          </p:spPr>
        </p:pic>
        <p:pic>
          <p:nvPicPr>
            <p:cNvPr id="12" name="Picture 2" descr="H:\фото\DSC_287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7" t="11810" r="19543" b="13970"/>
            <a:stretch/>
          </p:blipFill>
          <p:spPr bwMode="auto">
            <a:xfrm>
              <a:off x="7300116" y="975481"/>
              <a:ext cx="4765981" cy="311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PchelaO\AppData\Local\Temp\Rar$DIa0.063\IMG_302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2" r="6307" b="36629"/>
            <a:stretch/>
          </p:blipFill>
          <p:spPr bwMode="auto">
            <a:xfrm>
              <a:off x="7362120" y="4252641"/>
              <a:ext cx="4641971" cy="247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chelaO\AppData\Local\Temp\Rar$DIa0.265\Пункт проката 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" t="4117" r="-553" b="26492"/>
            <a:stretch/>
          </p:blipFill>
          <p:spPr bwMode="auto">
            <a:xfrm>
              <a:off x="4411155" y="2814113"/>
              <a:ext cx="2731457" cy="218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17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9"/>
          <p:cNvSpPr/>
          <p:nvPr/>
        </p:nvSpPr>
        <p:spPr>
          <a:xfrm rot="16200000">
            <a:off x="8247315" y="2973293"/>
            <a:ext cx="6907239" cy="9821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49"/>
              <a:gd name="connsiteY0" fmla="*/ 7000 h 10000"/>
              <a:gd name="connsiteX1" fmla="*/ 10049 w 10049"/>
              <a:gd name="connsiteY1" fmla="*/ 0 h 10000"/>
              <a:gd name="connsiteX2" fmla="*/ 10049 w 10049"/>
              <a:gd name="connsiteY2" fmla="*/ 10000 h 10000"/>
              <a:gd name="connsiteX3" fmla="*/ 49 w 10049"/>
              <a:gd name="connsiteY3" fmla="*/ 10000 h 10000"/>
              <a:gd name="connsiteX4" fmla="*/ 0 w 10049"/>
              <a:gd name="connsiteY4" fmla="*/ 7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00">
                <a:moveTo>
                  <a:pt x="0" y="7000"/>
                </a:moveTo>
                <a:lnTo>
                  <a:pt x="10049" y="0"/>
                </a:lnTo>
                <a:lnTo>
                  <a:pt x="10049" y="10000"/>
                </a:lnTo>
                <a:lnTo>
                  <a:pt x="49" y="10000"/>
                </a:lnTo>
                <a:cubicBezTo>
                  <a:pt x="33" y="9000"/>
                  <a:pt x="16" y="8000"/>
                  <a:pt x="0" y="700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91757"/>
            <a:ext cx="12192001" cy="230533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СТАЖИРОВОЧНАЯ ПЛОЩАДКА «ОРГАНИЗАЦИЯ ДЕЯТЕЛЬНОСТИ СЛУЖБ ПОДДЕРЖИВАЮЩЕЙ ПОМОЩИ»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1308127" y="379421"/>
            <a:ext cx="902554" cy="717952"/>
            <a:chOff x="58750" y="96542"/>
            <a:chExt cx="1180730" cy="1006518"/>
          </a:xfrm>
        </p:grpSpPr>
        <p:pic>
          <p:nvPicPr>
            <p:cNvPr id="14" name="Picture 2" descr="https://rassvet.nso.ru/sites/rassvet.nso.ru/wodby_files/files/settings/401-4013354_sunrise-vector-logo-sunrise-vector-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2" y="96542"/>
              <a:ext cx="885468" cy="61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8750" y="714727"/>
              <a:ext cx="1180730" cy="38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ГАУСО НСО «Центр «Рассвет»</a:t>
              </a:r>
              <a:endPara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 descr="C:\Users\PchelaO\AppData\Local\Temp\Rar$DIa0.401\IMG_26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118" y="5074533"/>
            <a:ext cx="2487262" cy="16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chelaO\AppData\Local\Temp\Rar$DIa0.024\IMG_26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26" y="5109823"/>
            <a:ext cx="2496941" cy="16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PchelaO\AppData\Local\Temp\Rar$DIa0.112\IMG_2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10" y="5067544"/>
            <a:ext cx="2560357" cy="170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328233" y="1192282"/>
            <a:ext cx="10881635" cy="3580700"/>
            <a:chOff x="197874" y="884650"/>
            <a:chExt cx="11676492" cy="443079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97874" y="884650"/>
              <a:ext cx="11676492" cy="4430794"/>
              <a:chOff x="171079" y="1099710"/>
              <a:chExt cx="11676492" cy="4430794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307867" y="2609024"/>
                <a:ext cx="2156046" cy="658283"/>
              </a:xfrm>
              <a:prstGeom prst="roundRect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/>
                  <a:t>Отдаленность проживания</a:t>
                </a:r>
                <a:endParaRPr lang="ru-RU" sz="1200" dirty="0"/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351326" y="3362932"/>
                <a:ext cx="2176602" cy="587012"/>
              </a:xfrm>
              <a:prstGeom prst="roundRect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/>
                  <a:t>Невозможность посещения РЦ</a:t>
                </a:r>
                <a:endParaRPr lang="ru-RU" sz="1200" dirty="0"/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338483" y="1984692"/>
                <a:ext cx="2156046" cy="559502"/>
              </a:xfrm>
              <a:prstGeom prst="roundRect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/>
                  <a:t>Низкая компетентность родителей</a:t>
                </a:r>
                <a:endParaRPr lang="ru-RU" sz="1200" dirty="0"/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171079" y="4795917"/>
                <a:ext cx="2981261" cy="73007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Повышение профессиональной компетентности родителей</a:t>
                </a:r>
                <a:endPara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Стрелка углом вверх 25"/>
              <p:cNvSpPr/>
              <p:nvPr/>
            </p:nvSpPr>
            <p:spPr>
              <a:xfrm flipV="1">
                <a:off x="9575819" y="1405031"/>
                <a:ext cx="2271752" cy="948377"/>
              </a:xfrm>
              <a:prstGeom prst="bentUpArrow">
                <a:avLst>
                  <a:gd name="adj1" fmla="val 49725"/>
                  <a:gd name="adj2" fmla="val 47703"/>
                  <a:gd name="adj3" fmla="val 28488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Арка 26"/>
              <p:cNvSpPr/>
              <p:nvPr/>
            </p:nvSpPr>
            <p:spPr>
              <a:xfrm rot="16200000">
                <a:off x="6065541" y="1307534"/>
                <a:ext cx="2897063" cy="3235881"/>
              </a:xfrm>
              <a:prstGeom prst="blockArc">
                <a:avLst>
                  <a:gd name="adj1" fmla="val 10800000"/>
                  <a:gd name="adj2" fmla="val 21366141"/>
                  <a:gd name="adj3" fmla="val 14140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216556" y="1399737"/>
                <a:ext cx="3384000" cy="4756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РЕШЕНИЕ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Арка 28"/>
              <p:cNvSpPr/>
              <p:nvPr/>
            </p:nvSpPr>
            <p:spPr>
              <a:xfrm rot="16200000">
                <a:off x="2669237" y="1269605"/>
                <a:ext cx="2897063" cy="3157328"/>
              </a:xfrm>
              <a:prstGeom prst="blockArc">
                <a:avLst>
                  <a:gd name="adj1" fmla="val 10537024"/>
                  <a:gd name="adj2" fmla="val 654734"/>
                  <a:gd name="adj3" fmla="val 1609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290839" y="1399737"/>
                <a:ext cx="3826929" cy="49465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ru-RU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ПРОБЛЕМЫ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2946200" y="2497866"/>
                <a:ext cx="2343135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4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СЕМЬЯ</a:t>
                </a:r>
                <a:endParaRPr lang="ru-RU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460197" y="2486214"/>
                <a:ext cx="185994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cap="none" spc="0" dirty="0" smtClean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ВМЦ</a:t>
                </a:r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7600556" y="1408327"/>
                <a:ext cx="2482110" cy="47561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:r>
                  <a:rPr lang="ru-RU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СОСТАВ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9132013" y="2372693"/>
                <a:ext cx="2715558" cy="99024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u="sng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Медицинский блок:</a:t>
                </a:r>
              </a:p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(педиатр, невролог, психиатр; инструктора по ЛФК и АФК)</a:t>
                </a:r>
                <a:endPara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Стрелка углом 34"/>
              <p:cNvSpPr/>
              <p:nvPr/>
            </p:nvSpPr>
            <p:spPr>
              <a:xfrm flipH="1" flipV="1">
                <a:off x="9107258" y="4917444"/>
                <a:ext cx="2093925" cy="581729"/>
              </a:xfrm>
              <a:prstGeom prst="bentArrow">
                <a:avLst>
                  <a:gd name="adj1" fmla="val 46916"/>
                  <a:gd name="adj2" fmla="val 38080"/>
                  <a:gd name="adj3" fmla="val 25000"/>
                  <a:gd name="adj4" fmla="val 68228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9107261" y="3461402"/>
                <a:ext cx="2740310" cy="838606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u="sng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Педагогический блок</a:t>
                </a:r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читель-дефектолог;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</a:t>
                </a:r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огопед; педагог-психолог</a:t>
                </a:r>
                <a:endPara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9132013" y="4374006"/>
                <a:ext cx="2715558" cy="490684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u="sng" dirty="0" smtClean="0">
                    <a:solidFill>
                      <a:schemeClr val="tx1"/>
                    </a:solidFill>
                  </a:rPr>
                  <a:t>Юрисконсульт</a:t>
                </a:r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Круговая стрелка 37"/>
              <p:cNvSpPr/>
              <p:nvPr/>
            </p:nvSpPr>
            <p:spPr>
              <a:xfrm rot="6094459">
                <a:off x="2236896" y="905291"/>
                <a:ext cx="3644109" cy="4040364"/>
              </a:xfrm>
              <a:prstGeom prst="circularArrow">
                <a:avLst>
                  <a:gd name="adj1" fmla="val 13775"/>
                  <a:gd name="adj2" fmla="val 1114071"/>
                  <a:gd name="adj3" fmla="val 20472085"/>
                  <a:gd name="adj4" fmla="val 9633710"/>
                  <a:gd name="adj5" fmla="val 1533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Круговая стрелка 38"/>
              <p:cNvSpPr/>
              <p:nvPr/>
            </p:nvSpPr>
            <p:spPr>
              <a:xfrm rot="6094459">
                <a:off x="5502638" y="906756"/>
                <a:ext cx="3579017" cy="3964926"/>
              </a:xfrm>
              <a:prstGeom prst="circularArrow">
                <a:avLst>
                  <a:gd name="adj1" fmla="val 14185"/>
                  <a:gd name="adj2" fmla="val 1135853"/>
                  <a:gd name="adj3" fmla="val 20237387"/>
                  <a:gd name="adj4" fmla="val 10514604"/>
                  <a:gd name="adj5" fmla="val 14993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Скругленный прямоугольник 39"/>
              <p:cNvSpPr/>
              <p:nvPr/>
            </p:nvSpPr>
            <p:spPr>
              <a:xfrm>
                <a:off x="3288837" y="4791407"/>
                <a:ext cx="2522235" cy="73909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Увеличение числа детей, получивших помощь</a:t>
                </a:r>
                <a:endPara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Скругленный прямоугольник 40"/>
              <p:cNvSpPr/>
              <p:nvPr/>
            </p:nvSpPr>
            <p:spPr>
              <a:xfrm>
                <a:off x="5952246" y="4757376"/>
                <a:ext cx="3087176" cy="74179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Увеличение количества семей, отметивших улучшение ситуации</a:t>
                </a:r>
                <a:endPara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9490917" y="4815280"/>
              <a:ext cx="1913860" cy="3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РЕЗУЛЬТАТ</a:t>
              </a:r>
              <a:endParaRPr lang="ru-RU" dirty="0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/>
        </p:blipFill>
        <p:spPr>
          <a:xfrm>
            <a:off x="318447" y="5109824"/>
            <a:ext cx="2598452" cy="1680444"/>
          </a:xfrm>
          <a:prstGeom prst="rect">
            <a:avLst/>
          </a:prstGeom>
        </p:spPr>
      </p:pic>
      <p:sp>
        <p:nvSpPr>
          <p:cNvPr id="43" name="Подзаголовок 2"/>
          <p:cNvSpPr txBox="1">
            <a:spLocks/>
          </p:cNvSpPr>
          <p:nvPr/>
        </p:nvSpPr>
        <p:spPr bwMode="auto">
          <a:xfrm>
            <a:off x="2198899" y="466804"/>
            <a:ext cx="731213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Выездная междисциплинарная 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800" b="1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информационно-консультативная  бригада</a:t>
            </a:r>
          </a:p>
        </p:txBody>
      </p:sp>
    </p:spTree>
    <p:extLst>
      <p:ext uri="{BB962C8B-B14F-4D97-AF65-F5344CB8AC3E}">
        <p14:creationId xmlns:p14="http://schemas.microsoft.com/office/powerpoint/2010/main" val="42709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567559" y="509708"/>
            <a:ext cx="1036779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«ИНФОРМАЦИОННО-КОНСУЛЬТАЦИОННЫЙ ЦЕНТР «СОЦИАЛЬНЫЙ КООРДИНАТОР»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1190297"/>
            <a:ext cx="3760076" cy="4972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71393" y="1746488"/>
            <a:ext cx="6096000" cy="33650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координатор — это своего рода </a:t>
            </a: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кейс-менеджер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работает с конкретным случаем, то есть с человеком, обратившимся для решения актуальной (проблемной) ситуации и отвечает за организацию целостного процесса оказания помощи этому человеку. Конечная цель работы социального координатора – реальное, ощутимое повышение качества жизни клиента. </a:t>
            </a:r>
          </a:p>
        </p:txBody>
      </p:sp>
    </p:spTree>
    <p:extLst>
      <p:ext uri="{BB962C8B-B14F-4D97-AF65-F5344CB8AC3E}">
        <p14:creationId xmlns:p14="http://schemas.microsoft.com/office/powerpoint/2010/main" val="32398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ragic.com/sims/file.jsp?a=blogman&amp;f=66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371" y="3901955"/>
            <a:ext cx="3637532" cy="26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0-tub-ru.yandex.net/i?id=528ff8d4f2aab2e4506a81a873b5c6a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2" y="1006584"/>
            <a:ext cx="1748321" cy="11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235602" y="383039"/>
            <a:ext cx="1027430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РЕЗУЛЬТАТИВНОСТЬ ОРГАНИЗАЦИОННО-МЕТОДИЧЕСКОГО СОПРОВОЖДЕНИЯ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6620" y="1895186"/>
            <a:ext cx="85386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«…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удалось переоценить сложившуюся ситуацию, перевести её из «негативно» окрашенной к более адекватной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«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силы…вернулась вера…хочется жить и для себя и для ребенка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«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оказывается у меня тоже есть желания… заниматься чем-то важным для себя – это не стыдно, я не предаю в этот момент ребенка, не лишаю его своего внимания и помощи, я просто получаю удовольствие от жизни, чтобы иметь силы на все остальное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«чувствовала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стараюсь забраться на высокую гору, осилить 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которую 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невозможно…теперь ощущение, что появилось «снаряжение 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альпиниста», </a:t>
            </a:r>
            <a:endParaRPr lang="ru-RU" sz="1400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знания... гора все такая же высокая, но идти 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наверх 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легче</a:t>
            </a:r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ru-RU" sz="1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</a:t>
            </a:r>
            <a:r>
              <a:rPr lang="ru-RU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хочется идти вверх…»</a:t>
            </a:r>
          </a:p>
        </p:txBody>
      </p:sp>
    </p:spTree>
    <p:extLst>
      <p:ext uri="{BB962C8B-B14F-4D97-AF65-F5344CB8AC3E}">
        <p14:creationId xmlns:p14="http://schemas.microsoft.com/office/powerpoint/2010/main" val="1435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33338"/>
            <a:ext cx="12309475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47643" y="3227636"/>
            <a:ext cx="6756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630129, г. Новосибирск, ул. Рассветная,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10/2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тел. (383) 270-68-11 факс. (383) 270-68-78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лектронная почта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cpd.rassvet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nso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фициальный сайт учреждения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https://rassvet.nso.ru/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static.tildacdn.com/tild6266-3862-4532-a563-386439636565/notes-clipart-yel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929">
            <a:off x="588599" y="1144228"/>
            <a:ext cx="4597072" cy="529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4470" y="2232783"/>
            <a:ext cx="35390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7030A0"/>
                </a:solidFill>
              </a:rPr>
              <a:t>ЦЕЛЬ:</a:t>
            </a: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</a:rPr>
              <a:t>оказание </a:t>
            </a:r>
            <a:r>
              <a:rPr lang="ru-RU" sz="1600" b="1" dirty="0">
                <a:solidFill>
                  <a:srgbClr val="7030A0"/>
                </a:solidFill>
              </a:rPr>
              <a:t>помощи семьям, воспитывающим детей с ограниченными возможностями здоровья и инвалидностью  в решении медицинских, психологических, педагогических, юридических и социальных проблем, в интересах предупреждения и преодоления семейного неблагополучия, сохранения семьи для </a:t>
            </a:r>
            <a:r>
              <a:rPr lang="ru-RU" sz="1600" b="1" dirty="0" smtClean="0">
                <a:solidFill>
                  <a:srgbClr val="7030A0"/>
                </a:solidFill>
              </a:rPr>
              <a:t>ребенка.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s://static.tildacdn.com/tild6266-3862-4532-a563-386439636565/notes-clipart-yel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929">
            <a:off x="7215285" y="1263848"/>
            <a:ext cx="4398484" cy="50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61918" y="2107961"/>
            <a:ext cx="37052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7030A0"/>
                </a:solidFill>
              </a:rPr>
              <a:t>ЗАДАЧИ:</a:t>
            </a:r>
          </a:p>
          <a:p>
            <a:pPr lvl="0" algn="ctr"/>
            <a:r>
              <a:rPr lang="ru-RU" sz="1400" b="1" dirty="0" smtClean="0">
                <a:solidFill>
                  <a:srgbClr val="7030A0"/>
                </a:solidFill>
              </a:rPr>
              <a:t>- </a:t>
            </a:r>
            <a:r>
              <a:rPr lang="ru-RU" sz="1400" b="1" dirty="0">
                <a:solidFill>
                  <a:srgbClr val="7030A0"/>
                </a:solidFill>
              </a:rPr>
              <a:t>оказание оперативной, своевременной консультативной помощи семье в целях оптимизации, стабилизации психоэмоционального состояния родителей/членов семьи, профилактики эмоционального выгорания;</a:t>
            </a:r>
          </a:p>
          <a:p>
            <a:pPr lvl="0" algn="ctr"/>
            <a:r>
              <a:rPr lang="ru-RU" sz="1400" b="1" dirty="0">
                <a:solidFill>
                  <a:srgbClr val="7030A0"/>
                </a:solidFill>
              </a:rPr>
              <a:t>- мобилизация ресурсов семьи, повышение родительской компетентности в вопросах воспитания, организации развивающего обучения и ухода с учетом индивидуальных особенностей ребенка;</a:t>
            </a:r>
          </a:p>
          <a:p>
            <a:pPr lvl="0" algn="ctr"/>
            <a:r>
              <a:rPr lang="ru-RU" sz="1400" b="1" dirty="0">
                <a:solidFill>
                  <a:srgbClr val="7030A0"/>
                </a:solidFill>
              </a:rPr>
              <a:t>- психологическая поддержка родителей в кризисных, стрессовых ситуациях, обусловленных воспитанием ребенка с особенностями в развитии.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2585162" y="549020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ЦЕЛЕВОЕ ЗНАЧЕНИЕ ПРАКТИКИ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15779" y="1354761"/>
            <a:ext cx="405870" cy="648169"/>
            <a:chOff x="1269432" y="1406752"/>
            <a:chExt cx="714375" cy="1308101"/>
          </a:xfrm>
          <a:solidFill>
            <a:srgbClr val="0070C0"/>
          </a:solidFill>
        </p:grpSpPr>
        <p:sp>
          <p:nvSpPr>
            <p:cNvPr id="5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37309" y="2840616"/>
            <a:ext cx="406660" cy="700490"/>
            <a:chOff x="1269432" y="1406752"/>
            <a:chExt cx="714375" cy="1308101"/>
          </a:xfrm>
          <a:solidFill>
            <a:srgbClr val="7030A0"/>
          </a:solidFill>
        </p:grpSpPr>
        <p:sp>
          <p:nvSpPr>
            <p:cNvPr id="10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04894" y="4217408"/>
            <a:ext cx="416755" cy="750604"/>
            <a:chOff x="1269432" y="1406752"/>
            <a:chExt cx="714375" cy="1308101"/>
          </a:xfrm>
          <a:solidFill>
            <a:schemeClr val="accent5">
              <a:lumMod val="75000"/>
            </a:schemeClr>
          </a:solidFill>
        </p:grpSpPr>
        <p:sp>
          <p:nvSpPr>
            <p:cNvPr id="15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476681" y="1314045"/>
            <a:ext cx="4629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Психолого-педагогическая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</a:t>
            </a:r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Родительский клуб «Равновесие»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96942" y="2867696"/>
            <a:ext cx="4125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Модельная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ответственного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56267" y="4088328"/>
            <a:ext cx="4470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проката реабилитационного, игрового, развивающего оборудования для детей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инвалидностью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детей с ОВЗ в возрасте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до 18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s://pbs.twimg.com/media/EdfbZmHXgAAmEX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67" y="4562273"/>
            <a:ext cx="3555999" cy="211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6459056" y="1823000"/>
            <a:ext cx="416755" cy="750604"/>
            <a:chOff x="1269432" y="1406752"/>
            <a:chExt cx="714375" cy="1308101"/>
          </a:xfrm>
          <a:solidFill>
            <a:schemeClr val="accent4">
              <a:lumMod val="75000"/>
            </a:schemeClr>
          </a:solidFill>
        </p:grpSpPr>
        <p:sp>
          <p:nvSpPr>
            <p:cNvPr id="24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491471" y="3176122"/>
            <a:ext cx="416755" cy="750604"/>
            <a:chOff x="1269432" y="1406752"/>
            <a:chExt cx="714375" cy="1308101"/>
          </a:xfrm>
          <a:solidFill>
            <a:srgbClr val="009900"/>
          </a:solidFill>
        </p:grpSpPr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6939714" y="1686991"/>
            <a:ext cx="3860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Информационно-консультативный центр «Социальный координатор»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61199" y="3164998"/>
            <a:ext cx="4125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Выездная </a:t>
            </a:r>
            <a:r>
              <a:rPr lang="ru-RU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междисциплинарная информационно-консультативная </a:t>
            </a:r>
            <a:r>
              <a:rPr lang="ru-RU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бригада</a:t>
            </a:r>
            <a:endParaRPr lang="ru-RU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одзаголовок 2"/>
          <p:cNvSpPr txBox="1">
            <a:spLocks/>
          </p:cNvSpPr>
          <p:nvPr/>
        </p:nvSpPr>
        <p:spPr bwMode="auto">
          <a:xfrm>
            <a:off x="2944046" y="554237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МИКРОМОДЕЛЬ ПРАКТИКИ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963436" y="5747041"/>
            <a:ext cx="416755" cy="750604"/>
            <a:chOff x="1269432" y="1406752"/>
            <a:chExt cx="714375" cy="1308101"/>
          </a:xfrm>
          <a:solidFill>
            <a:srgbClr val="81DEFF"/>
          </a:solidFill>
        </p:grpSpPr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1324995" y="2629128"/>
              <a:ext cx="604838" cy="857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0"/>
            <p:cNvSpPr>
              <a:spLocks noEditPoints="1"/>
            </p:cNvSpPr>
            <p:nvPr/>
          </p:nvSpPr>
          <p:spPr bwMode="auto">
            <a:xfrm>
              <a:off x="1269432" y="1406752"/>
              <a:ext cx="714375" cy="1135063"/>
            </a:xfrm>
            <a:custGeom>
              <a:avLst/>
              <a:gdLst>
                <a:gd name="T0" fmla="*/ 26 w 26"/>
                <a:gd name="T1" fmla="*/ 13 h 39"/>
                <a:gd name="T2" fmla="*/ 13 w 26"/>
                <a:gd name="T3" fmla="*/ 0 h 39"/>
                <a:gd name="T4" fmla="*/ 0 w 26"/>
                <a:gd name="T5" fmla="*/ 13 h 39"/>
                <a:gd name="T6" fmla="*/ 2 w 26"/>
                <a:gd name="T7" fmla="*/ 20 h 39"/>
                <a:gd name="T8" fmla="*/ 2 w 26"/>
                <a:gd name="T9" fmla="*/ 20 h 39"/>
                <a:gd name="T10" fmla="*/ 13 w 26"/>
                <a:gd name="T11" fmla="*/ 39 h 39"/>
                <a:gd name="T12" fmla="*/ 24 w 26"/>
                <a:gd name="T13" fmla="*/ 20 h 39"/>
                <a:gd name="T14" fmla="*/ 24 w 26"/>
                <a:gd name="T15" fmla="*/ 20 h 39"/>
                <a:gd name="T16" fmla="*/ 26 w 26"/>
                <a:gd name="T17" fmla="*/ 13 h 39"/>
                <a:gd name="T18" fmla="*/ 13 w 26"/>
                <a:gd name="T19" fmla="*/ 24 h 39"/>
                <a:gd name="T20" fmla="*/ 2 w 26"/>
                <a:gd name="T21" fmla="*/ 13 h 39"/>
                <a:gd name="T22" fmla="*/ 13 w 26"/>
                <a:gd name="T23" fmla="*/ 3 h 39"/>
                <a:gd name="T24" fmla="*/ 24 w 26"/>
                <a:gd name="T25" fmla="*/ 13 h 39"/>
                <a:gd name="T26" fmla="*/ 13 w 26"/>
                <a:gd name="T27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39">
                  <a:moveTo>
                    <a:pt x="26" y="13"/>
                  </a:move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18"/>
                    <a:pt x="26" y="16"/>
                    <a:pt x="26" y="13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3"/>
                    <a:pt x="13" y="3"/>
                  </a:cubicBezTo>
                  <a:cubicBezTo>
                    <a:pt x="19" y="3"/>
                    <a:pt x="24" y="7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1737745" y="1668690"/>
              <a:ext cx="109538" cy="233363"/>
            </a:xfrm>
            <a:custGeom>
              <a:avLst/>
              <a:gdLst>
                <a:gd name="T0" fmla="*/ 0 w 69"/>
                <a:gd name="T1" fmla="*/ 18 h 147"/>
                <a:gd name="T2" fmla="*/ 69 w 69"/>
                <a:gd name="T3" fmla="*/ 0 h 147"/>
                <a:gd name="T4" fmla="*/ 69 w 69"/>
                <a:gd name="T5" fmla="*/ 147 h 147"/>
                <a:gd name="T6" fmla="*/ 0 w 69"/>
                <a:gd name="T7" fmla="*/ 147 h 147"/>
                <a:gd name="T8" fmla="*/ 0 w 69"/>
                <a:gd name="T9" fmla="*/ 1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47">
                  <a:moveTo>
                    <a:pt x="0" y="18"/>
                  </a:moveTo>
                  <a:lnTo>
                    <a:pt x="69" y="0"/>
                  </a:lnTo>
                  <a:lnTo>
                    <a:pt x="69" y="147"/>
                  </a:lnTo>
                  <a:lnTo>
                    <a:pt x="0" y="14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1378970" y="1522640"/>
              <a:ext cx="330200" cy="379413"/>
            </a:xfrm>
            <a:custGeom>
              <a:avLst/>
              <a:gdLst>
                <a:gd name="T0" fmla="*/ 12 w 12"/>
                <a:gd name="T1" fmla="*/ 7 h 13"/>
                <a:gd name="T2" fmla="*/ 10 w 12"/>
                <a:gd name="T3" fmla="*/ 7 h 13"/>
                <a:gd name="T4" fmla="*/ 8 w 12"/>
                <a:gd name="T5" fmla="*/ 4 h 13"/>
                <a:gd name="T6" fmla="*/ 8 w 12"/>
                <a:gd name="T7" fmla="*/ 1 h 13"/>
                <a:gd name="T8" fmla="*/ 6 w 12"/>
                <a:gd name="T9" fmla="*/ 1 h 13"/>
                <a:gd name="T10" fmla="*/ 6 w 12"/>
                <a:gd name="T11" fmla="*/ 3 h 13"/>
                <a:gd name="T12" fmla="*/ 6 w 12"/>
                <a:gd name="T13" fmla="*/ 5 h 13"/>
                <a:gd name="T14" fmla="*/ 1 w 12"/>
                <a:gd name="T15" fmla="*/ 6 h 13"/>
                <a:gd name="T16" fmla="*/ 1 w 12"/>
                <a:gd name="T17" fmla="*/ 8 h 13"/>
                <a:gd name="T18" fmla="*/ 1 w 12"/>
                <a:gd name="T19" fmla="*/ 10 h 13"/>
                <a:gd name="T20" fmla="*/ 1 w 12"/>
                <a:gd name="T21" fmla="*/ 12 h 13"/>
                <a:gd name="T22" fmla="*/ 1 w 12"/>
                <a:gd name="T23" fmla="*/ 13 h 13"/>
                <a:gd name="T24" fmla="*/ 9 w 12"/>
                <a:gd name="T25" fmla="*/ 13 h 13"/>
                <a:gd name="T26" fmla="*/ 10 w 12"/>
                <a:gd name="T27" fmla="*/ 13 h 13"/>
                <a:gd name="T28" fmla="*/ 12 w 12"/>
                <a:gd name="T29" fmla="*/ 13 h 13"/>
                <a:gd name="T30" fmla="*/ 12 w 12"/>
                <a:gd name="T31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1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656254" y="5851314"/>
            <a:ext cx="3860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1D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Дистанционная </a:t>
            </a:r>
            <a:r>
              <a:rPr lang="ru-RU" b="1" dirty="0">
                <a:solidFill>
                  <a:srgbClr val="81D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 помощи </a:t>
            </a:r>
            <a:r>
              <a:rPr lang="ru-RU" b="1" dirty="0" smtClean="0">
                <a:solidFill>
                  <a:srgbClr val="81D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семьям</a:t>
            </a:r>
            <a:endParaRPr lang="ru-RU" b="1" dirty="0">
              <a:solidFill>
                <a:srgbClr val="81D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  <p:bldP spid="21" grpId="0"/>
      <p:bldP spid="33" grpId="0"/>
      <p:bldP spid="34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2431201" y="386533"/>
            <a:ext cx="4198199" cy="405934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049055" y="1300655"/>
            <a:ext cx="3734483" cy="37936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685674" y="2180201"/>
            <a:ext cx="2770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ПЕРИОДИЧНОСТЬ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ОКАЗАНИЯ ПОМОЩИ: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постоянная, 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- периодическая, 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- разовая,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- срочная.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92313" y="1156751"/>
            <a:ext cx="2641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9900"/>
                </a:solidFill>
              </a:rPr>
              <a:t>ФОРМЫ РАБОТЫ: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9900"/>
                </a:solidFill>
              </a:rPr>
              <a:t>- </a:t>
            </a:r>
            <a:r>
              <a:rPr lang="ru-RU" b="1" dirty="0">
                <a:solidFill>
                  <a:srgbClr val="009900"/>
                </a:solidFill>
              </a:rPr>
              <a:t>индивидуальная,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9900"/>
                </a:solidFill>
              </a:rPr>
              <a:t>- групповая,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9900"/>
                </a:solidFill>
              </a:rPr>
              <a:t>- дистанционная. </a:t>
            </a:r>
          </a:p>
        </p:txBody>
      </p:sp>
      <p:sp>
        <p:nvSpPr>
          <p:cNvPr id="27" name="Овал 26"/>
          <p:cNvSpPr/>
          <p:nvPr/>
        </p:nvSpPr>
        <p:spPr>
          <a:xfrm>
            <a:off x="694927" y="2781531"/>
            <a:ext cx="3953351" cy="37833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71764" y="3934527"/>
            <a:ext cx="27707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ЦЕЛЕВАЯ АУДИТОРИЯ: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семьи, воспитывающие детей с ограниченными возможностями здоровья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9" name="Рисунок 12" descr="&quot;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602" y="3476371"/>
            <a:ext cx="3425288" cy="315302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7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2006599" y="1259948"/>
            <a:ext cx="8314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i="1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специализированная площадка, выполняющая функцию психологической службы, осуществляющая оказание психолого-педагогической поддержки родителям, ориентированной на повышение компетентности родителей в вопросах воспитания, развития, реабилитации и социальной адаптации детей, повышение стрессовой и кризисной </a:t>
            </a:r>
            <a:r>
              <a:rPr lang="x-none" sz="2400" i="1" dirty="0" smtClean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</a:rPr>
              <a:t>толерантности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8" name="Picture 4" descr="https://strategy24.ru/images/project/201902/5e66733d39761eb1f6ed62d4e68756a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73" y="4517061"/>
            <a:ext cx="4309080" cy="20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4" descr="Изображение выглядит как рисунок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3"/>
          <a:srcRect l="8473" t="12053" r="8579" b="11734"/>
          <a:stretch/>
        </p:blipFill>
        <p:spPr bwMode="auto">
          <a:xfrm>
            <a:off x="7351085" y="4399463"/>
            <a:ext cx="4150079" cy="22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Подзаголовок 2"/>
          <p:cNvSpPr txBox="1">
            <a:spLocks/>
          </p:cNvSpPr>
          <p:nvPr/>
        </p:nvSpPr>
        <p:spPr bwMode="auto">
          <a:xfrm>
            <a:off x="3648868" y="619443"/>
            <a:ext cx="48942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РОДИТЕЛЬСКИЙ КЛУБ «РАВНОВЕСИЕ»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7428"/>
            <a:ext cx="12192001" cy="6550572"/>
          </a:xfrm>
          <a:prstGeom prst="rect">
            <a:avLst/>
          </a:prstGeom>
        </p:spPr>
      </p:pic>
      <p:sp>
        <p:nvSpPr>
          <p:cNvPr id="5" name="Прямоугольная выноска 15"/>
          <p:cNvSpPr/>
          <p:nvPr/>
        </p:nvSpPr>
        <p:spPr>
          <a:xfrm>
            <a:off x="10444483" y="3183391"/>
            <a:ext cx="1476773" cy="892494"/>
          </a:xfrm>
          <a:custGeom>
            <a:avLst/>
            <a:gdLst>
              <a:gd name="connsiteX0" fmla="*/ 0 w 1989666"/>
              <a:gd name="connsiteY0" fmla="*/ 0 h 594778"/>
              <a:gd name="connsiteX1" fmla="*/ 331611 w 1989666"/>
              <a:gd name="connsiteY1" fmla="*/ 0 h 594778"/>
              <a:gd name="connsiteX2" fmla="*/ 331611 w 1989666"/>
              <a:gd name="connsiteY2" fmla="*/ 0 h 594778"/>
              <a:gd name="connsiteX3" fmla="*/ 829028 w 1989666"/>
              <a:gd name="connsiteY3" fmla="*/ 0 h 594778"/>
              <a:gd name="connsiteX4" fmla="*/ 1989666 w 1989666"/>
              <a:gd name="connsiteY4" fmla="*/ 0 h 594778"/>
              <a:gd name="connsiteX5" fmla="*/ 1989666 w 1989666"/>
              <a:gd name="connsiteY5" fmla="*/ 346954 h 594778"/>
              <a:gd name="connsiteX6" fmla="*/ 1989666 w 1989666"/>
              <a:gd name="connsiteY6" fmla="*/ 346954 h 594778"/>
              <a:gd name="connsiteX7" fmla="*/ 1989666 w 1989666"/>
              <a:gd name="connsiteY7" fmla="*/ 495648 h 594778"/>
              <a:gd name="connsiteX8" fmla="*/ 1989666 w 1989666"/>
              <a:gd name="connsiteY8" fmla="*/ 594778 h 594778"/>
              <a:gd name="connsiteX9" fmla="*/ 829028 w 1989666"/>
              <a:gd name="connsiteY9" fmla="*/ 594778 h 594778"/>
              <a:gd name="connsiteX10" fmla="*/ 580326 w 1989666"/>
              <a:gd name="connsiteY10" fmla="*/ 669125 h 594778"/>
              <a:gd name="connsiteX11" fmla="*/ 331611 w 1989666"/>
              <a:gd name="connsiteY11" fmla="*/ 594778 h 594778"/>
              <a:gd name="connsiteX12" fmla="*/ 0 w 1989666"/>
              <a:gd name="connsiteY12" fmla="*/ 594778 h 594778"/>
              <a:gd name="connsiteX13" fmla="*/ 0 w 1989666"/>
              <a:gd name="connsiteY13" fmla="*/ 495648 h 594778"/>
              <a:gd name="connsiteX14" fmla="*/ 0 w 1989666"/>
              <a:gd name="connsiteY14" fmla="*/ 346954 h 594778"/>
              <a:gd name="connsiteX15" fmla="*/ 0 w 1989666"/>
              <a:gd name="connsiteY15" fmla="*/ 346954 h 594778"/>
              <a:gd name="connsiteX16" fmla="*/ 0 w 1989666"/>
              <a:gd name="connsiteY16" fmla="*/ 0 h 594778"/>
              <a:gd name="connsiteX0" fmla="*/ 0 w 1989666"/>
              <a:gd name="connsiteY0" fmla="*/ 0 h 940059"/>
              <a:gd name="connsiteX1" fmla="*/ 331611 w 1989666"/>
              <a:gd name="connsiteY1" fmla="*/ 0 h 940059"/>
              <a:gd name="connsiteX2" fmla="*/ 331611 w 1989666"/>
              <a:gd name="connsiteY2" fmla="*/ 0 h 940059"/>
              <a:gd name="connsiteX3" fmla="*/ 829028 w 1989666"/>
              <a:gd name="connsiteY3" fmla="*/ 0 h 940059"/>
              <a:gd name="connsiteX4" fmla="*/ 1989666 w 1989666"/>
              <a:gd name="connsiteY4" fmla="*/ 0 h 940059"/>
              <a:gd name="connsiteX5" fmla="*/ 1989666 w 1989666"/>
              <a:gd name="connsiteY5" fmla="*/ 346954 h 940059"/>
              <a:gd name="connsiteX6" fmla="*/ 1989666 w 1989666"/>
              <a:gd name="connsiteY6" fmla="*/ 346954 h 940059"/>
              <a:gd name="connsiteX7" fmla="*/ 1989666 w 1989666"/>
              <a:gd name="connsiteY7" fmla="*/ 495648 h 940059"/>
              <a:gd name="connsiteX8" fmla="*/ 1989666 w 1989666"/>
              <a:gd name="connsiteY8" fmla="*/ 594778 h 940059"/>
              <a:gd name="connsiteX9" fmla="*/ 829028 w 1989666"/>
              <a:gd name="connsiteY9" fmla="*/ 594778 h 940059"/>
              <a:gd name="connsiteX10" fmla="*/ 300926 w 1989666"/>
              <a:gd name="connsiteY10" fmla="*/ 940059 h 940059"/>
              <a:gd name="connsiteX11" fmla="*/ 331611 w 1989666"/>
              <a:gd name="connsiteY11" fmla="*/ 594778 h 940059"/>
              <a:gd name="connsiteX12" fmla="*/ 0 w 1989666"/>
              <a:gd name="connsiteY12" fmla="*/ 594778 h 940059"/>
              <a:gd name="connsiteX13" fmla="*/ 0 w 1989666"/>
              <a:gd name="connsiteY13" fmla="*/ 495648 h 940059"/>
              <a:gd name="connsiteX14" fmla="*/ 0 w 1989666"/>
              <a:gd name="connsiteY14" fmla="*/ 346954 h 940059"/>
              <a:gd name="connsiteX15" fmla="*/ 0 w 1989666"/>
              <a:gd name="connsiteY15" fmla="*/ 346954 h 940059"/>
              <a:gd name="connsiteX16" fmla="*/ 0 w 1989666"/>
              <a:gd name="connsiteY16" fmla="*/ 0 h 940059"/>
              <a:gd name="connsiteX0" fmla="*/ 0 w 1989666"/>
              <a:gd name="connsiteY0" fmla="*/ 0 h 829642"/>
              <a:gd name="connsiteX1" fmla="*/ 331611 w 1989666"/>
              <a:gd name="connsiteY1" fmla="*/ 0 h 829642"/>
              <a:gd name="connsiteX2" fmla="*/ 331611 w 1989666"/>
              <a:gd name="connsiteY2" fmla="*/ 0 h 829642"/>
              <a:gd name="connsiteX3" fmla="*/ 829028 w 1989666"/>
              <a:gd name="connsiteY3" fmla="*/ 0 h 829642"/>
              <a:gd name="connsiteX4" fmla="*/ 1989666 w 1989666"/>
              <a:gd name="connsiteY4" fmla="*/ 0 h 829642"/>
              <a:gd name="connsiteX5" fmla="*/ 1989666 w 1989666"/>
              <a:gd name="connsiteY5" fmla="*/ 346954 h 829642"/>
              <a:gd name="connsiteX6" fmla="*/ 1989666 w 1989666"/>
              <a:gd name="connsiteY6" fmla="*/ 346954 h 829642"/>
              <a:gd name="connsiteX7" fmla="*/ 1989666 w 1989666"/>
              <a:gd name="connsiteY7" fmla="*/ 495648 h 829642"/>
              <a:gd name="connsiteX8" fmla="*/ 1989666 w 1989666"/>
              <a:gd name="connsiteY8" fmla="*/ 594778 h 829642"/>
              <a:gd name="connsiteX9" fmla="*/ 829028 w 1989666"/>
              <a:gd name="connsiteY9" fmla="*/ 594778 h 829642"/>
              <a:gd name="connsiteX10" fmla="*/ 267273 w 1989666"/>
              <a:gd name="connsiteY10" fmla="*/ 829642 h 829642"/>
              <a:gd name="connsiteX11" fmla="*/ 331611 w 1989666"/>
              <a:gd name="connsiteY11" fmla="*/ 594778 h 829642"/>
              <a:gd name="connsiteX12" fmla="*/ 0 w 1989666"/>
              <a:gd name="connsiteY12" fmla="*/ 594778 h 829642"/>
              <a:gd name="connsiteX13" fmla="*/ 0 w 1989666"/>
              <a:gd name="connsiteY13" fmla="*/ 495648 h 829642"/>
              <a:gd name="connsiteX14" fmla="*/ 0 w 1989666"/>
              <a:gd name="connsiteY14" fmla="*/ 346954 h 829642"/>
              <a:gd name="connsiteX15" fmla="*/ 0 w 1989666"/>
              <a:gd name="connsiteY15" fmla="*/ 346954 h 829642"/>
              <a:gd name="connsiteX16" fmla="*/ 0 w 1989666"/>
              <a:gd name="connsiteY16" fmla="*/ 0 h 82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89666" h="829642">
                <a:moveTo>
                  <a:pt x="0" y="0"/>
                </a:moveTo>
                <a:lnTo>
                  <a:pt x="331611" y="0"/>
                </a:lnTo>
                <a:lnTo>
                  <a:pt x="331611" y="0"/>
                </a:lnTo>
                <a:lnTo>
                  <a:pt x="829028" y="0"/>
                </a:lnTo>
                <a:lnTo>
                  <a:pt x="1989666" y="0"/>
                </a:lnTo>
                <a:lnTo>
                  <a:pt x="1989666" y="346954"/>
                </a:lnTo>
                <a:lnTo>
                  <a:pt x="1989666" y="346954"/>
                </a:lnTo>
                <a:lnTo>
                  <a:pt x="1989666" y="495648"/>
                </a:lnTo>
                <a:lnTo>
                  <a:pt x="1989666" y="594778"/>
                </a:lnTo>
                <a:lnTo>
                  <a:pt x="829028" y="594778"/>
                </a:lnTo>
                <a:lnTo>
                  <a:pt x="267273" y="829642"/>
                </a:lnTo>
                <a:lnTo>
                  <a:pt x="331611" y="594778"/>
                </a:lnTo>
                <a:lnTo>
                  <a:pt x="0" y="594778"/>
                </a:lnTo>
                <a:lnTo>
                  <a:pt x="0" y="495648"/>
                </a:lnTo>
                <a:lnTo>
                  <a:pt x="0" y="346954"/>
                </a:lnTo>
                <a:lnTo>
                  <a:pt x="0" y="346954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41544" y="2253534"/>
            <a:ext cx="29823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семинары-практикумы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участием специалистов: психолога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дефектолога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врача-невролога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психиатра,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юриста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3626" y="827310"/>
            <a:ext cx="2131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психотренинги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38104" y="873476"/>
            <a:ext cx="2656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групповые дискуссии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18282" y="1458251"/>
            <a:ext cx="2813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мастерские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70119" y="3276618"/>
            <a:ext cx="1476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самореализация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</a:t>
            </a:r>
          </a:p>
        </p:txBody>
      </p:sp>
      <p:sp>
        <p:nvSpPr>
          <p:cNvPr id="11" name="Прямоугольная выноска 15"/>
          <p:cNvSpPr/>
          <p:nvPr/>
        </p:nvSpPr>
        <p:spPr>
          <a:xfrm>
            <a:off x="7206188" y="2302618"/>
            <a:ext cx="2140850" cy="1071385"/>
          </a:xfrm>
          <a:custGeom>
            <a:avLst/>
            <a:gdLst>
              <a:gd name="connsiteX0" fmla="*/ 0 w 1989666"/>
              <a:gd name="connsiteY0" fmla="*/ 0 h 594778"/>
              <a:gd name="connsiteX1" fmla="*/ 331611 w 1989666"/>
              <a:gd name="connsiteY1" fmla="*/ 0 h 594778"/>
              <a:gd name="connsiteX2" fmla="*/ 331611 w 1989666"/>
              <a:gd name="connsiteY2" fmla="*/ 0 h 594778"/>
              <a:gd name="connsiteX3" fmla="*/ 829028 w 1989666"/>
              <a:gd name="connsiteY3" fmla="*/ 0 h 594778"/>
              <a:gd name="connsiteX4" fmla="*/ 1989666 w 1989666"/>
              <a:gd name="connsiteY4" fmla="*/ 0 h 594778"/>
              <a:gd name="connsiteX5" fmla="*/ 1989666 w 1989666"/>
              <a:gd name="connsiteY5" fmla="*/ 346954 h 594778"/>
              <a:gd name="connsiteX6" fmla="*/ 1989666 w 1989666"/>
              <a:gd name="connsiteY6" fmla="*/ 346954 h 594778"/>
              <a:gd name="connsiteX7" fmla="*/ 1989666 w 1989666"/>
              <a:gd name="connsiteY7" fmla="*/ 495648 h 594778"/>
              <a:gd name="connsiteX8" fmla="*/ 1989666 w 1989666"/>
              <a:gd name="connsiteY8" fmla="*/ 594778 h 594778"/>
              <a:gd name="connsiteX9" fmla="*/ 829028 w 1989666"/>
              <a:gd name="connsiteY9" fmla="*/ 594778 h 594778"/>
              <a:gd name="connsiteX10" fmla="*/ 580326 w 1989666"/>
              <a:gd name="connsiteY10" fmla="*/ 669125 h 594778"/>
              <a:gd name="connsiteX11" fmla="*/ 331611 w 1989666"/>
              <a:gd name="connsiteY11" fmla="*/ 594778 h 594778"/>
              <a:gd name="connsiteX12" fmla="*/ 0 w 1989666"/>
              <a:gd name="connsiteY12" fmla="*/ 594778 h 594778"/>
              <a:gd name="connsiteX13" fmla="*/ 0 w 1989666"/>
              <a:gd name="connsiteY13" fmla="*/ 495648 h 594778"/>
              <a:gd name="connsiteX14" fmla="*/ 0 w 1989666"/>
              <a:gd name="connsiteY14" fmla="*/ 346954 h 594778"/>
              <a:gd name="connsiteX15" fmla="*/ 0 w 1989666"/>
              <a:gd name="connsiteY15" fmla="*/ 346954 h 594778"/>
              <a:gd name="connsiteX16" fmla="*/ 0 w 1989666"/>
              <a:gd name="connsiteY16" fmla="*/ 0 h 594778"/>
              <a:gd name="connsiteX0" fmla="*/ 0 w 1989666"/>
              <a:gd name="connsiteY0" fmla="*/ 0 h 940059"/>
              <a:gd name="connsiteX1" fmla="*/ 331611 w 1989666"/>
              <a:gd name="connsiteY1" fmla="*/ 0 h 940059"/>
              <a:gd name="connsiteX2" fmla="*/ 331611 w 1989666"/>
              <a:gd name="connsiteY2" fmla="*/ 0 h 940059"/>
              <a:gd name="connsiteX3" fmla="*/ 829028 w 1989666"/>
              <a:gd name="connsiteY3" fmla="*/ 0 h 940059"/>
              <a:gd name="connsiteX4" fmla="*/ 1989666 w 1989666"/>
              <a:gd name="connsiteY4" fmla="*/ 0 h 940059"/>
              <a:gd name="connsiteX5" fmla="*/ 1989666 w 1989666"/>
              <a:gd name="connsiteY5" fmla="*/ 346954 h 940059"/>
              <a:gd name="connsiteX6" fmla="*/ 1989666 w 1989666"/>
              <a:gd name="connsiteY6" fmla="*/ 346954 h 940059"/>
              <a:gd name="connsiteX7" fmla="*/ 1989666 w 1989666"/>
              <a:gd name="connsiteY7" fmla="*/ 495648 h 940059"/>
              <a:gd name="connsiteX8" fmla="*/ 1989666 w 1989666"/>
              <a:gd name="connsiteY8" fmla="*/ 594778 h 940059"/>
              <a:gd name="connsiteX9" fmla="*/ 829028 w 1989666"/>
              <a:gd name="connsiteY9" fmla="*/ 594778 h 940059"/>
              <a:gd name="connsiteX10" fmla="*/ 300926 w 1989666"/>
              <a:gd name="connsiteY10" fmla="*/ 940059 h 940059"/>
              <a:gd name="connsiteX11" fmla="*/ 331611 w 1989666"/>
              <a:gd name="connsiteY11" fmla="*/ 594778 h 940059"/>
              <a:gd name="connsiteX12" fmla="*/ 0 w 1989666"/>
              <a:gd name="connsiteY12" fmla="*/ 594778 h 940059"/>
              <a:gd name="connsiteX13" fmla="*/ 0 w 1989666"/>
              <a:gd name="connsiteY13" fmla="*/ 495648 h 940059"/>
              <a:gd name="connsiteX14" fmla="*/ 0 w 1989666"/>
              <a:gd name="connsiteY14" fmla="*/ 346954 h 940059"/>
              <a:gd name="connsiteX15" fmla="*/ 0 w 1989666"/>
              <a:gd name="connsiteY15" fmla="*/ 346954 h 940059"/>
              <a:gd name="connsiteX16" fmla="*/ 0 w 1989666"/>
              <a:gd name="connsiteY16" fmla="*/ 0 h 940059"/>
              <a:gd name="connsiteX0" fmla="*/ 0 w 1989666"/>
              <a:gd name="connsiteY0" fmla="*/ 0 h 829642"/>
              <a:gd name="connsiteX1" fmla="*/ 331611 w 1989666"/>
              <a:gd name="connsiteY1" fmla="*/ 0 h 829642"/>
              <a:gd name="connsiteX2" fmla="*/ 331611 w 1989666"/>
              <a:gd name="connsiteY2" fmla="*/ 0 h 829642"/>
              <a:gd name="connsiteX3" fmla="*/ 829028 w 1989666"/>
              <a:gd name="connsiteY3" fmla="*/ 0 h 829642"/>
              <a:gd name="connsiteX4" fmla="*/ 1989666 w 1989666"/>
              <a:gd name="connsiteY4" fmla="*/ 0 h 829642"/>
              <a:gd name="connsiteX5" fmla="*/ 1989666 w 1989666"/>
              <a:gd name="connsiteY5" fmla="*/ 346954 h 829642"/>
              <a:gd name="connsiteX6" fmla="*/ 1989666 w 1989666"/>
              <a:gd name="connsiteY6" fmla="*/ 346954 h 829642"/>
              <a:gd name="connsiteX7" fmla="*/ 1989666 w 1989666"/>
              <a:gd name="connsiteY7" fmla="*/ 495648 h 829642"/>
              <a:gd name="connsiteX8" fmla="*/ 1989666 w 1989666"/>
              <a:gd name="connsiteY8" fmla="*/ 594778 h 829642"/>
              <a:gd name="connsiteX9" fmla="*/ 829028 w 1989666"/>
              <a:gd name="connsiteY9" fmla="*/ 594778 h 829642"/>
              <a:gd name="connsiteX10" fmla="*/ 267273 w 1989666"/>
              <a:gd name="connsiteY10" fmla="*/ 829642 h 829642"/>
              <a:gd name="connsiteX11" fmla="*/ 331611 w 1989666"/>
              <a:gd name="connsiteY11" fmla="*/ 594778 h 829642"/>
              <a:gd name="connsiteX12" fmla="*/ 0 w 1989666"/>
              <a:gd name="connsiteY12" fmla="*/ 594778 h 829642"/>
              <a:gd name="connsiteX13" fmla="*/ 0 w 1989666"/>
              <a:gd name="connsiteY13" fmla="*/ 495648 h 829642"/>
              <a:gd name="connsiteX14" fmla="*/ 0 w 1989666"/>
              <a:gd name="connsiteY14" fmla="*/ 346954 h 829642"/>
              <a:gd name="connsiteX15" fmla="*/ 0 w 1989666"/>
              <a:gd name="connsiteY15" fmla="*/ 346954 h 829642"/>
              <a:gd name="connsiteX16" fmla="*/ 0 w 1989666"/>
              <a:gd name="connsiteY16" fmla="*/ 0 h 82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89666" h="829642">
                <a:moveTo>
                  <a:pt x="0" y="0"/>
                </a:moveTo>
                <a:lnTo>
                  <a:pt x="331611" y="0"/>
                </a:lnTo>
                <a:lnTo>
                  <a:pt x="331611" y="0"/>
                </a:lnTo>
                <a:lnTo>
                  <a:pt x="829028" y="0"/>
                </a:lnTo>
                <a:lnTo>
                  <a:pt x="1989666" y="0"/>
                </a:lnTo>
                <a:lnTo>
                  <a:pt x="1989666" y="346954"/>
                </a:lnTo>
                <a:lnTo>
                  <a:pt x="1989666" y="346954"/>
                </a:lnTo>
                <a:lnTo>
                  <a:pt x="1989666" y="495648"/>
                </a:lnTo>
                <a:lnTo>
                  <a:pt x="1989666" y="594778"/>
                </a:lnTo>
                <a:lnTo>
                  <a:pt x="829028" y="594778"/>
                </a:lnTo>
                <a:lnTo>
                  <a:pt x="267273" y="829642"/>
                </a:lnTo>
                <a:lnTo>
                  <a:pt x="331611" y="594778"/>
                </a:lnTo>
                <a:lnTo>
                  <a:pt x="0" y="594778"/>
                </a:lnTo>
                <a:lnTo>
                  <a:pt x="0" y="495648"/>
                </a:lnTo>
                <a:lnTo>
                  <a:pt x="0" y="346954"/>
                </a:lnTo>
                <a:lnTo>
                  <a:pt x="0" y="346954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206188" y="2411065"/>
            <a:ext cx="2200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побуждение к активной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самопомощи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личностного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5"/>
          <p:cNvSpPr/>
          <p:nvPr/>
        </p:nvSpPr>
        <p:spPr>
          <a:xfrm>
            <a:off x="9593333" y="1935782"/>
            <a:ext cx="2140850" cy="1363665"/>
          </a:xfrm>
          <a:custGeom>
            <a:avLst/>
            <a:gdLst>
              <a:gd name="connsiteX0" fmla="*/ 0 w 1989666"/>
              <a:gd name="connsiteY0" fmla="*/ 0 h 594778"/>
              <a:gd name="connsiteX1" fmla="*/ 331611 w 1989666"/>
              <a:gd name="connsiteY1" fmla="*/ 0 h 594778"/>
              <a:gd name="connsiteX2" fmla="*/ 331611 w 1989666"/>
              <a:gd name="connsiteY2" fmla="*/ 0 h 594778"/>
              <a:gd name="connsiteX3" fmla="*/ 829028 w 1989666"/>
              <a:gd name="connsiteY3" fmla="*/ 0 h 594778"/>
              <a:gd name="connsiteX4" fmla="*/ 1989666 w 1989666"/>
              <a:gd name="connsiteY4" fmla="*/ 0 h 594778"/>
              <a:gd name="connsiteX5" fmla="*/ 1989666 w 1989666"/>
              <a:gd name="connsiteY5" fmla="*/ 346954 h 594778"/>
              <a:gd name="connsiteX6" fmla="*/ 1989666 w 1989666"/>
              <a:gd name="connsiteY6" fmla="*/ 346954 h 594778"/>
              <a:gd name="connsiteX7" fmla="*/ 1989666 w 1989666"/>
              <a:gd name="connsiteY7" fmla="*/ 495648 h 594778"/>
              <a:gd name="connsiteX8" fmla="*/ 1989666 w 1989666"/>
              <a:gd name="connsiteY8" fmla="*/ 594778 h 594778"/>
              <a:gd name="connsiteX9" fmla="*/ 829028 w 1989666"/>
              <a:gd name="connsiteY9" fmla="*/ 594778 h 594778"/>
              <a:gd name="connsiteX10" fmla="*/ 580326 w 1989666"/>
              <a:gd name="connsiteY10" fmla="*/ 669125 h 594778"/>
              <a:gd name="connsiteX11" fmla="*/ 331611 w 1989666"/>
              <a:gd name="connsiteY11" fmla="*/ 594778 h 594778"/>
              <a:gd name="connsiteX12" fmla="*/ 0 w 1989666"/>
              <a:gd name="connsiteY12" fmla="*/ 594778 h 594778"/>
              <a:gd name="connsiteX13" fmla="*/ 0 w 1989666"/>
              <a:gd name="connsiteY13" fmla="*/ 495648 h 594778"/>
              <a:gd name="connsiteX14" fmla="*/ 0 w 1989666"/>
              <a:gd name="connsiteY14" fmla="*/ 346954 h 594778"/>
              <a:gd name="connsiteX15" fmla="*/ 0 w 1989666"/>
              <a:gd name="connsiteY15" fmla="*/ 346954 h 594778"/>
              <a:gd name="connsiteX16" fmla="*/ 0 w 1989666"/>
              <a:gd name="connsiteY16" fmla="*/ 0 h 594778"/>
              <a:gd name="connsiteX0" fmla="*/ 0 w 1989666"/>
              <a:gd name="connsiteY0" fmla="*/ 0 h 940059"/>
              <a:gd name="connsiteX1" fmla="*/ 331611 w 1989666"/>
              <a:gd name="connsiteY1" fmla="*/ 0 h 940059"/>
              <a:gd name="connsiteX2" fmla="*/ 331611 w 1989666"/>
              <a:gd name="connsiteY2" fmla="*/ 0 h 940059"/>
              <a:gd name="connsiteX3" fmla="*/ 829028 w 1989666"/>
              <a:gd name="connsiteY3" fmla="*/ 0 h 940059"/>
              <a:gd name="connsiteX4" fmla="*/ 1989666 w 1989666"/>
              <a:gd name="connsiteY4" fmla="*/ 0 h 940059"/>
              <a:gd name="connsiteX5" fmla="*/ 1989666 w 1989666"/>
              <a:gd name="connsiteY5" fmla="*/ 346954 h 940059"/>
              <a:gd name="connsiteX6" fmla="*/ 1989666 w 1989666"/>
              <a:gd name="connsiteY6" fmla="*/ 346954 h 940059"/>
              <a:gd name="connsiteX7" fmla="*/ 1989666 w 1989666"/>
              <a:gd name="connsiteY7" fmla="*/ 495648 h 940059"/>
              <a:gd name="connsiteX8" fmla="*/ 1989666 w 1989666"/>
              <a:gd name="connsiteY8" fmla="*/ 594778 h 940059"/>
              <a:gd name="connsiteX9" fmla="*/ 829028 w 1989666"/>
              <a:gd name="connsiteY9" fmla="*/ 594778 h 940059"/>
              <a:gd name="connsiteX10" fmla="*/ 300926 w 1989666"/>
              <a:gd name="connsiteY10" fmla="*/ 940059 h 940059"/>
              <a:gd name="connsiteX11" fmla="*/ 331611 w 1989666"/>
              <a:gd name="connsiteY11" fmla="*/ 594778 h 940059"/>
              <a:gd name="connsiteX12" fmla="*/ 0 w 1989666"/>
              <a:gd name="connsiteY12" fmla="*/ 594778 h 940059"/>
              <a:gd name="connsiteX13" fmla="*/ 0 w 1989666"/>
              <a:gd name="connsiteY13" fmla="*/ 495648 h 940059"/>
              <a:gd name="connsiteX14" fmla="*/ 0 w 1989666"/>
              <a:gd name="connsiteY14" fmla="*/ 346954 h 940059"/>
              <a:gd name="connsiteX15" fmla="*/ 0 w 1989666"/>
              <a:gd name="connsiteY15" fmla="*/ 346954 h 940059"/>
              <a:gd name="connsiteX16" fmla="*/ 0 w 1989666"/>
              <a:gd name="connsiteY16" fmla="*/ 0 h 940059"/>
              <a:gd name="connsiteX0" fmla="*/ 0 w 1989666"/>
              <a:gd name="connsiteY0" fmla="*/ 0 h 829642"/>
              <a:gd name="connsiteX1" fmla="*/ 331611 w 1989666"/>
              <a:gd name="connsiteY1" fmla="*/ 0 h 829642"/>
              <a:gd name="connsiteX2" fmla="*/ 331611 w 1989666"/>
              <a:gd name="connsiteY2" fmla="*/ 0 h 829642"/>
              <a:gd name="connsiteX3" fmla="*/ 829028 w 1989666"/>
              <a:gd name="connsiteY3" fmla="*/ 0 h 829642"/>
              <a:gd name="connsiteX4" fmla="*/ 1989666 w 1989666"/>
              <a:gd name="connsiteY4" fmla="*/ 0 h 829642"/>
              <a:gd name="connsiteX5" fmla="*/ 1989666 w 1989666"/>
              <a:gd name="connsiteY5" fmla="*/ 346954 h 829642"/>
              <a:gd name="connsiteX6" fmla="*/ 1989666 w 1989666"/>
              <a:gd name="connsiteY6" fmla="*/ 346954 h 829642"/>
              <a:gd name="connsiteX7" fmla="*/ 1989666 w 1989666"/>
              <a:gd name="connsiteY7" fmla="*/ 495648 h 829642"/>
              <a:gd name="connsiteX8" fmla="*/ 1989666 w 1989666"/>
              <a:gd name="connsiteY8" fmla="*/ 594778 h 829642"/>
              <a:gd name="connsiteX9" fmla="*/ 829028 w 1989666"/>
              <a:gd name="connsiteY9" fmla="*/ 594778 h 829642"/>
              <a:gd name="connsiteX10" fmla="*/ 267273 w 1989666"/>
              <a:gd name="connsiteY10" fmla="*/ 829642 h 829642"/>
              <a:gd name="connsiteX11" fmla="*/ 331611 w 1989666"/>
              <a:gd name="connsiteY11" fmla="*/ 594778 h 829642"/>
              <a:gd name="connsiteX12" fmla="*/ 0 w 1989666"/>
              <a:gd name="connsiteY12" fmla="*/ 594778 h 829642"/>
              <a:gd name="connsiteX13" fmla="*/ 0 w 1989666"/>
              <a:gd name="connsiteY13" fmla="*/ 495648 h 829642"/>
              <a:gd name="connsiteX14" fmla="*/ 0 w 1989666"/>
              <a:gd name="connsiteY14" fmla="*/ 346954 h 829642"/>
              <a:gd name="connsiteX15" fmla="*/ 0 w 1989666"/>
              <a:gd name="connsiteY15" fmla="*/ 346954 h 829642"/>
              <a:gd name="connsiteX16" fmla="*/ 0 w 1989666"/>
              <a:gd name="connsiteY16" fmla="*/ 0 h 829642"/>
              <a:gd name="connsiteX0" fmla="*/ 0 w 1989666"/>
              <a:gd name="connsiteY0" fmla="*/ 0 h 1092944"/>
              <a:gd name="connsiteX1" fmla="*/ 331611 w 1989666"/>
              <a:gd name="connsiteY1" fmla="*/ 0 h 1092944"/>
              <a:gd name="connsiteX2" fmla="*/ 331611 w 1989666"/>
              <a:gd name="connsiteY2" fmla="*/ 0 h 1092944"/>
              <a:gd name="connsiteX3" fmla="*/ 829028 w 1989666"/>
              <a:gd name="connsiteY3" fmla="*/ 0 h 1092944"/>
              <a:gd name="connsiteX4" fmla="*/ 1989666 w 1989666"/>
              <a:gd name="connsiteY4" fmla="*/ 0 h 1092944"/>
              <a:gd name="connsiteX5" fmla="*/ 1989666 w 1989666"/>
              <a:gd name="connsiteY5" fmla="*/ 346954 h 1092944"/>
              <a:gd name="connsiteX6" fmla="*/ 1989666 w 1989666"/>
              <a:gd name="connsiteY6" fmla="*/ 346954 h 1092944"/>
              <a:gd name="connsiteX7" fmla="*/ 1989666 w 1989666"/>
              <a:gd name="connsiteY7" fmla="*/ 495648 h 1092944"/>
              <a:gd name="connsiteX8" fmla="*/ 1989666 w 1989666"/>
              <a:gd name="connsiteY8" fmla="*/ 594778 h 1092944"/>
              <a:gd name="connsiteX9" fmla="*/ 829028 w 1989666"/>
              <a:gd name="connsiteY9" fmla="*/ 594778 h 1092944"/>
              <a:gd name="connsiteX10" fmla="*/ 290487 w 1989666"/>
              <a:gd name="connsiteY10" fmla="*/ 1092944 h 1092944"/>
              <a:gd name="connsiteX11" fmla="*/ 331611 w 1989666"/>
              <a:gd name="connsiteY11" fmla="*/ 594778 h 1092944"/>
              <a:gd name="connsiteX12" fmla="*/ 0 w 1989666"/>
              <a:gd name="connsiteY12" fmla="*/ 594778 h 1092944"/>
              <a:gd name="connsiteX13" fmla="*/ 0 w 1989666"/>
              <a:gd name="connsiteY13" fmla="*/ 495648 h 1092944"/>
              <a:gd name="connsiteX14" fmla="*/ 0 w 1989666"/>
              <a:gd name="connsiteY14" fmla="*/ 346954 h 1092944"/>
              <a:gd name="connsiteX15" fmla="*/ 0 w 1989666"/>
              <a:gd name="connsiteY15" fmla="*/ 346954 h 1092944"/>
              <a:gd name="connsiteX16" fmla="*/ 0 w 1989666"/>
              <a:gd name="connsiteY16" fmla="*/ 0 h 1092944"/>
              <a:gd name="connsiteX0" fmla="*/ 0 w 1989666"/>
              <a:gd name="connsiteY0" fmla="*/ 0 h 1003515"/>
              <a:gd name="connsiteX1" fmla="*/ 331611 w 1989666"/>
              <a:gd name="connsiteY1" fmla="*/ 0 h 1003515"/>
              <a:gd name="connsiteX2" fmla="*/ 331611 w 1989666"/>
              <a:gd name="connsiteY2" fmla="*/ 0 h 1003515"/>
              <a:gd name="connsiteX3" fmla="*/ 829028 w 1989666"/>
              <a:gd name="connsiteY3" fmla="*/ 0 h 1003515"/>
              <a:gd name="connsiteX4" fmla="*/ 1989666 w 1989666"/>
              <a:gd name="connsiteY4" fmla="*/ 0 h 1003515"/>
              <a:gd name="connsiteX5" fmla="*/ 1989666 w 1989666"/>
              <a:gd name="connsiteY5" fmla="*/ 346954 h 1003515"/>
              <a:gd name="connsiteX6" fmla="*/ 1989666 w 1989666"/>
              <a:gd name="connsiteY6" fmla="*/ 346954 h 1003515"/>
              <a:gd name="connsiteX7" fmla="*/ 1989666 w 1989666"/>
              <a:gd name="connsiteY7" fmla="*/ 495648 h 1003515"/>
              <a:gd name="connsiteX8" fmla="*/ 1989666 w 1989666"/>
              <a:gd name="connsiteY8" fmla="*/ 594778 h 1003515"/>
              <a:gd name="connsiteX9" fmla="*/ 829028 w 1989666"/>
              <a:gd name="connsiteY9" fmla="*/ 594778 h 1003515"/>
              <a:gd name="connsiteX10" fmla="*/ 322324 w 1989666"/>
              <a:gd name="connsiteY10" fmla="*/ 1003515 h 1003515"/>
              <a:gd name="connsiteX11" fmla="*/ 331611 w 1989666"/>
              <a:gd name="connsiteY11" fmla="*/ 594778 h 1003515"/>
              <a:gd name="connsiteX12" fmla="*/ 0 w 1989666"/>
              <a:gd name="connsiteY12" fmla="*/ 594778 h 1003515"/>
              <a:gd name="connsiteX13" fmla="*/ 0 w 1989666"/>
              <a:gd name="connsiteY13" fmla="*/ 495648 h 1003515"/>
              <a:gd name="connsiteX14" fmla="*/ 0 w 1989666"/>
              <a:gd name="connsiteY14" fmla="*/ 346954 h 1003515"/>
              <a:gd name="connsiteX15" fmla="*/ 0 w 1989666"/>
              <a:gd name="connsiteY15" fmla="*/ 346954 h 1003515"/>
              <a:gd name="connsiteX16" fmla="*/ 0 w 1989666"/>
              <a:gd name="connsiteY16" fmla="*/ 0 h 1003515"/>
              <a:gd name="connsiteX0" fmla="*/ 0 w 1989666"/>
              <a:gd name="connsiteY0" fmla="*/ 0 h 1003515"/>
              <a:gd name="connsiteX1" fmla="*/ 331611 w 1989666"/>
              <a:gd name="connsiteY1" fmla="*/ 0 h 1003515"/>
              <a:gd name="connsiteX2" fmla="*/ 331611 w 1989666"/>
              <a:gd name="connsiteY2" fmla="*/ 0 h 1003515"/>
              <a:gd name="connsiteX3" fmla="*/ 829028 w 1989666"/>
              <a:gd name="connsiteY3" fmla="*/ 0 h 1003515"/>
              <a:gd name="connsiteX4" fmla="*/ 1989666 w 1989666"/>
              <a:gd name="connsiteY4" fmla="*/ 0 h 1003515"/>
              <a:gd name="connsiteX5" fmla="*/ 1989666 w 1989666"/>
              <a:gd name="connsiteY5" fmla="*/ 346954 h 1003515"/>
              <a:gd name="connsiteX6" fmla="*/ 1989666 w 1989666"/>
              <a:gd name="connsiteY6" fmla="*/ 346954 h 1003515"/>
              <a:gd name="connsiteX7" fmla="*/ 1989666 w 1989666"/>
              <a:gd name="connsiteY7" fmla="*/ 495648 h 1003515"/>
              <a:gd name="connsiteX8" fmla="*/ 1989666 w 1989666"/>
              <a:gd name="connsiteY8" fmla="*/ 594778 h 1003515"/>
              <a:gd name="connsiteX9" fmla="*/ 598209 w 1989666"/>
              <a:gd name="connsiteY9" fmla="*/ 594778 h 1003515"/>
              <a:gd name="connsiteX10" fmla="*/ 322324 w 1989666"/>
              <a:gd name="connsiteY10" fmla="*/ 1003515 h 1003515"/>
              <a:gd name="connsiteX11" fmla="*/ 331611 w 1989666"/>
              <a:gd name="connsiteY11" fmla="*/ 594778 h 1003515"/>
              <a:gd name="connsiteX12" fmla="*/ 0 w 1989666"/>
              <a:gd name="connsiteY12" fmla="*/ 594778 h 1003515"/>
              <a:gd name="connsiteX13" fmla="*/ 0 w 1989666"/>
              <a:gd name="connsiteY13" fmla="*/ 495648 h 1003515"/>
              <a:gd name="connsiteX14" fmla="*/ 0 w 1989666"/>
              <a:gd name="connsiteY14" fmla="*/ 346954 h 1003515"/>
              <a:gd name="connsiteX15" fmla="*/ 0 w 1989666"/>
              <a:gd name="connsiteY15" fmla="*/ 346954 h 1003515"/>
              <a:gd name="connsiteX16" fmla="*/ 0 w 1989666"/>
              <a:gd name="connsiteY16" fmla="*/ 0 h 1003515"/>
              <a:gd name="connsiteX0" fmla="*/ 0 w 1989666"/>
              <a:gd name="connsiteY0" fmla="*/ 0 h 1003515"/>
              <a:gd name="connsiteX1" fmla="*/ 331611 w 1989666"/>
              <a:gd name="connsiteY1" fmla="*/ 0 h 1003515"/>
              <a:gd name="connsiteX2" fmla="*/ 331611 w 1989666"/>
              <a:gd name="connsiteY2" fmla="*/ 0 h 1003515"/>
              <a:gd name="connsiteX3" fmla="*/ 829028 w 1989666"/>
              <a:gd name="connsiteY3" fmla="*/ 0 h 1003515"/>
              <a:gd name="connsiteX4" fmla="*/ 1989666 w 1989666"/>
              <a:gd name="connsiteY4" fmla="*/ 0 h 1003515"/>
              <a:gd name="connsiteX5" fmla="*/ 1989666 w 1989666"/>
              <a:gd name="connsiteY5" fmla="*/ 346954 h 1003515"/>
              <a:gd name="connsiteX6" fmla="*/ 1989666 w 1989666"/>
              <a:gd name="connsiteY6" fmla="*/ 346954 h 1003515"/>
              <a:gd name="connsiteX7" fmla="*/ 1989666 w 1989666"/>
              <a:gd name="connsiteY7" fmla="*/ 495648 h 1003515"/>
              <a:gd name="connsiteX8" fmla="*/ 1989666 w 1989666"/>
              <a:gd name="connsiteY8" fmla="*/ 594778 h 1003515"/>
              <a:gd name="connsiteX9" fmla="*/ 661883 w 1989666"/>
              <a:gd name="connsiteY9" fmla="*/ 594778 h 1003515"/>
              <a:gd name="connsiteX10" fmla="*/ 322324 w 1989666"/>
              <a:gd name="connsiteY10" fmla="*/ 1003515 h 1003515"/>
              <a:gd name="connsiteX11" fmla="*/ 331611 w 1989666"/>
              <a:gd name="connsiteY11" fmla="*/ 594778 h 1003515"/>
              <a:gd name="connsiteX12" fmla="*/ 0 w 1989666"/>
              <a:gd name="connsiteY12" fmla="*/ 594778 h 1003515"/>
              <a:gd name="connsiteX13" fmla="*/ 0 w 1989666"/>
              <a:gd name="connsiteY13" fmla="*/ 495648 h 1003515"/>
              <a:gd name="connsiteX14" fmla="*/ 0 w 1989666"/>
              <a:gd name="connsiteY14" fmla="*/ 346954 h 1003515"/>
              <a:gd name="connsiteX15" fmla="*/ 0 w 1989666"/>
              <a:gd name="connsiteY15" fmla="*/ 346954 h 1003515"/>
              <a:gd name="connsiteX16" fmla="*/ 0 w 1989666"/>
              <a:gd name="connsiteY16" fmla="*/ 0 h 1003515"/>
              <a:gd name="connsiteX0" fmla="*/ 0 w 1989666"/>
              <a:gd name="connsiteY0" fmla="*/ 0 h 926862"/>
              <a:gd name="connsiteX1" fmla="*/ 331611 w 1989666"/>
              <a:gd name="connsiteY1" fmla="*/ 0 h 926862"/>
              <a:gd name="connsiteX2" fmla="*/ 331611 w 1989666"/>
              <a:gd name="connsiteY2" fmla="*/ 0 h 926862"/>
              <a:gd name="connsiteX3" fmla="*/ 829028 w 1989666"/>
              <a:gd name="connsiteY3" fmla="*/ 0 h 926862"/>
              <a:gd name="connsiteX4" fmla="*/ 1989666 w 1989666"/>
              <a:gd name="connsiteY4" fmla="*/ 0 h 926862"/>
              <a:gd name="connsiteX5" fmla="*/ 1989666 w 1989666"/>
              <a:gd name="connsiteY5" fmla="*/ 346954 h 926862"/>
              <a:gd name="connsiteX6" fmla="*/ 1989666 w 1989666"/>
              <a:gd name="connsiteY6" fmla="*/ 346954 h 926862"/>
              <a:gd name="connsiteX7" fmla="*/ 1989666 w 1989666"/>
              <a:gd name="connsiteY7" fmla="*/ 495648 h 926862"/>
              <a:gd name="connsiteX8" fmla="*/ 1989666 w 1989666"/>
              <a:gd name="connsiteY8" fmla="*/ 594778 h 926862"/>
              <a:gd name="connsiteX9" fmla="*/ 661883 w 1989666"/>
              <a:gd name="connsiteY9" fmla="*/ 594778 h 926862"/>
              <a:gd name="connsiteX10" fmla="*/ 346201 w 1989666"/>
              <a:gd name="connsiteY10" fmla="*/ 926862 h 926862"/>
              <a:gd name="connsiteX11" fmla="*/ 331611 w 1989666"/>
              <a:gd name="connsiteY11" fmla="*/ 594778 h 926862"/>
              <a:gd name="connsiteX12" fmla="*/ 0 w 1989666"/>
              <a:gd name="connsiteY12" fmla="*/ 594778 h 926862"/>
              <a:gd name="connsiteX13" fmla="*/ 0 w 1989666"/>
              <a:gd name="connsiteY13" fmla="*/ 495648 h 926862"/>
              <a:gd name="connsiteX14" fmla="*/ 0 w 1989666"/>
              <a:gd name="connsiteY14" fmla="*/ 346954 h 926862"/>
              <a:gd name="connsiteX15" fmla="*/ 0 w 1989666"/>
              <a:gd name="connsiteY15" fmla="*/ 346954 h 926862"/>
              <a:gd name="connsiteX16" fmla="*/ 0 w 1989666"/>
              <a:gd name="connsiteY16" fmla="*/ 0 h 92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89666" h="926862">
                <a:moveTo>
                  <a:pt x="0" y="0"/>
                </a:moveTo>
                <a:lnTo>
                  <a:pt x="331611" y="0"/>
                </a:lnTo>
                <a:lnTo>
                  <a:pt x="331611" y="0"/>
                </a:lnTo>
                <a:lnTo>
                  <a:pt x="829028" y="0"/>
                </a:lnTo>
                <a:lnTo>
                  <a:pt x="1989666" y="0"/>
                </a:lnTo>
                <a:lnTo>
                  <a:pt x="1989666" y="346954"/>
                </a:lnTo>
                <a:lnTo>
                  <a:pt x="1989666" y="346954"/>
                </a:lnTo>
                <a:lnTo>
                  <a:pt x="1989666" y="495648"/>
                </a:lnTo>
                <a:lnTo>
                  <a:pt x="1989666" y="594778"/>
                </a:lnTo>
                <a:lnTo>
                  <a:pt x="661883" y="594778"/>
                </a:lnTo>
                <a:lnTo>
                  <a:pt x="346201" y="926862"/>
                </a:lnTo>
                <a:lnTo>
                  <a:pt x="331611" y="594778"/>
                </a:lnTo>
                <a:lnTo>
                  <a:pt x="0" y="594778"/>
                </a:lnTo>
                <a:lnTo>
                  <a:pt x="0" y="495648"/>
                </a:lnTo>
                <a:lnTo>
                  <a:pt x="0" y="346954"/>
                </a:lnTo>
                <a:lnTo>
                  <a:pt x="0" y="346954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872174" y="1995566"/>
            <a:ext cx="1711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ресурсные условия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преодоления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трудной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жизненной 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2916238" y="412750"/>
            <a:ext cx="6524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ОБУЧАЮЩИЕ ЗАДАЧИ КЛУБА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2602" y="926628"/>
            <a:ext cx="88053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познакомить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родителей со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специальными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коррекционными и методическими приемами, необходимыми для проведения занятий с ребенком - инвалидом и ребёнком с ОВЗ в домашних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условиях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познакомить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родителей с эффективными методами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родительско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-детского взаимодействия, воспитательными приемами, необходимыми для коррекции личностной сферы ребенка с отклонениями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помочь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родителям организовать оптимальный режим жизни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ребёнка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помочь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осознать необходимость выработки единой системы требований по воспитанию ребёнка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расширению контактов с социумом, обеспечить возможность общения родителей, имеющих детей со схожими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проблемами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общее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мотивирование родителей на обращение за психологической помощью лично для себя, на участие в психологических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тренингах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F:\0图片下载\B-3D效果\05_3500x2333副本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2160" y="2117568"/>
            <a:ext cx="2423401" cy="297343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3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">
            <a:extLst>
              <a:ext uri="{FF2B5EF4-FFF2-40B4-BE49-F238E27FC236}">
                <a16:creationId xmlns:a16="http://schemas.microsoft.com/office/drawing/2014/main" xmlns="" id="{D8C1AD75-2D1A-4742-8C19-9784944F24E9}"/>
              </a:ext>
            </a:extLst>
          </p:cNvPr>
          <p:cNvGrpSpPr/>
          <p:nvPr/>
        </p:nvGrpSpPr>
        <p:grpSpPr>
          <a:xfrm>
            <a:off x="8797739" y="946082"/>
            <a:ext cx="2140102" cy="3668192"/>
            <a:chOff x="9174647" y="1829474"/>
            <a:chExt cx="2105711" cy="3577379"/>
          </a:xfrm>
        </p:grpSpPr>
        <p:sp>
          <p:nvSpPr>
            <p:cNvPr id="5" name="Isosceles Triangle 3">
              <a:extLst>
                <a:ext uri="{FF2B5EF4-FFF2-40B4-BE49-F238E27FC236}">
                  <a16:creationId xmlns:a16="http://schemas.microsoft.com/office/drawing/2014/main" xmlns="" id="{1DB1C570-B555-4CF7-B2E9-609B5A377763}"/>
                </a:ext>
              </a:extLst>
            </p:cNvPr>
            <p:cNvSpPr/>
            <p:nvPr/>
          </p:nvSpPr>
          <p:spPr>
            <a:xfrm rot="5400000">
              <a:off x="10415746" y="4542240"/>
              <a:ext cx="1029884" cy="69934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50B5053D-ECEE-407F-AA8C-EB8AF49AD937}"/>
                </a:ext>
              </a:extLst>
            </p:cNvPr>
            <p:cNvSpPr/>
            <p:nvPr/>
          </p:nvSpPr>
          <p:spPr>
            <a:xfrm>
              <a:off x="9174647" y="1829474"/>
              <a:ext cx="2068190" cy="3024336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" name="그룹 7">
            <a:extLst>
              <a:ext uri="{FF2B5EF4-FFF2-40B4-BE49-F238E27FC236}">
                <a16:creationId xmlns:a16="http://schemas.microsoft.com/office/drawing/2014/main" xmlns="" id="{42F89DBD-193D-4DF5-A929-8EA37FFBE2D1}"/>
              </a:ext>
            </a:extLst>
          </p:cNvPr>
          <p:cNvGrpSpPr/>
          <p:nvPr/>
        </p:nvGrpSpPr>
        <p:grpSpPr>
          <a:xfrm>
            <a:off x="6001430" y="946082"/>
            <a:ext cx="2177615" cy="3658033"/>
            <a:chOff x="6425713" y="1829474"/>
            <a:chExt cx="2105711" cy="3577379"/>
          </a:xfrm>
        </p:grpSpPr>
        <p:sp>
          <p:nvSpPr>
            <p:cNvPr id="8" name="Isosceles Triangle 9">
              <a:extLst>
                <a:ext uri="{FF2B5EF4-FFF2-40B4-BE49-F238E27FC236}">
                  <a16:creationId xmlns:a16="http://schemas.microsoft.com/office/drawing/2014/main" xmlns="" id="{A3413A88-CF5F-425E-825E-FE8F3CD71F9A}"/>
                </a:ext>
              </a:extLst>
            </p:cNvPr>
            <p:cNvSpPr/>
            <p:nvPr/>
          </p:nvSpPr>
          <p:spPr>
            <a:xfrm rot="5400000">
              <a:off x="7666812" y="4542240"/>
              <a:ext cx="1029884" cy="699341"/>
            </a:xfrm>
            <a:prstGeom prst="triangle">
              <a:avLst/>
            </a:prstGeom>
            <a:solidFill>
              <a:srgbClr val="98DC5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89106013-3C51-49D7-84C8-11E9AECF8DEE}"/>
                </a:ext>
              </a:extLst>
            </p:cNvPr>
            <p:cNvSpPr/>
            <p:nvPr/>
          </p:nvSpPr>
          <p:spPr>
            <a:xfrm>
              <a:off x="6425713" y="1829474"/>
              <a:ext cx="2068190" cy="3024336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98DC56"/>
              </a:solidFill>
              <a:prstDash val="solid"/>
              <a:miter lim="800000"/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0" name="그룹 4">
            <a:extLst>
              <a:ext uri="{FF2B5EF4-FFF2-40B4-BE49-F238E27FC236}">
                <a16:creationId xmlns:a16="http://schemas.microsoft.com/office/drawing/2014/main" xmlns="" id="{D590009E-5078-4D5C-9934-A502F1C34B09}"/>
              </a:ext>
            </a:extLst>
          </p:cNvPr>
          <p:cNvGrpSpPr/>
          <p:nvPr/>
        </p:nvGrpSpPr>
        <p:grpSpPr>
          <a:xfrm>
            <a:off x="3160101" y="955383"/>
            <a:ext cx="2326226" cy="3668193"/>
            <a:chOff x="3676778" y="1829474"/>
            <a:chExt cx="2105711" cy="3567854"/>
          </a:xfrm>
        </p:grpSpPr>
        <p:sp>
          <p:nvSpPr>
            <p:cNvPr id="11" name="Isosceles Triangle 15">
              <a:extLst>
                <a:ext uri="{FF2B5EF4-FFF2-40B4-BE49-F238E27FC236}">
                  <a16:creationId xmlns:a16="http://schemas.microsoft.com/office/drawing/2014/main" xmlns="" id="{55EB54C3-D3B6-4D0F-BD21-12868CAE4AE4}"/>
                </a:ext>
              </a:extLst>
            </p:cNvPr>
            <p:cNvSpPr/>
            <p:nvPr/>
          </p:nvSpPr>
          <p:spPr>
            <a:xfrm rot="5400000">
              <a:off x="4917877" y="4532715"/>
              <a:ext cx="1029884" cy="699341"/>
            </a:xfrm>
            <a:prstGeom prst="triangle">
              <a:avLst/>
            </a:prstGeom>
            <a:solidFill>
              <a:srgbClr val="4CD6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xmlns="" id="{9F89A89A-CD0F-4A71-8067-9326D0E5F9BC}"/>
                </a:ext>
              </a:extLst>
            </p:cNvPr>
            <p:cNvSpPr/>
            <p:nvPr/>
          </p:nvSpPr>
          <p:spPr>
            <a:xfrm>
              <a:off x="3676778" y="1829474"/>
              <a:ext cx="2068190" cy="3024336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4CD6B0"/>
              </a:solidFill>
              <a:prstDash val="solid"/>
              <a:miter lim="800000"/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C726E-7B47-4B71-989A-C23D21A07ABC}"/>
              </a:ext>
            </a:extLst>
          </p:cNvPr>
          <p:cNvSpPr txBox="1"/>
          <p:nvPr/>
        </p:nvSpPr>
        <p:spPr>
          <a:xfrm>
            <a:off x="3209396" y="1257705"/>
            <a:ext cx="2181178" cy="224676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286"/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Цель: дать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возможность родителям осознать собственный стиль воспитания и </a:t>
            </a:r>
            <a:endParaRPr lang="ru-RU" altLang="ko-KR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algn="ctr" defTabSz="914286"/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проанализировать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существующие проблемы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воспитания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, наметить пути их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преодоления</a:t>
            </a:r>
            <a:endParaRPr lang="ko-KR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0B34D7-C0D3-411B-8DEE-42E4EDBD53A6}"/>
              </a:ext>
            </a:extLst>
          </p:cNvPr>
          <p:cNvSpPr txBox="1"/>
          <p:nvPr/>
        </p:nvSpPr>
        <p:spPr>
          <a:xfrm>
            <a:off x="5965718" y="1045792"/>
            <a:ext cx="2226627" cy="289310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286"/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Цель: познакомить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родителей с наиболее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эффективными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способами взаимодействия с ребёнком для устранения нежелательных проявлений в поведении и закрепления конструктивных моделей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поведения</a:t>
            </a:r>
            <a:r>
              <a:rPr lang="ru-RU" altLang="ko-KR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 </a:t>
            </a:r>
            <a:endParaRPr lang="ru-RU" altLang="ko-KR" sz="12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CF96F5-18C9-410F-9ED1-657AFA375AF2}"/>
              </a:ext>
            </a:extLst>
          </p:cNvPr>
          <p:cNvSpPr txBox="1"/>
          <p:nvPr/>
        </p:nvSpPr>
        <p:spPr>
          <a:xfrm>
            <a:off x="8849874" y="1337864"/>
            <a:ext cx="2035833" cy="224676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286"/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Цель: обучить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родителей средствам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дополнительной </a:t>
            </a:r>
            <a:r>
              <a:rPr lang="ru-RU" altLang="ko-KR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коммуникации для возможности понимания основных потребностей </a:t>
            </a:r>
            <a:r>
              <a:rPr lang="ru-RU" altLang="ko-KR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ребёнка</a:t>
            </a:r>
            <a:endParaRPr lang="ru-RU" altLang="ko-KR" sz="14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39DD1CB1-0F78-4A7E-A323-A3F692647AA8}"/>
              </a:ext>
            </a:extLst>
          </p:cNvPr>
          <p:cNvSpPr/>
          <p:nvPr/>
        </p:nvSpPr>
        <p:spPr>
          <a:xfrm>
            <a:off x="3270427" y="4757503"/>
            <a:ext cx="2088000" cy="156288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CD6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xmlns="" id="{F0AC6CFE-6B78-4540-85C1-4E6970019B31}"/>
              </a:ext>
            </a:extLst>
          </p:cNvPr>
          <p:cNvSpPr/>
          <p:nvPr/>
        </p:nvSpPr>
        <p:spPr>
          <a:xfrm>
            <a:off x="6035030" y="4735723"/>
            <a:ext cx="2088001" cy="158467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8DC5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xmlns="" id="{E6746E3C-A82C-4E9D-98BF-2BAA8F3493D6}"/>
              </a:ext>
            </a:extLst>
          </p:cNvPr>
          <p:cNvSpPr/>
          <p:nvPr/>
        </p:nvSpPr>
        <p:spPr>
          <a:xfrm>
            <a:off x="8823790" y="4730605"/>
            <a:ext cx="2088000" cy="1589788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DECAC1-7F0E-411E-846E-372B5672405E}"/>
              </a:ext>
            </a:extLst>
          </p:cNvPr>
          <p:cNvSpPr txBox="1"/>
          <p:nvPr/>
        </p:nvSpPr>
        <p:spPr>
          <a:xfrm>
            <a:off x="8849874" y="4985323"/>
            <a:ext cx="2088000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286"/>
            <a:r>
              <a:rPr lang="ru-RU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Обучение </a:t>
            </a:r>
            <a:r>
              <a:rPr lang="ru-RU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дополнительным </a:t>
            </a:r>
            <a:r>
              <a:rPr lang="ru-RU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средствам </a:t>
            </a:r>
            <a:r>
              <a:rPr lang="ru-RU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коммуникации</a:t>
            </a:r>
            <a:endParaRPr lang="ko-KR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0780A3-C533-4E33-80F6-549AB210EC1A}"/>
              </a:ext>
            </a:extLst>
          </p:cNvPr>
          <p:cNvSpPr txBox="1"/>
          <p:nvPr/>
        </p:nvSpPr>
        <p:spPr>
          <a:xfrm>
            <a:off x="6059732" y="4831434"/>
            <a:ext cx="2138813" cy="149271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286"/>
            <a:r>
              <a:rPr lang="ru-RU" altLang="ko-KR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Возможности </a:t>
            </a:r>
            <a:r>
              <a:rPr lang="ru-RU" altLang="ko-KR" sz="13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эффективного </a:t>
            </a:r>
            <a:r>
              <a:rPr lang="ru-RU" altLang="ko-KR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взаимодействия в семье с неговорящим </a:t>
            </a:r>
            <a:r>
              <a:rPr lang="ru-RU" altLang="ko-KR" sz="13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ребёнком </a:t>
            </a:r>
            <a:r>
              <a:rPr lang="ru-RU" altLang="ko-KR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с грубыми </a:t>
            </a:r>
            <a:r>
              <a:rPr lang="ru-RU" altLang="ko-KR" sz="13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нарушениями интеллекта</a:t>
            </a:r>
            <a:endParaRPr lang="ko-KR" alt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C278E5-F5CB-4B0C-BF3C-210E24BFCFFA}"/>
              </a:ext>
            </a:extLst>
          </p:cNvPr>
          <p:cNvSpPr txBox="1"/>
          <p:nvPr/>
        </p:nvSpPr>
        <p:spPr>
          <a:xfrm>
            <a:off x="3329393" y="4985323"/>
            <a:ext cx="1987643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lvl="0" algn="ctr" defTabSz="914286"/>
            <a:r>
              <a:rPr lang="ru-RU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Стили воспитания </a:t>
            </a:r>
            <a:endParaRPr lang="ru-RU" altLang="ko-KR" sz="1600" b="1" dirty="0" smtClean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lvl="0" algn="ctr" defTabSz="914286"/>
            <a:r>
              <a:rPr lang="ru-RU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 семье </a:t>
            </a:r>
            <a:r>
              <a:rPr lang="ru-RU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особого </a:t>
            </a:r>
            <a:r>
              <a:rPr lang="ru-RU" altLang="ko-KR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ребёнка</a:t>
            </a:r>
            <a:endParaRPr lang="ko-KR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558573" y="955383"/>
            <a:ext cx="2080687" cy="3714332"/>
            <a:chOff x="892583" y="1020984"/>
            <a:chExt cx="2080687" cy="3714332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F632CAC4-47C5-427E-B858-B8A3ACDBA77B}"/>
                </a:ext>
              </a:extLst>
            </p:cNvPr>
            <p:cNvSpPr/>
            <p:nvPr/>
          </p:nvSpPr>
          <p:spPr>
            <a:xfrm rot="5400000">
              <a:off x="2059902" y="3821948"/>
              <a:ext cx="1151126" cy="675610"/>
            </a:xfrm>
            <a:prstGeom prst="triangle">
              <a:avLst/>
            </a:prstGeom>
            <a:solidFill>
              <a:srgbClr val="5EBE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CC316DB-B01E-4E20-8072-74715A47F5A1}"/>
                </a:ext>
              </a:extLst>
            </p:cNvPr>
            <p:cNvSpPr/>
            <p:nvPr/>
          </p:nvSpPr>
          <p:spPr>
            <a:xfrm>
              <a:off x="892583" y="1020984"/>
              <a:ext cx="2080687" cy="3109390"/>
            </a:xfrm>
            <a:prstGeom prst="rect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5EBEE4"/>
              </a:solidFill>
              <a:prstDash val="solid"/>
              <a:miter lim="800000"/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85DBCB-6A9F-44A3-BC8F-B3D910A53090}"/>
              </a:ext>
            </a:extLst>
          </p:cNvPr>
          <p:cNvSpPr txBox="1"/>
          <p:nvPr/>
        </p:nvSpPr>
        <p:spPr>
          <a:xfrm>
            <a:off x="644340" y="1243752"/>
            <a:ext cx="1935439" cy="224676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lvl="0" algn="ctr" defTabSz="914286"/>
            <a:r>
              <a:rPr lang="ru-RU" altLang="ko-KR" sz="1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Цель: способствовать </a:t>
            </a:r>
            <a:r>
              <a:rPr lang="ru-RU" altLang="ko-KR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осознанию родителями значимости единой системы требований как основы конструктивного поведения </a:t>
            </a:r>
            <a:r>
              <a:rPr lang="ru-RU" altLang="ko-KR" sz="1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ребёнка</a:t>
            </a:r>
            <a:endParaRPr lang="ru-RU" altLang="ko-KR" sz="1400" b="1" kern="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xmlns="" id="{B8531E0E-2AFD-4F4D-96BC-595FCD4897EE}"/>
              </a:ext>
            </a:extLst>
          </p:cNvPr>
          <p:cNvSpPr/>
          <p:nvPr/>
        </p:nvSpPr>
        <p:spPr>
          <a:xfrm>
            <a:off x="496286" y="4763188"/>
            <a:ext cx="2088000" cy="155720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5EBEE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055A80-14F8-4CD8-A356-D481BC7480B4}"/>
              </a:ext>
            </a:extLst>
          </p:cNvPr>
          <p:cNvSpPr txBox="1"/>
          <p:nvPr/>
        </p:nvSpPr>
        <p:spPr>
          <a:xfrm>
            <a:off x="683727" y="4933081"/>
            <a:ext cx="1800200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lvl="0" algn="ctr" defTabSz="914286">
              <a:defRPr/>
            </a:pPr>
            <a:r>
              <a:rPr lang="ru-RU" altLang="ko-KR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Единая система </a:t>
            </a:r>
            <a:r>
              <a:rPr lang="ru-RU" altLang="ko-KR" sz="16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требований </a:t>
            </a:r>
            <a:r>
              <a:rPr lang="ru-RU" altLang="ko-KR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- это </a:t>
            </a:r>
            <a:r>
              <a:rPr lang="ru-RU" altLang="ko-KR" sz="16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важно</a:t>
            </a:r>
            <a:endParaRPr kumimoji="0" lang="ko-KR" alt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 bwMode="auto">
          <a:xfrm>
            <a:off x="2703405" y="390939"/>
            <a:ext cx="6524625" cy="3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ЦИКЛЫ ЗАНЯТИЙ</a:t>
            </a:r>
            <a:endParaRPr lang="ru-RU" altLang="ru-RU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  <p:bldP spid="21" grpId="0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1"/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2"/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3"/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SubTitle"/>
  <p:tag name="MH_ORDER" val="4"/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  <p:tag name="PA" val="v3.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1262</Words>
  <Application>Microsoft Office PowerPoint</Application>
  <PresentationFormat>Широкоэкранный</PresentationFormat>
  <Paragraphs>208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Arial Unicode MS</vt:lpstr>
      <vt:lpstr>맑은 고딕</vt:lpstr>
      <vt:lpstr>Microsoft YaHei</vt:lpstr>
      <vt:lpstr>Microsoft YaHei</vt:lpstr>
      <vt:lpstr>宋体</vt:lpstr>
      <vt:lpstr>Arial</vt:lpstr>
      <vt:lpstr>Calibri</vt:lpstr>
      <vt:lpstr>Calibri Light</vt:lpstr>
      <vt:lpstr>Impact</vt:lpstr>
      <vt:lpstr>Times New Roman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Director</dc:creator>
  <cp:lastModifiedBy>User</cp:lastModifiedBy>
  <cp:revision>79</cp:revision>
  <dcterms:created xsi:type="dcterms:W3CDTF">2021-10-06T02:42:55Z</dcterms:created>
  <dcterms:modified xsi:type="dcterms:W3CDTF">2023-10-23T11:17:48Z</dcterms:modified>
</cp:coreProperties>
</file>