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docMetadata/LabelInfo.xml" ContentType="application/vnd.ms-office.classificationlabel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4"/>
  </p:sldMasterIdLst>
  <p:notesMasterIdLst>
    <p:notesMasterId r:id="rId16"/>
  </p:notesMasterIdLst>
  <p:handoutMasterIdLst>
    <p:handoutMasterId r:id="rId17"/>
  </p:handoutMasterIdLst>
  <p:sldIdLst>
    <p:sldId id="350" r:id="rId5"/>
    <p:sldId id="352" r:id="rId6"/>
    <p:sldId id="361" r:id="rId7"/>
    <p:sldId id="354" r:id="rId8"/>
    <p:sldId id="355" r:id="rId9"/>
    <p:sldId id="356" r:id="rId10"/>
    <p:sldId id="365" r:id="rId11"/>
    <p:sldId id="357" r:id="rId12"/>
    <p:sldId id="366" r:id="rId13"/>
    <p:sldId id="367" r:id="rId14"/>
    <p:sldId id="3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799B23B-EC83-4686-B30A-512413B5E67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7689" autoAdjust="0"/>
    <p:restoredTop sz="96327" autoAdjust="0"/>
  </p:normalViewPr>
  <p:slideViewPr>
    <p:cSldViewPr snapToGrid="0">
      <p:cViewPr>
        <p:scale>
          <a:sx n="75" d="100"/>
          <a:sy n="75" d="100"/>
        </p:scale>
        <p:origin x="-960" y="-3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65" d="100"/>
          <a:sy n="65" d="100"/>
        </p:scale>
        <p:origin x="3082" y="3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395B66E5-15AA-4745-8A67-3CE257BEE3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C844A45-21B3-834A-A491-E4E4B9DC117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C039FDB-18A0-074D-8BA3-A4C3DE896AF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6D13E5-4CEC-3A4A-8E5D-AFCEE7512EEC}" type="slidenum">
              <a:rPr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53228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7A52F-9D89-7442-A8E9-48D1527B5F6B}" type="datetimeFigureOut">
              <a:rPr lang="en-US" smtClean="0"/>
              <a:pPr/>
              <a:t>10/23/2023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C7E07-3C67-C64C-8DA0-0404F63039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32528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38105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21230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44632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29767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680583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68058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680583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38105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67054" y="758752"/>
            <a:ext cx="5491571" cy="287144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C26C18C3-ED25-DD4B-BA72-24932D54DE3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=""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=""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=""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A69706A2-3726-FE4E-B923-E75D485978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67055" y="4252111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 Placeholder 29">
            <a:extLst>
              <a:ext uri="{FF2B5EF4-FFF2-40B4-BE49-F238E27FC236}">
                <a16:creationId xmlns=""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67055" y="4549553"/>
            <a:ext cx="5491570" cy="1606189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800" b="0" i="0">
                <a:solidFill>
                  <a:schemeClr val="tx2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="" xmlns:p14="http://schemas.microsoft.com/office/powerpoint/2010/main" val="2027108532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BDEF3328-825B-3946-8472-DB93D6A3286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0" name="Freeform 19">
              <a:extLst>
                <a:ext uri="{FF2B5EF4-FFF2-40B4-BE49-F238E27FC236}">
                  <a16:creationId xmlns="" xmlns:a16="http://schemas.microsoft.com/office/drawing/2014/main" id="{4E4E09DF-AF21-0E4A-9838-14DFBFFED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="" xmlns:a16="http://schemas.microsoft.com/office/drawing/2014/main" id="{653F54AE-9BC1-3A45-A129-4028EADE4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="" xmlns:a16="http://schemas.microsoft.com/office/drawing/2014/main" id="{254F6D22-4944-974A-999E-F9E22F159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2" name="Title 1">
            <a:extLst>
              <a:ext uri="{FF2B5EF4-FFF2-40B4-BE49-F238E27FC236}">
                <a16:creationId xmlns=""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4023" y="141475"/>
            <a:ext cx="10163506" cy="1348451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="" xmlns:a16="http://schemas.microsoft.com/office/drawing/2014/main" id="{51DEB652-BD6A-BD41-B85E-704D2C41A1C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 Placeholder 2">
            <a:extLst>
              <a:ext uri="{FF2B5EF4-FFF2-40B4-BE49-F238E27FC236}">
                <a16:creationId xmlns="" xmlns:a16="http://schemas.microsoft.com/office/drawing/2014/main" id="{A6147D10-E7D7-8F40-AF69-72639872933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64023" y="2185427"/>
            <a:ext cx="4827178" cy="584667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8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="" xmlns:a16="http://schemas.microsoft.com/office/drawing/2014/main" id="{E81957B7-CEA6-A446-A203-471CF9A57FF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964023" y="2799146"/>
            <a:ext cx="4827178" cy="19421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ED51C063-0222-064B-8A2E-485FE9EAC10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627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 Placeholder 2">
            <a:extLst>
              <a:ext uri="{FF2B5EF4-FFF2-40B4-BE49-F238E27FC236}">
                <a16:creationId xmlns="" xmlns:a16="http://schemas.microsoft.com/office/drawing/2014/main" id="{3A0EE708-F36B-444B-9A8B-D48D69535E45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6362700" y="2185427"/>
            <a:ext cx="4764829" cy="584667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8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="" xmlns:a16="http://schemas.microsoft.com/office/drawing/2014/main" id="{E40D4044-0F7B-0647-BAB5-16B23EBD9ECD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362700" y="2799146"/>
            <a:ext cx="4756241" cy="19421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F8F140D-2B48-4E31-9E97-08B68ABBAC1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2060DA6-6E6F-47BF-9680-1B030F525DD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Annual Review</a:t>
            </a:r>
            <a:endParaRPr lang="en-US" b="0" dirty="0"/>
          </a:p>
        </p:txBody>
      </p:sp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80FEE6CB-7A68-C30C-38DD-5D9B336CEAD4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2992120" y="6332220"/>
            <a:ext cx="131318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September 3, 20XX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04253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 mod="1">
    <p:ext uri="{DCECCB84-F9BA-43D5-87BE-67443E8EF086}">
      <p15:sldGuideLst xmlns=""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="" xmlns:a16="http://schemas.microsoft.com/office/drawing/2014/main" id="{868B08E5-2F7C-7749-8BDF-386EAF974B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38" name="Freeform 37">
              <a:extLst>
                <a:ext uri="{FF2B5EF4-FFF2-40B4-BE49-F238E27FC236}">
                  <a16:creationId xmlns="" xmlns:a16="http://schemas.microsoft.com/office/drawing/2014/main" id="{F3E300C0-0B72-9048-9E16-2166E1A88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9" name="Freeform 38">
              <a:extLst>
                <a:ext uri="{FF2B5EF4-FFF2-40B4-BE49-F238E27FC236}">
                  <a16:creationId xmlns="" xmlns:a16="http://schemas.microsoft.com/office/drawing/2014/main" id="{E4AA520D-9D51-3A42-B9B1-DF72169BC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40" name="Freeform 39">
              <a:extLst>
                <a:ext uri="{FF2B5EF4-FFF2-40B4-BE49-F238E27FC236}">
                  <a16:creationId xmlns="" xmlns:a16="http://schemas.microsoft.com/office/drawing/2014/main" id="{D5F2735E-137C-DB47-AEF0-EFC871A323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2" name="Title 1">
            <a:extLst>
              <a:ext uri="{FF2B5EF4-FFF2-40B4-BE49-F238E27FC236}">
                <a16:creationId xmlns=""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4023" y="119553"/>
            <a:ext cx="10259471" cy="1370373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="" xmlns:a16="http://schemas.microsoft.com/office/drawing/2014/main" id="{51DEB652-BD6A-BD41-B85E-704D2C41A1C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 Placeholder 2">
            <a:extLst>
              <a:ext uri="{FF2B5EF4-FFF2-40B4-BE49-F238E27FC236}">
                <a16:creationId xmlns="" xmlns:a16="http://schemas.microsoft.com/office/drawing/2014/main" id="{A6147D10-E7D7-8F40-AF69-72639872933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52500" y="2143615"/>
            <a:ext cx="3036477" cy="57868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="" xmlns:a16="http://schemas.microsoft.com/office/drawing/2014/main" id="{E81957B7-CEA6-A446-A203-471CF9A57FF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952500" y="2799146"/>
            <a:ext cx="3036477" cy="19421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9F0C4CE5-5F02-B143-8FD1-1B235D270D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69372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 Placeholder 2">
            <a:extLst>
              <a:ext uri="{FF2B5EF4-FFF2-40B4-BE49-F238E27FC236}">
                <a16:creationId xmlns="" xmlns:a16="http://schemas.microsoft.com/office/drawing/2014/main" id="{057DFE0A-61D9-1B48-8196-EA94D04685DD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569372" y="2143615"/>
            <a:ext cx="3036477" cy="57868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="" xmlns:a16="http://schemas.microsoft.com/office/drawing/2014/main" id="{C946754A-F105-644E-99A4-DC80B9944243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4569372" y="2799146"/>
            <a:ext cx="3050628" cy="19421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289A8C14-DB28-F34E-8098-168D4C75AF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187017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 Placeholder 2">
            <a:extLst>
              <a:ext uri="{FF2B5EF4-FFF2-40B4-BE49-F238E27FC236}">
                <a16:creationId xmlns="" xmlns:a16="http://schemas.microsoft.com/office/drawing/2014/main" id="{368648FC-FC9A-5645-8F0C-390FFFAE180D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8187017" y="2143615"/>
            <a:ext cx="3036477" cy="57868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="" xmlns:a16="http://schemas.microsoft.com/office/drawing/2014/main" id="{BBB849DC-B114-D145-9879-4FE0688BF57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187017" y="2799146"/>
            <a:ext cx="3036477" cy="19421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BA139CE-3E4D-4224-B157-2D29EC10FE4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A79B87D-E8CF-49AE-9326-2FEED2392F0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Annual Review</a:t>
            </a:r>
            <a:endParaRPr lang="en-US" b="0" dirty="0"/>
          </a:p>
        </p:txBody>
      </p:sp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F1E69DAA-34F6-FC8E-3187-DACC516CCFB9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2992120" y="6332220"/>
            <a:ext cx="131318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September 3, 20XX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79487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 mod="1">
    <p:ext uri="{DCECCB84-F9BA-43D5-87BE-67443E8EF086}">
      <p15:sldGuideLst xmlns=""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520" userDrawn="1">
          <p15:clr>
            <a:srgbClr val="FBAE40"/>
          </p15:clr>
        </p15:guide>
        <p15:guide id="4" pos="5160" userDrawn="1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4800" userDrawn="1">
          <p15:clr>
            <a:srgbClr val="FBAE40"/>
          </p15:clr>
        </p15:guide>
        <p15:guide id="11" pos="2880" userDrawn="1">
          <p15:clr>
            <a:srgbClr val="FBAE40"/>
          </p15:clr>
        </p15:guide>
        <p15:guide id="12" orient="horz" pos="175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C47A1EE0-4011-3749-B01C-FC489EEDF8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6" name="Freeform 15">
              <a:extLst>
                <a:ext uri="{FF2B5EF4-FFF2-40B4-BE49-F238E27FC236}">
                  <a16:creationId xmlns="" xmlns:a16="http://schemas.microsoft.com/office/drawing/2014/main" id="{17EED68A-6660-2643-BBFB-B6AB92A7C22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="" xmlns:a16="http://schemas.microsoft.com/office/drawing/2014/main" id="{BECF9FB8-F6C7-C54D-99F4-11FDF26D7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="" xmlns:a16="http://schemas.microsoft.com/office/drawing/2014/main" id="{46C7C62D-7D3B-934C-AFF9-0F10E727B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2" name="Title 1">
            <a:extLst>
              <a:ext uri="{FF2B5EF4-FFF2-40B4-BE49-F238E27FC236}">
                <a16:creationId xmlns=""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4023" y="160385"/>
            <a:ext cx="10274324" cy="1329541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="" xmlns:a16="http://schemas.microsoft.com/office/drawing/2014/main" id="{51DEB652-BD6A-BD41-B85E-704D2C41A1C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F85D552-3AFC-4D21-A944-9D41E128A96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2500" y="2303930"/>
            <a:ext cx="4838700" cy="315915"/>
          </a:xfrm>
        </p:spPr>
        <p:txBody>
          <a:bodyPr anchor="ctr" anchorCtr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DA8C895-11B9-EA40-B0F8-0F4FE98815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2500" y="2656903"/>
            <a:ext cx="4838700" cy="70536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="" xmlns:a16="http://schemas.microsoft.com/office/drawing/2014/main" id="{EE50320A-D017-45C6-9986-94BC43911E9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3655" y="3488872"/>
            <a:ext cx="4838700" cy="315915"/>
          </a:xfrm>
        </p:spPr>
        <p:txBody>
          <a:bodyPr anchor="ctr" anchorCtr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="" xmlns:a16="http://schemas.microsoft.com/office/drawing/2014/main" id="{BE8C2EDB-9C70-49A2-865C-E5CD77D3E74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3655" y="3841846"/>
            <a:ext cx="4838700" cy="77007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="" xmlns:a16="http://schemas.microsoft.com/office/drawing/2014/main" id="{1F528150-326B-4BB3-AC38-7FC805DB6BA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52500" y="4664927"/>
            <a:ext cx="4838700" cy="315915"/>
          </a:xfrm>
        </p:spPr>
        <p:txBody>
          <a:bodyPr anchor="ctr" anchorCtr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="" xmlns:a16="http://schemas.microsoft.com/office/drawing/2014/main" id="{673EB498-F5D2-4E15-990A-2AFA4A377CB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52500" y="5017901"/>
            <a:ext cx="4838700" cy="90834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="" xmlns:a16="http://schemas.microsoft.com/office/drawing/2014/main" id="{29E4D063-8666-4D7A-B8C8-2B9383F798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99647" y="2303930"/>
            <a:ext cx="4838700" cy="315915"/>
          </a:xfrm>
        </p:spPr>
        <p:txBody>
          <a:bodyPr anchor="ctr" anchorCtr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="" xmlns:a16="http://schemas.microsoft.com/office/drawing/2014/main" id="{20EBEFF7-AECA-409B-9ACC-A63A168283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99647" y="2656903"/>
            <a:ext cx="4838700" cy="70536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="" xmlns:a16="http://schemas.microsoft.com/office/drawing/2014/main" id="{2CF285B7-A950-4326-A4D5-F5D542D2D6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99647" y="3488872"/>
            <a:ext cx="4838700" cy="315915"/>
          </a:xfrm>
        </p:spPr>
        <p:txBody>
          <a:bodyPr anchor="ctr" anchorCtr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="" xmlns:a16="http://schemas.microsoft.com/office/drawing/2014/main" id="{4717B7CD-A4F9-444E-82B9-8914CB57488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99647" y="3841846"/>
            <a:ext cx="4838700" cy="90834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636E9EA-D950-424A-BC92-F6794D6E5D67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DBF2453-9E16-47FE-A8ED-4661246DE597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 dirty="0"/>
              <a:t>Annual Review</a:t>
            </a:r>
            <a:endParaRPr lang="en-US" b="0" dirty="0"/>
          </a:p>
        </p:txBody>
      </p:sp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051AB775-D834-FE78-61E7-1D421831F0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992120" y="6332220"/>
            <a:ext cx="131318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September 3, 20XX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0135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 mod="1">
    <p:ext uri="{DCECCB84-F9BA-43D5-87BE-67443E8EF086}">
      <p15:sldGuideLst xmlns=""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FFEF81ED-50DF-3946-87D9-407C13C3CE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31" name="Freeform 30">
              <a:extLst>
                <a:ext uri="{FF2B5EF4-FFF2-40B4-BE49-F238E27FC236}">
                  <a16:creationId xmlns="" xmlns:a16="http://schemas.microsoft.com/office/drawing/2014/main" id="{4B6857A0-601C-9C40-ADB4-7927C7A4E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="" xmlns:a16="http://schemas.microsoft.com/office/drawing/2014/main" id="{31562ACC-ECB3-4841-A52C-00DAFF438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="" xmlns:a16="http://schemas.microsoft.com/office/drawing/2014/main" id="{77C317B8-91B4-7040-AB8C-CE822CA28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26" name="Title 1">
            <a:extLst>
              <a:ext uri="{FF2B5EF4-FFF2-40B4-BE49-F238E27FC236}">
                <a16:creationId xmlns="" xmlns:a16="http://schemas.microsoft.com/office/drawing/2014/main" id="{E29321F6-59C5-6E4C-A846-6AD00848A4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96100" y="398440"/>
            <a:ext cx="4903377" cy="2386081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="" xmlns:a16="http://schemas.microsoft.com/office/drawing/2014/main" id="{32916F3A-28FA-9A4B-A780-0D687D9328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96100" y="3591098"/>
            <a:ext cx="4903377" cy="1506973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="" xmlns:a16="http://schemas.microsoft.com/office/drawing/2014/main" id="{F8C225AD-C009-894E-8AFA-C94EAA06509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="" xmlns:a16="http://schemas.microsoft.com/office/drawing/2014/main" id="{AB5C3BF3-A164-DD48-BD02-4587489DA10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896100" y="3233703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 Placeholder 29">
            <a:extLst>
              <a:ext uri="{FF2B5EF4-FFF2-40B4-BE49-F238E27FC236}">
                <a16:creationId xmlns="" xmlns:a16="http://schemas.microsoft.com/office/drawing/2014/main" id="{BB778BC5-5409-574B-96E2-B45CDD940D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96100" y="5155853"/>
            <a:ext cx="4914900" cy="806659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600" b="0" i="0">
                <a:solidFill>
                  <a:schemeClr val="tx2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="" xmlns:p14="http://schemas.microsoft.com/office/powerpoint/2010/main" val="999130720"/>
      </p:ext>
    </p:extLst>
  </p:cSld>
  <p:clrMapOvr>
    <a:masterClrMapping/>
  </p:clrMapOvr>
  <p:transition>
    <p:fade/>
  </p:transition>
  <p:extLst mod="1">
    <p:ext uri="{DCECCB84-F9BA-43D5-87BE-67443E8EF086}">
      <p15:sldGuideLst xmlns="" xmlns:p15="http://schemas.microsoft.com/office/powerpoint/2012/main">
        <p15:guide id="1" pos="60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806C6F65-35CD-D64B-992A-0C1C1E00384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7" name="AutoShape 24">
              <a:extLst>
                <a:ext uri="{FF2B5EF4-FFF2-40B4-BE49-F238E27FC236}">
                  <a16:creationId xmlns="" xmlns:a16="http://schemas.microsoft.com/office/drawing/2014/main" id="{CFD467E2-FF13-7E4F-BEF9-EA1A17665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7">
              <a:extLst>
                <a:ext uri="{FF2B5EF4-FFF2-40B4-BE49-F238E27FC236}">
                  <a16:creationId xmlns="" xmlns:a16="http://schemas.microsoft.com/office/drawing/2014/main" id="{CA85A327-3157-B442-993A-6900F7124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9" name="Freeform 8">
              <a:extLst>
                <a:ext uri="{FF2B5EF4-FFF2-40B4-BE49-F238E27FC236}">
                  <a16:creationId xmlns="" xmlns:a16="http://schemas.microsoft.com/office/drawing/2014/main" id="{9A459CB4-74AF-0544-AB1E-7CC6D10F8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0" name="Freeform 9">
              <a:extLst>
                <a:ext uri="{FF2B5EF4-FFF2-40B4-BE49-F238E27FC236}">
                  <a16:creationId xmlns="" xmlns:a16="http://schemas.microsoft.com/office/drawing/2014/main" id="{95A20BFD-9142-D64A-A78A-61B75FCA0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="" xmlns:a16="http://schemas.microsoft.com/office/drawing/2014/main" id="{B80736DF-C890-DB47-AEAA-D3D92505E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39F93F26-ED5C-E74E-BFBD-E3054DC1B9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4023" y="142455"/>
            <a:ext cx="7532276" cy="1347471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 spc="50" baseline="0"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CF0FD074-81E2-0D4E-8446-C5B415B238A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4655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 Placeholder 29">
            <a:extLst>
              <a:ext uri="{FF2B5EF4-FFF2-40B4-BE49-F238E27FC236}">
                <a16:creationId xmlns="" xmlns:a16="http://schemas.microsoft.com/office/drawing/2014/main" id="{18ABDA74-C3EC-274D-BE87-AC5B825A2A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2500" y="2046306"/>
            <a:ext cx="2133600" cy="537098"/>
          </a:xfr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4" name="Text Placeholder 29">
            <a:extLst>
              <a:ext uri="{FF2B5EF4-FFF2-40B4-BE49-F238E27FC236}">
                <a16:creationId xmlns="" xmlns:a16="http://schemas.microsoft.com/office/drawing/2014/main" id="{58AAB058-5FFC-9E4E-AD2E-FB1B4EE510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2500" y="2639004"/>
            <a:ext cx="2133600" cy="789996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A3DDE02E-BC75-2645-8725-CA2CFD327A3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63043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 Placeholder 29">
            <a:extLst>
              <a:ext uri="{FF2B5EF4-FFF2-40B4-BE49-F238E27FC236}">
                <a16:creationId xmlns="" xmlns:a16="http://schemas.microsoft.com/office/drawing/2014/main" id="{0E9E9D03-0186-5B4C-A73F-95ADCD08A44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63042" y="2046306"/>
            <a:ext cx="2128157" cy="537098"/>
          </a:xfr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Text Placeholder 29">
            <a:extLst>
              <a:ext uri="{FF2B5EF4-FFF2-40B4-BE49-F238E27FC236}">
                <a16:creationId xmlns="" xmlns:a16="http://schemas.microsoft.com/office/drawing/2014/main" id="{3ABA9FD1-9B74-F14F-81EF-7B3407196B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63042" y="2639004"/>
            <a:ext cx="2128157" cy="789996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E01EE6FD-FABB-AD48-92DA-19805B5029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52500" y="4248119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 Placeholder 29">
            <a:extLst>
              <a:ext uri="{FF2B5EF4-FFF2-40B4-BE49-F238E27FC236}">
                <a16:creationId xmlns="" xmlns:a16="http://schemas.microsoft.com/office/drawing/2014/main" id="{97DCC038-CDD3-1D48-B8BA-2617616935C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52500" y="4359309"/>
            <a:ext cx="2133600" cy="492558"/>
          </a:xfr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1" name="Text Placeholder 29">
            <a:extLst>
              <a:ext uri="{FF2B5EF4-FFF2-40B4-BE49-F238E27FC236}">
                <a16:creationId xmlns="" xmlns:a16="http://schemas.microsoft.com/office/drawing/2014/main" id="{F953BCFF-5CB8-784F-ACC1-A14670E6219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52500" y="4925112"/>
            <a:ext cx="2133600" cy="789996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93BB36CC-7349-334D-A028-58D01025E72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63043" y="4252111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 Placeholder 29">
            <a:extLst>
              <a:ext uri="{FF2B5EF4-FFF2-40B4-BE49-F238E27FC236}">
                <a16:creationId xmlns="" xmlns:a16="http://schemas.microsoft.com/office/drawing/2014/main" id="{773FBF72-A3D8-2F4E-BAD2-2755F0BE4A4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663042" y="4359309"/>
            <a:ext cx="2128157" cy="492558"/>
          </a:xfr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Text Placeholder 29">
            <a:extLst>
              <a:ext uri="{FF2B5EF4-FFF2-40B4-BE49-F238E27FC236}">
                <a16:creationId xmlns="" xmlns:a16="http://schemas.microsoft.com/office/drawing/2014/main" id="{C20DFC6E-CE65-E94B-921D-38F386E173F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663042" y="4925112"/>
            <a:ext cx="2128157" cy="789996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C402C0D4-D9C4-F547-B996-38177302A3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67055" y="4252111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 Placeholder 29">
            <a:extLst>
              <a:ext uri="{FF2B5EF4-FFF2-40B4-BE49-F238E27FC236}">
                <a16:creationId xmlns="" xmlns:a16="http://schemas.microsoft.com/office/drawing/2014/main" id="{DD138509-2AA1-D540-90D6-28847495661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67054" y="4359309"/>
            <a:ext cx="2129245" cy="492558"/>
          </a:xfr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" name="Text Placeholder 29">
            <a:extLst>
              <a:ext uri="{FF2B5EF4-FFF2-40B4-BE49-F238E27FC236}">
                <a16:creationId xmlns="" xmlns:a16="http://schemas.microsoft.com/office/drawing/2014/main" id="{9B18A1DC-4A61-514B-9F70-1DCC893EBB1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67054" y="4925112"/>
            <a:ext cx="2129245" cy="789996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="" xmlns:a16="http://schemas.microsoft.com/office/drawing/2014/main" id="{1851A3FD-B717-4588-9809-4FFAC5FF47A1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DE10C66-2FF2-41F8-98FA-BE4983369645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 dirty="0"/>
              <a:t>Annual Review</a:t>
            </a:r>
            <a:endParaRPr lang="en-US" b="0" dirty="0"/>
          </a:p>
        </p:txBody>
      </p:sp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B42F3846-3FA1-A704-DD1C-4F4EDD8FEB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992120" y="6332220"/>
            <a:ext cx="131318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September 3, 20XX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306641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C82066DD-D313-D148-89C7-338EB873A73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15" name="Freeform 14">
              <a:extLst>
                <a:ext uri="{FF2B5EF4-FFF2-40B4-BE49-F238E27FC236}">
                  <a16:creationId xmlns="" xmlns:a16="http://schemas.microsoft.com/office/drawing/2014/main" id="{A5BBD7C7-99D1-E841-A081-6912D1F2B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="" xmlns:a16="http://schemas.microsoft.com/office/drawing/2014/main" id="{227A14EE-CB79-754A-8B19-EB9874B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="" xmlns:a16="http://schemas.microsoft.com/office/drawing/2014/main" id="{35B38B80-C3D3-4C47-B468-C41A8FF36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A5C37098-CEB2-1E45-989B-3DD92F3B1A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4023" y="82713"/>
            <a:ext cx="4572001" cy="2286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18" name="Text Placeholder 29">
            <a:extLst>
              <a:ext uri="{FF2B5EF4-FFF2-40B4-BE49-F238E27FC236}">
                <a16:creationId xmlns="" xmlns:a16="http://schemas.microsoft.com/office/drawing/2014/main" id="{E66F2BC9-2F8A-1543-9AFD-9BAB0E75B31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2499" y="2810201"/>
            <a:ext cx="4572001" cy="256032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184536E-AD08-4371-85E9-A816C30B6AE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B285929-1018-4370-A170-074C414B228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Annual Review</a:t>
            </a:r>
            <a:endParaRPr lang="en-US" b="0" dirty="0"/>
          </a:p>
        </p:txBody>
      </p:sp>
      <p:sp>
        <p:nvSpPr>
          <p:cNvPr id="6" name="Date Placeholder 3">
            <a:extLst>
              <a:ext uri="{FF2B5EF4-FFF2-40B4-BE49-F238E27FC236}">
                <a16:creationId xmlns="" xmlns:a16="http://schemas.microsoft.com/office/drawing/2014/main" id="{10A569B5-C0E0-B13D-812D-D5FA977913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992120" y="6332220"/>
            <a:ext cx="131318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September 3, 20XX</a:t>
            </a:r>
            <a:endParaRPr lang="en-US" dirty="0">
              <a:latin typeface="+mn-lt"/>
            </a:endParaRPr>
          </a:p>
        </p:txBody>
      </p:sp>
      <p:sp>
        <p:nvSpPr>
          <p:cNvPr id="14" name="Picture Placeholder 2">
            <a:extLst>
              <a:ext uri="{FF2B5EF4-FFF2-40B4-BE49-F238E27FC236}">
                <a16:creationId xmlns="" xmlns:a16="http://schemas.microsoft.com/office/drawing/2014/main" id="{F0C4E8C2-3240-594A-9D5E-1BCD1AF44C5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80543"/>
          </a:xfrm>
        </p:spPr>
        <p:txBody>
          <a:bodyPr tIns="18288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="" xmlns:p14="http://schemas.microsoft.com/office/powerpoint/2010/main" val="3073769527"/>
      </p:ext>
    </p:extLst>
  </p:cSld>
  <p:clrMapOvr>
    <a:masterClrMapping/>
  </p:clrMapOvr>
  <p:transition>
    <p:fade/>
  </p:transition>
  <p:extLst mod="1">
    <p:ext uri="{DCECCB84-F9BA-43D5-87BE-67443E8EF086}">
      <p15:sldGuideLst xmlns="" xmlns:p15="http://schemas.microsoft.com/office/powerpoint/2012/main">
        <p15:guide id="1" pos="600">
          <p15:clr>
            <a:srgbClr val="FBAE40"/>
          </p15:clr>
        </p15:guide>
        <p15:guide id="6" pos="3480" userDrawn="1">
          <p15:clr>
            <a:srgbClr val="FBAE40"/>
          </p15:clr>
        </p15:guide>
        <p15:guide id="7" orient="horz" pos="1440" userDrawn="1">
          <p15:clr>
            <a:srgbClr val="FBAE40"/>
          </p15:clr>
        </p15:guide>
        <p15:guide id="9" orient="horz" pos="1224" userDrawn="1">
          <p15:clr>
            <a:srgbClr val="FBAE40"/>
          </p15:clr>
        </p15:guide>
        <p15:guide id="10" orient="horz" pos="55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029D7C82-45D3-B736-77A1-FE479F1AD08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1998" cy="6858000"/>
          </a:xfrm>
          <a:custGeom>
            <a:avLst/>
            <a:gdLst>
              <a:gd name="connsiteX0" fmla="*/ 7154721 w 12191998"/>
              <a:gd name="connsiteY0" fmla="*/ 3951843 h 6858000"/>
              <a:gd name="connsiteX1" fmla="*/ 7154721 w 12191998"/>
              <a:gd name="connsiteY1" fmla="*/ 4052427 h 6858000"/>
              <a:gd name="connsiteX2" fmla="*/ 9288321 w 12191998"/>
              <a:gd name="connsiteY2" fmla="*/ 4052427 h 6858000"/>
              <a:gd name="connsiteX3" fmla="*/ 9288321 w 12191998"/>
              <a:gd name="connsiteY3" fmla="*/ 3951843 h 6858000"/>
              <a:gd name="connsiteX4" fmla="*/ 0 w 12191998"/>
              <a:gd name="connsiteY4" fmla="*/ 0 h 6858000"/>
              <a:gd name="connsiteX5" fmla="*/ 12191998 w 12191998"/>
              <a:gd name="connsiteY5" fmla="*/ 0 h 6858000"/>
              <a:gd name="connsiteX6" fmla="*/ 12191998 w 12191998"/>
              <a:gd name="connsiteY6" fmla="*/ 6858000 h 6858000"/>
              <a:gd name="connsiteX7" fmla="*/ 0 w 12191998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8" h="6858000">
                <a:moveTo>
                  <a:pt x="7154721" y="3951843"/>
                </a:moveTo>
                <a:lnTo>
                  <a:pt x="7154721" y="4052427"/>
                </a:lnTo>
                <a:lnTo>
                  <a:pt x="9288321" y="4052427"/>
                </a:lnTo>
                <a:lnTo>
                  <a:pt x="9288321" y="3951843"/>
                </a:lnTo>
                <a:close/>
                <a:moveTo>
                  <a:pt x="0" y="0"/>
                </a:moveTo>
                <a:lnTo>
                  <a:pt x="12191998" y="0"/>
                </a:lnTo>
                <a:lnTo>
                  <a:pt x="1219199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txBody>
          <a:bodyPr wrap="square" tIns="274320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F4CB38BE-0FF2-694C-AA3C-D73DBF7C332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9509760" y="-3"/>
            <a:ext cx="2682238" cy="2682238"/>
            <a:chOff x="0" y="12289"/>
            <a:chExt cx="3550" cy="3551"/>
          </a:xfrm>
          <a:solidFill>
            <a:schemeClr val="tx1"/>
          </a:solidFill>
        </p:grpSpPr>
        <p:sp>
          <p:nvSpPr>
            <p:cNvPr id="23" name="Freeform 22">
              <a:extLst>
                <a:ext uri="{FF2B5EF4-FFF2-40B4-BE49-F238E27FC236}">
                  <a16:creationId xmlns="" xmlns:a16="http://schemas.microsoft.com/office/drawing/2014/main" id="{F0257420-2EA0-6348-8B9E-1414F5297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="" xmlns:a16="http://schemas.microsoft.com/office/drawing/2014/main" id="{7FE65C23-C0EF-BB41-884A-01C2A7356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="" xmlns:a16="http://schemas.microsoft.com/office/drawing/2014/main" id="{F73F5EB6-53C7-D44C-9003-FB5A81F98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8" name="Title 1">
            <a:extLst>
              <a:ext uri="{FF2B5EF4-FFF2-40B4-BE49-F238E27FC236}">
                <a16:creationId xmlns="" xmlns:a16="http://schemas.microsoft.com/office/drawing/2014/main" id="{8D492973-78E3-D34E-835E-CF2D45170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3943" y="2092817"/>
            <a:ext cx="4941477" cy="1563483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1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81ED476-3924-7E52-1A9D-0E0424695B24}"/>
              </a:ext>
            </a:extLst>
          </p:cNvPr>
          <p:cNvSpPr/>
          <p:nvPr userDrawn="1"/>
        </p:nvSpPr>
        <p:spPr>
          <a:xfrm>
            <a:off x="7154721" y="3951843"/>
            <a:ext cx="2133600" cy="1005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57889184"/>
      </p:ext>
    </p:extLst>
  </p:cSld>
  <p:clrMapOvr>
    <a:masterClrMapping/>
  </p:clrMapOvr>
  <p:transition>
    <p:fade/>
  </p:transition>
  <p:extLst mod="1">
    <p:ext uri="{DCECCB84-F9BA-43D5-87BE-67443E8EF086}">
      <p15:sldGuideLst xmlns="" xmlns:p15="http://schemas.microsoft.com/office/powerpoint/2012/main">
        <p15:guide id="2" pos="7104">
          <p15:clr>
            <a:srgbClr val="FBAE40"/>
          </p15:clr>
        </p15:guide>
        <p15:guide id="3" pos="4344" userDrawn="1">
          <p15:clr>
            <a:srgbClr val="FBAE40"/>
          </p15:clr>
        </p15:guide>
        <p15:guide id="4" pos="4560" userDrawn="1">
          <p15:clr>
            <a:srgbClr val="FBAE40"/>
          </p15:clr>
        </p15:guide>
        <p15:guide id="8" orient="horz" pos="184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=""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4023" y="201169"/>
            <a:ext cx="10352810" cy="128875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6" name="Chart Placeholder 5">
            <a:extLst>
              <a:ext uri="{FF2B5EF4-FFF2-40B4-BE49-F238E27FC236}">
                <a16:creationId xmlns="" xmlns:a16="http://schemas.microsoft.com/office/drawing/2014/main" id="{75992517-0394-6B43-B15D-2A86A34512F3}"/>
              </a:ext>
            </a:extLst>
          </p:cNvPr>
          <p:cNvSpPr>
            <a:spLocks noGrp="1"/>
          </p:cNvSpPr>
          <p:nvPr>
            <p:ph type="chart" sz="quarter" idx="10" hasCustomPrompt="1"/>
          </p:nvPr>
        </p:nvSpPr>
        <p:spPr>
          <a:xfrm>
            <a:off x="952500" y="1939108"/>
            <a:ext cx="10352810" cy="411070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chart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772CC63-C628-4456-9B92-DA4E670BAC0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1578EA5-216B-41F7-80D1-9ED07FFDB66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Annual Review</a:t>
            </a:r>
            <a:endParaRPr lang="en-US" b="0" dirty="0"/>
          </a:p>
        </p:txBody>
      </p:sp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7F404C10-744B-3A30-6A97-DEF88914AF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992120" y="6332220"/>
            <a:ext cx="131318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September 3, 20XX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5862895"/>
      </p:ext>
    </p:extLst>
  </p:cSld>
  <p:clrMapOvr>
    <a:masterClrMapping/>
  </p:clrMapOvr>
  <p:transition>
    <p:fade/>
  </p:transition>
  <p:extLst mod="1">
    <p:ext uri="{DCECCB84-F9BA-43D5-87BE-67443E8EF086}">
      <p15:sldGuideLst xmlns="" xmlns:p15="http://schemas.microsoft.com/office/powerpoint/2012/main">
        <p15:guide id="1" pos="600">
          <p15:clr>
            <a:srgbClr val="FBAE40"/>
          </p15:clr>
        </p15:guide>
        <p15:guide id="2" pos="7080" userDrawn="1">
          <p15:clr>
            <a:srgbClr val="FBAE40"/>
          </p15:clr>
        </p15:guide>
        <p15:guide id="3" pos="2880" userDrawn="1">
          <p15:clr>
            <a:srgbClr val="FBAE40"/>
          </p15:clr>
        </p15:guide>
        <p15:guide id="4" pos="5160" userDrawn="1">
          <p15:clr>
            <a:srgbClr val="FBAE40"/>
          </p15:clr>
        </p15:guide>
        <p15:guide id="5" pos="2520" userDrawn="1">
          <p15:clr>
            <a:srgbClr val="FBAE40"/>
          </p15:clr>
        </p15:guide>
        <p15:guide id="6" pos="4800" userDrawn="1">
          <p15:clr>
            <a:srgbClr val="FBAE40"/>
          </p15:clr>
        </p15:guide>
        <p15:guide id="7" orient="horz" pos="1224" userDrawn="1">
          <p15:clr>
            <a:srgbClr val="FBAE40"/>
          </p15:clr>
        </p15:guide>
        <p15:guide id="8" orient="horz" pos="1392" userDrawn="1">
          <p15:clr>
            <a:srgbClr val="FBAE40"/>
          </p15:clr>
        </p15:guide>
        <p15:guide id="10" orient="horz" pos="55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=""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4023" y="210313"/>
            <a:ext cx="10287000" cy="127961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9" name="Table Placeholder 2">
            <a:extLst>
              <a:ext uri="{FF2B5EF4-FFF2-40B4-BE49-F238E27FC236}">
                <a16:creationId xmlns="" xmlns:a16="http://schemas.microsoft.com/office/drawing/2014/main" id="{1506B022-475A-6647-98FF-D5C319A0C7C4}"/>
              </a:ext>
            </a:extLst>
          </p:cNvPr>
          <p:cNvSpPr>
            <a:spLocks noGrp="1"/>
          </p:cNvSpPr>
          <p:nvPr>
            <p:ph type="tbl" sz="quarter" idx="10" hasCustomPrompt="1"/>
          </p:nvPr>
        </p:nvSpPr>
        <p:spPr>
          <a:xfrm>
            <a:off x="952500" y="2209800"/>
            <a:ext cx="10287000" cy="259310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table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69F7A1E-B7E2-4E9C-A66C-BCE08900C5F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B42D896-6ACC-40D7-8D8B-F9AF3E7DE1A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Annual Review</a:t>
            </a:r>
            <a:endParaRPr lang="en-US" b="0" dirty="0"/>
          </a:p>
        </p:txBody>
      </p:sp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07A8E389-98BB-3534-2651-FEF1E37EBC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992120" y="6332220"/>
            <a:ext cx="131318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September 3, 20XX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1310734"/>
      </p:ext>
    </p:extLst>
  </p:cSld>
  <p:clrMapOvr>
    <a:masterClrMapping/>
  </p:clrMapOvr>
  <p:transition>
    <p:fade/>
  </p:transition>
  <p:extLst mod="1">
    <p:ext uri="{DCECCB84-F9BA-43D5-87BE-67443E8EF086}">
      <p15:sldGuideLst xmlns=""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6ACB4ADD-D9F4-984E-B29D-A2CF6D19E81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19" name="AutoShape 24">
              <a:extLst>
                <a:ext uri="{FF2B5EF4-FFF2-40B4-BE49-F238E27FC236}">
                  <a16:creationId xmlns="" xmlns:a16="http://schemas.microsoft.com/office/drawing/2014/main" id="{5017C477-A988-7041-8A67-3D8294D6A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="" xmlns:a16="http://schemas.microsoft.com/office/drawing/2014/main" id="{206D7F37-5DD1-A24E-9CCA-84B2A1685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="" xmlns:a16="http://schemas.microsoft.com/office/drawing/2014/main" id="{A6E321C8-096C-1B41-B14F-4CA7AE04BB1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="" xmlns:a16="http://schemas.microsoft.com/office/drawing/2014/main" id="{32B3FDD4-EB13-F44F-99D0-BFAB06F00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="" xmlns:a16="http://schemas.microsoft.com/office/drawing/2014/main" id="{A20BCBD2-A735-0C43-8C55-B384372AC62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669A90A7-BF26-684E-8C8B-638053DA123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5" name="Freeform 24">
              <a:extLst>
                <a:ext uri="{FF2B5EF4-FFF2-40B4-BE49-F238E27FC236}">
                  <a16:creationId xmlns="" xmlns:a16="http://schemas.microsoft.com/office/drawing/2014/main" id="{861D8E86-886A-8744-BC4C-FE82B0243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="" xmlns:a16="http://schemas.microsoft.com/office/drawing/2014/main" id="{2D967470-E96E-8843-AAD2-E0C8B8077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="" xmlns:a16="http://schemas.microsoft.com/office/drawing/2014/main" id="{C8A27D09-765D-3949-BCCA-238C3514D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A5C37098-CEB2-1E45-989B-3DD92F3B1A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4022" y="2476500"/>
            <a:ext cx="7132320" cy="3289971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902327D-DBD4-7A4E-ABF2-A946A559A8AD}"/>
              </a:ext>
            </a:extLst>
          </p:cNvPr>
          <p:cNvSpPr txBox="1"/>
          <p:nvPr userDrawn="1"/>
        </p:nvSpPr>
        <p:spPr>
          <a:xfrm>
            <a:off x="699948" y="548291"/>
            <a:ext cx="1589372" cy="3100165"/>
          </a:xfrm>
          <a:prstGeom prst="rect">
            <a:avLst/>
          </a:prstGeom>
          <a:noFill/>
        </p:spPr>
        <p:txBody>
          <a:bodyPr wrap="square" tIns="457200" bIns="0" rtlCol="0" anchor="b" anchorCtr="0">
            <a:noAutofit/>
          </a:bodyPr>
          <a:lstStyle/>
          <a:p>
            <a:r>
              <a:rPr lang="en-US" sz="20000" b="1" dirty="0">
                <a:solidFill>
                  <a:schemeClr val="bg1"/>
                </a:solidFill>
              </a:rPr>
              <a:t>“</a:t>
            </a:r>
          </a:p>
        </p:txBody>
      </p:sp>
    </p:spTree>
    <p:extLst>
      <p:ext uri="{BB962C8B-B14F-4D97-AF65-F5344CB8AC3E}">
        <p14:creationId xmlns="" xmlns:p14="http://schemas.microsoft.com/office/powerpoint/2010/main" val="14478292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 mod="1">
    <p:ext uri="{DCECCB84-F9BA-43D5-87BE-67443E8EF086}">
      <p15:sldGuideLst xmlns="" xmlns:p15="http://schemas.microsoft.com/office/powerpoint/2012/main">
        <p15:guide id="1" pos="600">
          <p15:clr>
            <a:srgbClr val="FBAE40"/>
          </p15:clr>
        </p15:guide>
        <p15:guide id="2" pos="7080" userDrawn="1">
          <p15:clr>
            <a:srgbClr val="FBAE40"/>
          </p15:clr>
        </p15:guide>
        <p15:guide id="3" pos="2880" userDrawn="1">
          <p15:clr>
            <a:srgbClr val="FBAE40"/>
          </p15:clr>
        </p15:guide>
        <p15:guide id="4" pos="5160" userDrawn="1">
          <p15:clr>
            <a:srgbClr val="FBAE40"/>
          </p15:clr>
        </p15:guide>
        <p15:guide id="5" pos="2520" userDrawn="1">
          <p15:clr>
            <a:srgbClr val="FBAE40"/>
          </p15:clr>
        </p15:guide>
        <p15:guide id="6" pos="4800" userDrawn="1">
          <p15:clr>
            <a:srgbClr val="FBAE40"/>
          </p15:clr>
        </p15:guide>
        <p15:guide id="7" orient="horz" pos="1560">
          <p15:clr>
            <a:srgbClr val="FBAE40"/>
          </p15:clr>
        </p15:guide>
        <p15:guide id="8" orient="horz" pos="1752" userDrawn="1">
          <p15:clr>
            <a:srgbClr val="FBAE40"/>
          </p15:clr>
        </p15:guide>
        <p15:guide id="9" orient="horz" pos="124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A7D9F21A-75CF-6045-8FA1-C4F4E21B699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6" name="Freeform 25">
              <a:extLst>
                <a:ext uri="{FF2B5EF4-FFF2-40B4-BE49-F238E27FC236}">
                  <a16:creationId xmlns="" xmlns:a16="http://schemas.microsoft.com/office/drawing/2014/main" id="{AEA7E377-BB07-FA43-B532-10A92EE03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="" xmlns:a16="http://schemas.microsoft.com/office/drawing/2014/main" id="{F18DE645-B3D5-2F4E-AAD6-002FEF13A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="" xmlns:a16="http://schemas.microsoft.com/office/drawing/2014/main" id="{B90F6499-BA50-2340-A026-32C79B6BF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EFD0B2D5-B3C2-D847-A220-86CB6A37E4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28" name="AutoShape 24">
              <a:extLst>
                <a:ext uri="{FF2B5EF4-FFF2-40B4-BE49-F238E27FC236}">
                  <a16:creationId xmlns="" xmlns:a16="http://schemas.microsoft.com/office/drawing/2014/main" id="{A7FD25A4-760F-814C-915F-DD6E89CA3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="" xmlns:a16="http://schemas.microsoft.com/office/drawing/2014/main" id="{A0CC8369-E81F-D447-87D8-1AF0C58EAC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="" xmlns:a16="http://schemas.microsoft.com/office/drawing/2014/main" id="{C41CA81E-EF54-D048-8775-CD4AB37A7DF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="" xmlns:a16="http://schemas.microsoft.com/office/drawing/2014/main" id="{D95A4B85-923E-B641-B239-2A1999AB2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="" xmlns:a16="http://schemas.microsoft.com/office/drawing/2014/main" id="{501386DC-76EB-F34E-AD0E-22957D3B38D5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61" name="Title 1">
            <a:extLst>
              <a:ext uri="{FF2B5EF4-FFF2-40B4-BE49-F238E27FC236}">
                <a16:creationId xmlns="" xmlns:a16="http://schemas.microsoft.com/office/drawing/2014/main" id="{E2F20AFE-B282-5146-B0D6-F2FC1B6D30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4022" y="151023"/>
            <a:ext cx="10275477" cy="1338903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="" xmlns:a16="http://schemas.microsoft.com/office/drawing/2014/main" id="{F777D2F0-DE3F-8343-B97A-E7FA440532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Picture Placeholder 25">
            <a:extLst>
              <a:ext uri="{FF2B5EF4-FFF2-40B4-BE49-F238E27FC236}">
                <a16:creationId xmlns="" xmlns:a16="http://schemas.microsoft.com/office/drawing/2014/main" id="{2274C164-503B-E746-A155-849A9BC2406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54268" y="2572883"/>
            <a:ext cx="2118245" cy="20372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73" name="Text Placeholder 29">
            <a:extLst>
              <a:ext uri="{FF2B5EF4-FFF2-40B4-BE49-F238E27FC236}">
                <a16:creationId xmlns="" xmlns:a16="http://schemas.microsoft.com/office/drawing/2014/main" id="{2F3D441E-DFB1-084B-8192-C6CBECCA40B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2500" y="4823250"/>
            <a:ext cx="2133600" cy="456961"/>
          </a:xfrm>
        </p:spPr>
        <p:txBody>
          <a:bodyPr lIns="0" tIns="0" rIns="0" bIns="0" anchor="ctr" anchorCtr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2" name="Text Placeholder 29">
            <a:extLst>
              <a:ext uri="{FF2B5EF4-FFF2-40B4-BE49-F238E27FC236}">
                <a16:creationId xmlns="" xmlns:a16="http://schemas.microsoft.com/office/drawing/2014/main" id="{0D824BDD-2D23-C943-8FE9-60B7B23B5E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2500" y="5339379"/>
            <a:ext cx="2133600" cy="765586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3" name="Picture Placeholder 25">
            <a:extLst>
              <a:ext uri="{FF2B5EF4-FFF2-40B4-BE49-F238E27FC236}">
                <a16:creationId xmlns="" xmlns:a16="http://schemas.microsoft.com/office/drawing/2014/main" id="{AF1B5ED8-33F6-FB44-AA92-F0D227BB310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658280" y="2572883"/>
            <a:ext cx="2118245" cy="20372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75" name="Text Placeholder 29">
            <a:extLst>
              <a:ext uri="{FF2B5EF4-FFF2-40B4-BE49-F238E27FC236}">
                <a16:creationId xmlns="" xmlns:a16="http://schemas.microsoft.com/office/drawing/2014/main" id="{63C1927C-E23B-204E-9F3A-2A67D2BF702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63042" y="4823250"/>
            <a:ext cx="2128157" cy="456961"/>
          </a:xfrm>
        </p:spPr>
        <p:txBody>
          <a:bodyPr lIns="0" tIns="0" rIns="0" bIns="0" anchor="ctr" anchorCtr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4" name="Text Placeholder 29">
            <a:extLst>
              <a:ext uri="{FF2B5EF4-FFF2-40B4-BE49-F238E27FC236}">
                <a16:creationId xmlns="" xmlns:a16="http://schemas.microsoft.com/office/drawing/2014/main" id="{25797825-E7AE-2C41-A965-E6F0D70D974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63042" y="5339379"/>
            <a:ext cx="2128157" cy="765586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6" name="Picture Placeholder 25">
            <a:extLst>
              <a:ext uri="{FF2B5EF4-FFF2-40B4-BE49-F238E27FC236}">
                <a16:creationId xmlns="" xmlns:a16="http://schemas.microsoft.com/office/drawing/2014/main" id="{2D21D633-C51E-E94E-BAE3-96F52F76E496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362292" y="2572883"/>
            <a:ext cx="2118245" cy="20372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77" name="Text Placeholder 29">
            <a:extLst>
              <a:ext uri="{FF2B5EF4-FFF2-40B4-BE49-F238E27FC236}">
                <a16:creationId xmlns="" xmlns:a16="http://schemas.microsoft.com/office/drawing/2014/main" id="{C9FEF82E-4E9C-8343-9D36-C4A00D7137C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367054" y="4823250"/>
            <a:ext cx="2129245" cy="456961"/>
          </a:xfrm>
        </p:spPr>
        <p:txBody>
          <a:bodyPr lIns="0" tIns="0" rIns="0" bIns="0" anchor="ctr" anchorCtr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6" name="Text Placeholder 29">
            <a:extLst>
              <a:ext uri="{FF2B5EF4-FFF2-40B4-BE49-F238E27FC236}">
                <a16:creationId xmlns="" xmlns:a16="http://schemas.microsoft.com/office/drawing/2014/main" id="{EC81F0F5-C204-7248-A336-A655814A8A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67054" y="5339379"/>
            <a:ext cx="2129245" cy="765586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9" name="Picture Placeholder 25">
            <a:extLst>
              <a:ext uri="{FF2B5EF4-FFF2-40B4-BE49-F238E27FC236}">
                <a16:creationId xmlns="" xmlns:a16="http://schemas.microsoft.com/office/drawing/2014/main" id="{639EFA5A-9C69-DF4D-81B7-FA1F8CCCF934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9112023" y="2572883"/>
            <a:ext cx="2118245" cy="20372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79" name="Text Placeholder 29">
            <a:extLst>
              <a:ext uri="{FF2B5EF4-FFF2-40B4-BE49-F238E27FC236}">
                <a16:creationId xmlns="" xmlns:a16="http://schemas.microsoft.com/office/drawing/2014/main" id="{5F6C1E52-E2B6-5F45-A863-5BB35ABAFC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10254" y="4823250"/>
            <a:ext cx="2129245" cy="456961"/>
          </a:xfrm>
        </p:spPr>
        <p:txBody>
          <a:bodyPr lIns="0" tIns="0" rIns="0" bIns="0" anchor="ctr" anchorCtr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8" name="Text Placeholder 29">
            <a:extLst>
              <a:ext uri="{FF2B5EF4-FFF2-40B4-BE49-F238E27FC236}">
                <a16:creationId xmlns="" xmlns:a16="http://schemas.microsoft.com/office/drawing/2014/main" id="{F8AF6664-A005-7A42-9AEF-C5AA5603E4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110254" y="5339379"/>
            <a:ext cx="2129245" cy="765586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05A1C65-B00C-4CA4-83B6-3DFA3DF96296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DE0184F-2619-4333-B49F-C7ACE8B2C3A6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r>
              <a:rPr lang="en-US" dirty="0"/>
              <a:t>Annual Review</a:t>
            </a:r>
            <a:endParaRPr lang="en-US" b="0" dirty="0"/>
          </a:p>
        </p:txBody>
      </p:sp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5BEE3F78-D640-47E6-F461-2CF028EAD0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992120" y="6332220"/>
            <a:ext cx="131318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September 3, 20XX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963624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 mod="1">
    <p:ext uri="{DCECCB84-F9BA-43D5-87BE-67443E8EF086}">
      <p15:sldGuideLst xmlns="" xmlns:p15="http://schemas.microsoft.com/office/powerpoint/2012/main">
        <p15:guide id="1" pos="600">
          <p15:clr>
            <a:srgbClr val="FBAE40"/>
          </p15:clr>
        </p15:guide>
        <p15:guide id="2" pos="7080" userDrawn="1">
          <p15:clr>
            <a:srgbClr val="FBAE40"/>
          </p15:clr>
        </p15:guide>
        <p15:guide id="3" pos="2304" userDrawn="1">
          <p15:clr>
            <a:srgbClr val="FBAE40"/>
          </p15:clr>
        </p15:guide>
        <p15:guide id="4" pos="4008" userDrawn="1">
          <p15:clr>
            <a:srgbClr val="FBAE40"/>
          </p15:clr>
        </p15:guide>
        <p15:guide id="5" pos="1944" userDrawn="1">
          <p15:clr>
            <a:srgbClr val="FBAE40"/>
          </p15:clr>
        </p15:guide>
        <p15:guide id="6" pos="3648" userDrawn="1">
          <p15:clr>
            <a:srgbClr val="FBAE40"/>
          </p15:clr>
        </p15:guide>
        <p15:guide id="7" orient="horz" pos="1392" userDrawn="1">
          <p15:clr>
            <a:srgbClr val="FBAE40"/>
          </p15:clr>
        </p15:guide>
        <p15:guide id="8" orient="horz" pos="552" userDrawn="1">
          <p15:clr>
            <a:srgbClr val="FBAE40"/>
          </p15:clr>
        </p15:guide>
        <p15:guide id="9" orient="horz" pos="1224" userDrawn="1">
          <p15:clr>
            <a:srgbClr val="FBAE40"/>
          </p15:clr>
        </p15:guide>
        <p15:guide id="10" pos="5352" userDrawn="1">
          <p15:clr>
            <a:srgbClr val="FBAE40"/>
          </p15:clr>
        </p15:guide>
        <p15:guide id="11" pos="5736" userDrawn="1">
          <p15:clr>
            <a:srgbClr val="FBAE40"/>
          </p15:clr>
        </p15:guide>
        <p15:guide id="12" orient="horz" pos="2904" userDrawn="1">
          <p15:clr>
            <a:srgbClr val="FBAE40"/>
          </p15:clr>
        </p15:guide>
        <p15:guide id="13" orient="horz" pos="160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="" xmlns:a16="http://schemas.microsoft.com/office/drawing/2014/main" id="{46EEE005-F78A-9D4F-B159-964376C387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4023" y="205247"/>
            <a:ext cx="10169152" cy="1284679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040046AF-E5BF-854D-9986-7C3019770F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1045959" y="2213783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76CA14A6-0144-BC49-A8D4-C979D13258C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6180493" y="2213783"/>
            <a:ext cx="11102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FA582FC2-A135-5743-B9C0-6AC7225B42E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8745623" y="3904712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77C43222-5868-0247-838F-58F4F6C8EE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3611089" y="3895941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 Placeholder 29">
            <a:extLst>
              <a:ext uri="{FF2B5EF4-FFF2-40B4-BE49-F238E27FC236}">
                <a16:creationId xmlns="" xmlns:a16="http://schemas.microsoft.com/office/drawing/2014/main" id="{64FFD994-BD97-ED49-8607-286ECBB1CD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96955" y="2340167"/>
            <a:ext cx="2133600" cy="546841"/>
          </a:xfr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6" name="Text Placeholder 29">
            <a:extLst>
              <a:ext uri="{FF2B5EF4-FFF2-40B4-BE49-F238E27FC236}">
                <a16:creationId xmlns="" xmlns:a16="http://schemas.microsoft.com/office/drawing/2014/main" id="{FC61536F-8EA7-5A48-AF76-8B0E251BD8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96955" y="2934856"/>
            <a:ext cx="2133600" cy="646184"/>
          </a:xfrm>
          <a:ln>
            <a:noFill/>
          </a:ln>
        </p:spPr>
        <p:txBody>
          <a:bodyPr lIns="0" tIns="0" rIns="0" bIns="0">
            <a:norm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3" name="Text Placeholder 29">
            <a:extLst>
              <a:ext uri="{FF2B5EF4-FFF2-40B4-BE49-F238E27FC236}">
                <a16:creationId xmlns="" xmlns:a16="http://schemas.microsoft.com/office/drawing/2014/main" id="{334A3589-641F-F547-891B-149579153B7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97799" y="4473389"/>
            <a:ext cx="2133600" cy="546841"/>
          </a:xfrm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marL="0" indent="0">
              <a:spcBef>
                <a:spcPts val="400"/>
              </a:spcBef>
              <a:buNone/>
              <a:defRPr lang="en-US" sz="1800" spc="0" baseline="0" dirty="0"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2" name="Text Placeholder 29">
            <a:extLst>
              <a:ext uri="{FF2B5EF4-FFF2-40B4-BE49-F238E27FC236}">
                <a16:creationId xmlns="" xmlns:a16="http://schemas.microsoft.com/office/drawing/2014/main" id="{D1ADE805-BFBC-ED47-B9CB-6CB2FF02E86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897799" y="5060433"/>
            <a:ext cx="2133600" cy="646184"/>
          </a:xfrm>
          <a:ln>
            <a:noFill/>
          </a:ln>
        </p:spPr>
        <p:txBody>
          <a:bodyPr lIns="0" tIns="0" rIns="0" bIns="0">
            <a:norm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9" name="Text Placeholder 29">
            <a:extLst>
              <a:ext uri="{FF2B5EF4-FFF2-40B4-BE49-F238E27FC236}">
                <a16:creationId xmlns="" xmlns:a16="http://schemas.microsoft.com/office/drawing/2014/main" id="{D6C49F6F-AF28-8942-8442-8F54A1DC388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38143" y="2340167"/>
            <a:ext cx="2133600" cy="546841"/>
          </a:xfr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8" name="Text Placeholder 29">
            <a:extLst>
              <a:ext uri="{FF2B5EF4-FFF2-40B4-BE49-F238E27FC236}">
                <a16:creationId xmlns="" xmlns:a16="http://schemas.microsoft.com/office/drawing/2014/main" id="{8357CA0F-1A55-B145-8305-562F0DF2254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438143" y="2934856"/>
            <a:ext cx="2133600" cy="646184"/>
          </a:xfrm>
          <a:ln>
            <a:noFill/>
          </a:ln>
        </p:spPr>
        <p:txBody>
          <a:bodyPr lIns="0" tIns="0" rIns="0" bIns="0">
            <a:norm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7" name="Text Placeholder 29">
            <a:extLst>
              <a:ext uri="{FF2B5EF4-FFF2-40B4-BE49-F238E27FC236}">
                <a16:creationId xmlns="" xmlns:a16="http://schemas.microsoft.com/office/drawing/2014/main" id="{F35AA15D-DBAD-9840-8764-A5B6D486A23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001711" y="4473389"/>
            <a:ext cx="2133600" cy="546841"/>
          </a:xfrm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marL="0" indent="0">
              <a:spcBef>
                <a:spcPts val="400"/>
              </a:spcBef>
              <a:buNone/>
              <a:defRPr lang="en-US" sz="1800" spc="0" baseline="0" dirty="0"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6" name="Text Placeholder 29">
            <a:extLst>
              <a:ext uri="{FF2B5EF4-FFF2-40B4-BE49-F238E27FC236}">
                <a16:creationId xmlns="" xmlns:a16="http://schemas.microsoft.com/office/drawing/2014/main" id="{A63F8454-D12E-A641-ABD0-8977D3F5EC0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001711" y="5060433"/>
            <a:ext cx="2133600" cy="646184"/>
          </a:xfrm>
          <a:ln>
            <a:noFill/>
          </a:ln>
        </p:spPr>
        <p:txBody>
          <a:bodyPr lIns="0" tIns="0" rIns="0" bIns="0">
            <a:norm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4CE2724A-BCA1-604F-9D18-BF05746408C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967689" y="3968780"/>
            <a:ext cx="10275477" cy="0"/>
          </a:xfrm>
          <a:prstGeom prst="line">
            <a:avLst/>
          </a:prstGeom>
          <a:ln w="165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4923D7D1-A9CC-C34C-86FF-43B5C897871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64323" y="3883241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6119FF13-13AB-3448-B24E-58E18B3CE2B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531590" y="3892012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22F8F982-870E-AE44-B0D3-B3313BC48D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8857" y="3883241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C549A137-DB5E-9C40-8C0A-ED607212022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666124" y="3892012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373856F-38E9-4BBF-93D8-0F8AC2E0E6C7}"/>
              </a:ext>
            </a:extLst>
          </p:cNvPr>
          <p:cNvSpPr>
            <a:spLocks noGrp="1"/>
          </p:cNvSpPr>
          <p:nvPr>
            <p:ph type="sldNum" sz="quarter" idx="38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F46DFD4-BF8C-4939-874D-85B7DF956768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/>
          <a:lstStyle/>
          <a:p>
            <a:r>
              <a:rPr lang="en-US" dirty="0"/>
              <a:t>Annual Review</a:t>
            </a:r>
            <a:endParaRPr lang="en-US" b="0" dirty="0"/>
          </a:p>
        </p:txBody>
      </p:sp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F3C5F14A-2BEC-E1E4-FD6D-B181CD598E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992120" y="6332220"/>
            <a:ext cx="131318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September 3, 20XX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61552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 mod="1">
    <p:ext uri="{DCECCB84-F9BA-43D5-87BE-67443E8EF086}">
      <p15:sldGuideLst xmlns="" xmlns:p15="http://schemas.microsoft.com/office/powerpoint/2012/main">
        <p15:guide id="1" pos="600">
          <p15:clr>
            <a:srgbClr val="FBAE40"/>
          </p15:clr>
        </p15:guide>
        <p15:guide id="2" pos="7080" userDrawn="1">
          <p15:clr>
            <a:srgbClr val="FBAE40"/>
          </p15:clr>
        </p15:guide>
        <p15:guide id="3" pos="2880" userDrawn="1">
          <p15:clr>
            <a:srgbClr val="FBAE40"/>
          </p15:clr>
        </p15:guide>
        <p15:guide id="4" pos="5160" userDrawn="1">
          <p15:clr>
            <a:srgbClr val="FBAE40"/>
          </p15:clr>
        </p15:guide>
        <p15:guide id="5" pos="2520" userDrawn="1">
          <p15:clr>
            <a:srgbClr val="FBAE40"/>
          </p15:clr>
        </p15:guide>
        <p15:guide id="6" pos="4800" userDrawn="1">
          <p15:clr>
            <a:srgbClr val="FBAE40"/>
          </p15:clr>
        </p15:guide>
        <p15:guide id="7" orient="horz" pos="1224" userDrawn="1">
          <p15:clr>
            <a:srgbClr val="FBAE40"/>
          </p15:clr>
        </p15:guide>
        <p15:guide id="8" orient="horz" pos="3768" userDrawn="1">
          <p15:clr>
            <a:srgbClr val="FBAE40"/>
          </p15:clr>
        </p15:guide>
        <p15:guide id="9" orient="horz" pos="552" userDrawn="1">
          <p15:clr>
            <a:srgbClr val="FBAE40"/>
          </p15:clr>
        </p15:guide>
        <p15:guide id="10" orient="horz" pos="1512" userDrawn="1">
          <p15:clr>
            <a:srgbClr val="FBAE40"/>
          </p15:clr>
        </p15:guide>
        <p15:guide id="11" orient="horz" pos="283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EED84C6-50E6-6C43-8031-AFF6268E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1550" y="1825625"/>
            <a:ext cx="103822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Placeholder 11">
            <a:extLst>
              <a:ext uri="{FF2B5EF4-FFF2-40B4-BE49-F238E27FC236}">
                <a16:creationId xmlns="" xmlns:a16="http://schemas.microsoft.com/office/drawing/2014/main" id="{D41FC0AE-253D-D242-9C88-017078F8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365125"/>
            <a:ext cx="10401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Date Placeholder 3">
            <a:extLst>
              <a:ext uri="{FF2B5EF4-FFF2-40B4-BE49-F238E27FC236}">
                <a16:creationId xmlns="" xmlns:a16="http://schemas.microsoft.com/office/drawing/2014/main" id="{EF47083A-6D76-4B4D-87CA-E08E212F7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992120" y="6332220"/>
            <a:ext cx="131318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September 3, 20XX</a:t>
            </a:r>
            <a:endParaRPr lang="en-US" dirty="0">
              <a:latin typeface="+mn-lt"/>
            </a:endParaRPr>
          </a:p>
        </p:txBody>
      </p:sp>
      <p:sp>
        <p:nvSpPr>
          <p:cNvPr id="31" name="Footer Placeholder 4">
            <a:extLst>
              <a:ext uri="{FF2B5EF4-FFF2-40B4-BE49-F238E27FC236}">
                <a16:creationId xmlns="" xmlns:a16="http://schemas.microsoft.com/office/drawing/2014/main" id="{C9955F1C-C0B1-BA44-8905-6991FA0D1E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94790" y="6332220"/>
            <a:ext cx="149733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Annual Review</a:t>
            </a:r>
            <a:endParaRPr lang="en-US" b="0" dirty="0"/>
          </a:p>
        </p:txBody>
      </p:sp>
      <p:sp>
        <p:nvSpPr>
          <p:cNvPr id="32" name="Slide Number Placeholder 5">
            <a:extLst>
              <a:ext uri="{FF2B5EF4-FFF2-40B4-BE49-F238E27FC236}">
                <a16:creationId xmlns="" xmlns:a16="http://schemas.microsoft.com/office/drawing/2014/main" id="{C8ADA0DF-3751-9A48-8A21-59F01C782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1550" y="6332220"/>
            <a:ext cx="52324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5892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93" r:id="rId2"/>
    <p:sldLayoutId id="2147483671" r:id="rId3"/>
    <p:sldLayoutId id="2147483672" r:id="rId4"/>
    <p:sldLayoutId id="2147483673" r:id="rId5"/>
    <p:sldLayoutId id="2147483684" r:id="rId6"/>
    <p:sldLayoutId id="2147483675" r:id="rId7"/>
    <p:sldLayoutId id="2147483676" r:id="rId8"/>
    <p:sldLayoutId id="2147483677" r:id="rId9"/>
    <p:sldLayoutId id="2147483685" r:id="rId10"/>
    <p:sldLayoutId id="2147483688" r:id="rId11"/>
    <p:sldLayoutId id="2147483692" r:id="rId12"/>
    <p:sldLayoutId id="2147483682" r:id="rId13"/>
  </p:sldLayoutIdLst>
  <p:transition>
    <p:fade/>
  </p:transition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100" baseline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 userDrawn="1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311900" y="4025900"/>
            <a:ext cx="3124200" cy="5207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18E61D8-31A3-2D45-8E25-CBE846E26E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47530" y="2174653"/>
            <a:ext cx="9288870" cy="2854547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3600" dirty="0" smtClean="0">
                <a:latin typeface="Cambria" pitchFamily="18" charset="0"/>
              </a:rPr>
              <a:t>	Как </a:t>
            </a:r>
            <a:r>
              <a:rPr lang="ru-RU" sz="3600" dirty="0" smtClean="0">
                <a:latin typeface="Cambria" pitchFamily="18" charset="0"/>
              </a:rPr>
              <a:t>помочь людям 60+ </a:t>
            </a:r>
            <a:r>
              <a:rPr lang="ru-RU" sz="3600" dirty="0" smtClean="0">
                <a:latin typeface="Cambria" pitchFamily="18" charset="0"/>
              </a:rPr>
              <a:t>                                 и </a:t>
            </a:r>
            <a:r>
              <a:rPr lang="ru-RU" sz="3600" dirty="0" smtClean="0">
                <a:latin typeface="Cambria" pitchFamily="18" charset="0"/>
              </a:rPr>
              <a:t>с инвалидностью решить личностные проблемы с помощью творческого подхода?</a:t>
            </a:r>
            <a:endParaRPr lang="en-US" sz="3600" dirty="0">
              <a:latin typeface="Cambria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1384300" y="250825"/>
            <a:ext cx="10436225" cy="1793875"/>
          </a:xfrm>
        </p:spPr>
        <p:txBody>
          <a:bodyPr>
            <a:noAutofit/>
          </a:bodyPr>
          <a:lstStyle/>
          <a:p>
            <a:pPr algn="ctr"/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Министерство труда и социального развития Краснодарского края </a:t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ГОСУДАРСТВЕННОЕ БЮДЖЕТНОЕ УЧРЕЖДЕНИЕ СОЦИАЛЬНОГО ОБСЛУЖИВАНИЯ КРАСНОДАРСКОГО КРАЯ </a:t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«Новокубанский комплексный центр социального обслуживания населения»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5" name="Рисунок 4" descr="ib98VbftgUkQ7o7jjb1se3olNTjFZ_IQuMV4UoIdgOwBIiIbiUof-ROpn9ktmx31hk-d2hWhwwwWwXMhsobcn_t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60652" cy="1625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609507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3700" y="838200"/>
            <a:ext cx="2463800" cy="1574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ib98VbftgUkQ7o7jjb1se3olNTjFZ_IQuMV4UoIdgOwBIiIbiUof-ROpn9ktmx31hk-d2hWhwwwWwXMhsobcn_t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60652" cy="1625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32100" y="5905500"/>
            <a:ext cx="645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Рисунок 2 Процесс практики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IMG_294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0" y="609600"/>
            <a:ext cx="7734300" cy="5156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060358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18E61D8-31A3-2D45-8E25-CBE846E26E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61830" y="2695353"/>
            <a:ext cx="8704670" cy="1606189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latin typeface="Cambria" pitchFamily="18" charset="0"/>
              </a:rPr>
              <a:t>Спасибо за внимание!</a:t>
            </a:r>
            <a:endParaRPr lang="en-US" sz="6000" dirty="0">
              <a:latin typeface="Cambria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1384300" y="250825"/>
            <a:ext cx="10436225" cy="1793875"/>
          </a:xfrm>
        </p:spPr>
        <p:txBody>
          <a:bodyPr>
            <a:noAutofit/>
          </a:bodyPr>
          <a:lstStyle/>
          <a:p>
            <a:pPr algn="ctr"/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Министерство труда и социального развития Краснодарского края </a:t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ГОСУДАРСТВЕННОЕ БЮДЖЕТНОЕ УЧРЕЖДЕНИЕ СОЦИАЛЬНОГО ОБСЛУЖИВАНИЯ КРАСНОДАРСКОГО КРАЯ </a:t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«Новокубанский комплексный центр социального обслуживания населения»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5" name="Рисунок 4" descr="ib98VbftgUkQ7o7jjb1se3olNTjFZ_IQuMV4UoIdgOwBIiIbiUof-ROpn9ktmx31hk-d2hWhwwwWwXMhsobcn_t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60652" cy="16256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311900" y="4025900"/>
            <a:ext cx="3124200" cy="5207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609507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927100" y="4114800"/>
            <a:ext cx="7658100" cy="254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D54756-A790-C845-A85F-35391529E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0623" y="0"/>
            <a:ext cx="7532276" cy="1347471"/>
          </a:xfrm>
        </p:spPr>
        <p:txBody>
          <a:bodyPr/>
          <a:lstStyle/>
          <a:p>
            <a:r>
              <a:rPr lang="ru-RU" dirty="0" smtClean="0"/>
              <a:t>Цель и задачи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1AA5D8C-0134-F046-A548-3465F81774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3700" y="2235200"/>
            <a:ext cx="10985500" cy="4279900"/>
          </a:xfrm>
          <a:solidFill>
            <a:schemeClr val="tx1">
              <a:alpha val="67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ru-RU" sz="1800" dirty="0" smtClean="0">
                <a:latin typeface="+mj-lt"/>
              </a:rPr>
              <a:t>Обучать последовательно и точно передавать увиденное, с учетом развития сюжета;</a:t>
            </a:r>
          </a:p>
          <a:p>
            <a:pPr algn="just"/>
            <a:r>
              <a:rPr lang="ru-RU" sz="1800" dirty="0" smtClean="0">
                <a:latin typeface="+mj-lt"/>
              </a:rPr>
              <a:t>Уметь отвечать на вопросы проблемно-поискового характера;</a:t>
            </a:r>
          </a:p>
          <a:p>
            <a:pPr algn="just"/>
            <a:r>
              <a:rPr lang="ru-RU" sz="1800" dirty="0" smtClean="0">
                <a:latin typeface="+mj-lt"/>
              </a:rPr>
              <a:t>Учить выстраивать композиции на песке по образцу;</a:t>
            </a:r>
          </a:p>
          <a:p>
            <a:pPr algn="just"/>
            <a:r>
              <a:rPr lang="ru-RU" sz="1800" dirty="0" smtClean="0">
                <a:latin typeface="+mj-lt"/>
              </a:rPr>
              <a:t>Вызывать эмоционально положительное состояние, удовольствие от игр и совместной деятельности с другими участниками программы;</a:t>
            </a:r>
          </a:p>
          <a:p>
            <a:pPr algn="just"/>
            <a:r>
              <a:rPr lang="ru-RU" sz="1800" dirty="0" smtClean="0">
                <a:latin typeface="+mj-lt"/>
              </a:rPr>
              <a:t>Воспитать внимательное отношение к коллективу при организации групповой деятельности;</a:t>
            </a:r>
          </a:p>
          <a:p>
            <a:pPr algn="just"/>
            <a:r>
              <a:rPr lang="ru-RU" sz="1800" dirty="0" smtClean="0">
                <a:latin typeface="+mj-lt"/>
              </a:rPr>
              <a:t>Совершенствовать навыки позитивной коммуникации;</a:t>
            </a:r>
          </a:p>
          <a:p>
            <a:pPr algn="just"/>
            <a:r>
              <a:rPr lang="ru-RU" sz="1800" dirty="0" smtClean="0">
                <a:latin typeface="+mj-lt"/>
              </a:rPr>
              <a:t>Развивать психические процессы (внимание, память);</a:t>
            </a:r>
          </a:p>
          <a:p>
            <a:pPr algn="just"/>
            <a:r>
              <a:rPr lang="ru-RU" sz="1800" dirty="0" smtClean="0">
                <a:latin typeface="+mj-lt"/>
              </a:rPr>
              <a:t>Развивать тонкие тактильные ощущения, мелкую моторику;</a:t>
            </a:r>
          </a:p>
          <a:p>
            <a:pPr algn="just"/>
            <a:r>
              <a:rPr lang="ru-RU" sz="1800" dirty="0" smtClean="0">
                <a:latin typeface="+mj-lt"/>
              </a:rPr>
              <a:t>Развивать логическое мышление;</a:t>
            </a:r>
          </a:p>
          <a:p>
            <a:pPr algn="just"/>
            <a:r>
              <a:rPr lang="ru-RU" sz="1800" dirty="0" smtClean="0">
                <a:latin typeface="+mj-lt"/>
              </a:rPr>
              <a:t>Стимулировать развитие сенсорной сферы, особенно тактильно-кинестетической чувствительности.</a:t>
            </a:r>
          </a:p>
          <a:p>
            <a:pPr algn="just"/>
            <a:endParaRPr lang="en-US" dirty="0"/>
          </a:p>
        </p:txBody>
      </p:sp>
      <p:pic>
        <p:nvPicPr>
          <p:cNvPr id="16" name="Рисунок 15" descr="ib98VbftgUkQ7o7jjb1se3olNTjFZ_IQuMV4UoIdgOwBIiIbiUof-ROpn9ktmx31hk-d2hWhwwwWwXMhsobcn_t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60652" cy="162560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850900" y="1816100"/>
            <a:ext cx="5181600" cy="2159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7EC6698-132B-1143-A2A9-00A97D9572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17500" y="1525606"/>
            <a:ext cx="7124700" cy="537098"/>
          </a:xfrm>
          <a:solidFill>
            <a:schemeClr val="tx1">
              <a:alpha val="67000"/>
            </a:schemeClr>
          </a:solidFill>
        </p:spPr>
        <p:txBody>
          <a:bodyPr/>
          <a:lstStyle/>
          <a:p>
            <a:r>
              <a:rPr lang="ru-RU" sz="2000" dirty="0" smtClean="0"/>
              <a:t>Создание среды, в которой участник  чувствует себя </a:t>
            </a:r>
          </a:p>
          <a:p>
            <a:r>
              <a:rPr lang="ru-RU" sz="2000" dirty="0" smtClean="0"/>
              <a:t>комфортно и защищено, проявляя творческую активность</a:t>
            </a: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2898609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="" xmlns:a16="http://schemas.microsoft.com/office/drawing/2014/main" id="{CC44239B-7197-71B4-1A8B-5003C23115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6700" y="1549400"/>
            <a:ext cx="6718300" cy="4800600"/>
          </a:xfrm>
          <a:solidFill>
            <a:schemeClr val="tx1">
              <a:alpha val="67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ru-RU" sz="1900" dirty="0" smtClean="0">
                <a:solidFill>
                  <a:schemeClr val="accent3">
                    <a:lumMod val="50000"/>
                  </a:schemeClr>
                </a:solidFill>
              </a:rPr>
              <a:t>	Песочная терапия представляет собой эффективную форму работы, основанную на творческом самовыражении клиента. Метод направлен на разрешение личностных проблем через работу с образами. Анализ песочного творчества приводит к раскрытию внутреннего потенциала, выявлению различных психологических травм, нахождению путей избавления от них. Погрузившись в творческий процесс, человек начинает лучше понимать себя, контролировать собственное поведение и поведение других. Наблюдение и опыт показывают, что игра в песок позитивно влияет на эмоциональное самочувствие участников, снижает уровень тревожности, агрессивности, нормализацию социального поведения, коррекцию взаимоотношений, создание обстановки внешней безопасности, внутренней защищённости, оказание максимальной поддержки.</a:t>
            </a:r>
            <a:endParaRPr lang="en-US" sz="19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="" xmlns:a16="http://schemas.microsoft.com/office/drawing/2014/main" id="{0B06EEEB-3B0A-C5FF-0556-2418D2629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723" y="235113"/>
            <a:ext cx="4572001" cy="996787"/>
          </a:xfrm>
        </p:spPr>
        <p:txBody>
          <a:bodyPr/>
          <a:lstStyle/>
          <a:p>
            <a:r>
              <a:rPr lang="ru-RU" dirty="0" smtClean="0"/>
              <a:t>Суть практики</a:t>
            </a:r>
            <a:endParaRPr lang="en-US" dirty="0"/>
          </a:p>
        </p:txBody>
      </p:sp>
      <p:pic>
        <p:nvPicPr>
          <p:cNvPr id="1026" name="Picture 2" descr="O:\ЯКИМЕНКО А.И\Смартека\6daad797896b6c92db44955ef7e0dcfc.jpg"/>
          <p:cNvPicPr>
            <a:picLocks noChangeAspect="1" noChangeArrowheads="1"/>
          </p:cNvPicPr>
          <p:nvPr/>
        </p:nvPicPr>
        <p:blipFill>
          <a:blip r:embed="rId3"/>
          <a:srcRect l="22392" r="8539" b="-488"/>
          <a:stretch>
            <a:fillRect/>
          </a:stretch>
        </p:blipFill>
        <p:spPr bwMode="auto">
          <a:xfrm>
            <a:off x="7112000" y="0"/>
            <a:ext cx="5080000" cy="6892462"/>
          </a:xfrm>
          <a:prstGeom prst="rect">
            <a:avLst/>
          </a:prstGeom>
          <a:noFill/>
        </p:spPr>
      </p:pic>
      <p:pic>
        <p:nvPicPr>
          <p:cNvPr id="8" name="Рисунок 7" descr="ib98VbftgUkQ7o7jjb1se3olNTjFZ_IQuMV4UoIdgOwBIiIbiUof-ROpn9ktmx31hk-d2hWhwwwWwXMhsobcn_tN.jpg"/>
          <p:cNvPicPr>
            <a:picLocks noChangeAspect="1"/>
          </p:cNvPicPr>
          <p:nvPr/>
        </p:nvPicPr>
        <p:blipFill>
          <a:blip r:embed="rId4" cstate="print"/>
          <a:srcRect b="7031"/>
          <a:stretch>
            <a:fillRect/>
          </a:stretch>
        </p:blipFill>
        <p:spPr>
          <a:xfrm>
            <a:off x="0" y="0"/>
            <a:ext cx="1460652" cy="15113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12460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65CFF5F-6DFB-0D49-B8B1-661F7E788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0123" y="756413"/>
            <a:ext cx="10287000" cy="932687"/>
          </a:xfrm>
        </p:spPr>
        <p:txBody>
          <a:bodyPr>
            <a:normAutofit/>
          </a:bodyPr>
          <a:lstStyle/>
          <a:p>
            <a:r>
              <a:rPr lang="ru-RU" dirty="0" smtClean="0"/>
              <a:t>Целевая аудитория</a:t>
            </a:r>
            <a:endParaRPr lang="en-US" dirty="0"/>
          </a:p>
        </p:txBody>
      </p:sp>
      <p:pic>
        <p:nvPicPr>
          <p:cNvPr id="7" name="Рисунок 6" descr="ib98VbftgUkQ7o7jjb1se3olNTjFZ_IQuMV4UoIdgOwBIiIbiUof-ROpn9ktmx31hk-d2hWhwwwWwXMhsobcn_t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60652" cy="16256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="" xmlns:a16="http://schemas.microsoft.com/office/drawing/2014/main" id="{665CFF5F-6DFB-0D49-B8B1-661F7E7888AF}"/>
              </a:ext>
            </a:extLst>
          </p:cNvPr>
          <p:cNvSpPr txBox="1">
            <a:spLocks/>
          </p:cNvSpPr>
          <p:nvPr/>
        </p:nvSpPr>
        <p:spPr>
          <a:xfrm>
            <a:off x="887822" y="1696213"/>
            <a:ext cx="10783477" cy="2583687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ru-RU" sz="2800" spc="1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Граждане пожилого возраста;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ru-RU" sz="2800" spc="1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Инвалиды;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ru-RU" sz="2800" spc="1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Дети-инвалиды;</a:t>
            </a:r>
            <a:endParaRPr lang="ru-RU" sz="2800" spc="1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lvl="0">
              <a:lnSpc>
                <a:spcPct val="9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ru-RU" sz="2800" spc="1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Получатели социальных услуг в стационарной форме социального обслуживания.</a:t>
            </a:r>
            <a:endParaRPr kumimoji="0" lang="en-US" sz="2800" i="0" u="none" strike="noStrike" kern="1200" cap="none" spc="1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63106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3700" y="838200"/>
            <a:ext cx="2463800" cy="1574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37728DC-195E-4A4E-AEBA-5E0D1DB03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422" y="2019300"/>
            <a:ext cx="11418478" cy="4572000"/>
          </a:xfrm>
          <a:solidFill>
            <a:schemeClr val="tx1">
              <a:alpha val="54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 1 этап — подготовительный</a:t>
            </a:r>
            <a:br>
              <a:rPr lang="ru-RU" dirty="0" smtClean="0"/>
            </a:br>
            <a:r>
              <a:rPr lang="ru-RU" dirty="0" smtClean="0"/>
              <a:t>Сформировать цели и задачи инновационной технологии.</a:t>
            </a:r>
            <a:br>
              <a:rPr lang="ru-RU" dirty="0" smtClean="0"/>
            </a:br>
            <a:r>
              <a:rPr lang="ru-RU" dirty="0" smtClean="0"/>
              <a:t>Определить направления работы по внедрению  технологии.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2 этап — исследовательский</a:t>
            </a:r>
            <a:br>
              <a:rPr lang="ru-RU" dirty="0" smtClean="0"/>
            </a:br>
            <a:r>
              <a:rPr lang="ru-RU" dirty="0" smtClean="0"/>
              <a:t>Поиск  в разных источниках  информации  об  инновационной технологии «Пескотерапии», а также изучение опыта работы  своих коллег из других домов-интернатов  по данному направлению.</a:t>
            </a:r>
            <a:br>
              <a:rPr lang="ru-RU" dirty="0" smtClean="0"/>
            </a:br>
            <a:r>
              <a:rPr lang="ru-RU" dirty="0" smtClean="0"/>
              <a:t>Изучение  правил  и этапов работы в практике пескотерапии.</a:t>
            </a:r>
            <a:br>
              <a:rPr lang="ru-RU" dirty="0" smtClean="0"/>
            </a:br>
            <a:r>
              <a:rPr lang="ru-RU" dirty="0" smtClean="0"/>
              <a:t>.</a:t>
            </a:r>
            <a:br>
              <a:rPr lang="ru-RU" dirty="0" smtClean="0"/>
            </a:br>
            <a:endParaRPr lang="en-US" dirty="0"/>
          </a:p>
        </p:txBody>
      </p:sp>
      <p:pic>
        <p:nvPicPr>
          <p:cNvPr id="3" name="Рисунок 2" descr="ib98VbftgUkQ7o7jjb1se3olNTjFZ_IQuMV4UoIdgOwBIiIbiUof-ROpn9ktmx31hk-d2hWhwwwWwXMhsobcn_t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60652" cy="16256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="" xmlns:a16="http://schemas.microsoft.com/office/drawing/2014/main" id="{665CFF5F-6DFB-0D49-B8B1-661F7E7888AF}"/>
              </a:ext>
            </a:extLst>
          </p:cNvPr>
          <p:cNvSpPr txBox="1">
            <a:spLocks/>
          </p:cNvSpPr>
          <p:nvPr/>
        </p:nvSpPr>
        <p:spPr>
          <a:xfrm>
            <a:off x="1510123" y="959613"/>
            <a:ext cx="10287000" cy="93268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spc="100" dirty="0" smtClean="0">
                <a:solidFill>
                  <a:schemeClr val="bg1"/>
                </a:solidFill>
                <a:ea typeface="+mj-ea"/>
                <a:cs typeface="+mj-cs"/>
              </a:rPr>
              <a:t>Реализация практики</a:t>
            </a:r>
            <a:endParaRPr kumimoji="0" lang="en-US" sz="3200" b="1" i="0" u="none" strike="noStrike" kern="1200" cap="none" spc="1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060358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01EB1D7F-284F-6F46-99FA-EBB8ED69D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22" y="4011823"/>
            <a:ext cx="10275477" cy="1338903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8" name="Рисунок 17" descr="ib98VbftgUkQ7o7jjb1se3olNTjFZ_IQuMV4UoIdgOwBIiIbiUof-ROpn9ktmx31hk-d2hWhwwwWwXMhsobcn_t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60652" cy="1625600"/>
          </a:xfrm>
          <a:prstGeom prst="rect">
            <a:avLst/>
          </a:prstGeom>
        </p:spPr>
      </p:pic>
      <p:sp>
        <p:nvSpPr>
          <p:cNvPr id="33" name="Title 1">
            <a:extLst>
              <a:ext uri="{FF2B5EF4-FFF2-40B4-BE49-F238E27FC236}">
                <a16:creationId xmlns="" xmlns:a16="http://schemas.microsoft.com/office/drawing/2014/main" id="{737728DC-195E-4A4E-AEBA-5E0D1DB03B76}"/>
              </a:ext>
            </a:extLst>
          </p:cNvPr>
          <p:cNvSpPr txBox="1">
            <a:spLocks/>
          </p:cNvSpPr>
          <p:nvPr/>
        </p:nvSpPr>
        <p:spPr>
          <a:xfrm>
            <a:off x="1104900" y="1663700"/>
            <a:ext cx="10668000" cy="3263900"/>
          </a:xfrm>
          <a:prstGeom prst="rect">
            <a:avLst/>
          </a:prstGeom>
          <a:solidFill>
            <a:schemeClr val="tx1">
              <a:alpha val="54000"/>
            </a:schemeClr>
          </a:solidFill>
        </p:spPr>
        <p:txBody>
          <a:bodyPr vert="horz" lIns="0" tIns="0" rIns="0" bIns="0" rtlCol="0" anchor="b" anchorCtr="0">
            <a:normAutofit fontScale="97500"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ru-RU" sz="2800" dirty="0" smtClean="0">
                <a:solidFill>
                  <a:schemeClr val="bg1"/>
                </a:solidFill>
              </a:rPr>
              <a:t>3 этап — творческий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Подготовка необходимых материалов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Определение запроса, проблемы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Работа с песком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 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4 этап —анализ  эффективности  использования технологии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Анализ  творческих работ</a:t>
            </a:r>
            <a:endParaRPr kumimoji="0" lang="en-US" sz="2800" b="1" i="0" u="none" strike="noStrike" kern="1200" cap="none" spc="1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8457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495300" y="2019300"/>
            <a:ext cx="11264900" cy="3810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itle 1">
            <a:extLst>
              <a:ext uri="{FF2B5EF4-FFF2-40B4-BE49-F238E27FC236}">
                <a16:creationId xmlns="" xmlns:a16="http://schemas.microsoft.com/office/drawing/2014/main" id="{737728DC-195E-4A4E-AEBA-5E0D1DB03B76}"/>
              </a:ext>
            </a:extLst>
          </p:cNvPr>
          <p:cNvSpPr txBox="1">
            <a:spLocks/>
          </p:cNvSpPr>
          <p:nvPr/>
        </p:nvSpPr>
        <p:spPr>
          <a:xfrm>
            <a:off x="443322" y="1727200"/>
            <a:ext cx="11050178" cy="4572000"/>
          </a:xfrm>
          <a:prstGeom prst="rect">
            <a:avLst/>
          </a:prstGeom>
          <a:solidFill>
            <a:schemeClr val="tx1">
              <a:alpha val="54000"/>
            </a:schemeClr>
          </a:solidFill>
        </p:spPr>
        <p:txBody>
          <a:bodyPr vert="horz" lIns="0" tIns="0" rIns="0" bIns="0" rtlCol="0" anchor="b" anchorCtr="0">
            <a:normAutofit fontScale="32500" lnSpcReduction="20000"/>
          </a:bodyPr>
          <a:lstStyle/>
          <a:p>
            <a:pPr algn="just"/>
            <a:r>
              <a:rPr kumimoji="0" lang="ru-RU" sz="5600" b="1" i="0" u="none" strike="noStrike" kern="1200" cap="none" spc="1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 </a:t>
            </a:r>
            <a:r>
              <a:rPr lang="ru-RU" sz="7200" dirty="0" smtClean="0">
                <a:solidFill>
                  <a:schemeClr val="bg1"/>
                </a:solidFill>
                <a:latin typeface="+mj-lt"/>
              </a:rPr>
              <a:t>1. Возможность посмотреть на себя со стороны. Собственные внутренние процессы сложны для понимания и осознания человека. Нередко нам приходится слышать: «Ты бы посмотрел на себя со стороны!» Это действительно полезно. Но вот вопрос – как это сделать? И здесь на помощь приходит песочница с миниатюрными фигурками. В контексте песочной терапии возможность посмотреть на себя, на свой внутренний мир, со стороны становится доступной, ибо песочные картины являются отражениями нашего внутреннего состояния. </a:t>
            </a:r>
          </a:p>
          <a:p>
            <a:pPr algn="just"/>
            <a:endParaRPr lang="ru-RU" sz="7200" dirty="0" smtClean="0">
              <a:solidFill>
                <a:schemeClr val="bg1"/>
              </a:solidFill>
              <a:latin typeface="+mj-lt"/>
            </a:endParaRPr>
          </a:p>
          <a:p>
            <a:pPr algn="just"/>
            <a:r>
              <a:rPr lang="ru-RU" sz="7200" dirty="0" smtClean="0">
                <a:solidFill>
                  <a:schemeClr val="bg1"/>
                </a:solidFill>
                <a:latin typeface="+mj-lt"/>
              </a:rPr>
              <a:t>2. Возможность созидательных изменений событий и взаимоотношений. Преобразуя ситуацию в песочнице, человек получает опыт самостоятельного разрешения трудностей как внутреннего, так и внешнего плана. Накопленный опыт самостоятельных конструктивных изменений человек переносит в реальность.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1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0" u="none" strike="noStrike" kern="1200" cap="none" spc="1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1" i="0" u="none" strike="noStrike" kern="1200" cap="none" spc="1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0" u="none" strike="noStrike" kern="1200" cap="none" spc="1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1" i="0" u="none" strike="noStrike" kern="1200" cap="none" spc="1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0" u="none" strike="noStrike" kern="1200" cap="none" spc="1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400" b="1" i="0" u="none" strike="noStrike" kern="1200" cap="none" spc="1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319620-6CCC-A34D-9D45-D6B57F800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2523" y="268747"/>
            <a:ext cx="10169152" cy="1284679"/>
          </a:xfrm>
        </p:spPr>
        <p:txBody>
          <a:bodyPr/>
          <a:lstStyle/>
          <a:p>
            <a:r>
              <a:rPr lang="ru-RU" dirty="0" smtClean="0"/>
              <a:t>Польза практики</a:t>
            </a:r>
            <a:endParaRPr lang="en-US" dirty="0"/>
          </a:p>
        </p:txBody>
      </p:sp>
      <p:pic>
        <p:nvPicPr>
          <p:cNvPr id="14" name="Рисунок 13" descr="ib98VbftgUkQ7o7jjb1se3olNTjFZ_IQuMV4UoIdgOwBIiIbiUof-ROpn9ktmx31hk-d2hWhwwwWwXMhsobcn_t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60652" cy="1625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091018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495300" y="2019300"/>
            <a:ext cx="11264900" cy="3810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itle 1">
            <a:extLst>
              <a:ext uri="{FF2B5EF4-FFF2-40B4-BE49-F238E27FC236}">
                <a16:creationId xmlns="" xmlns:a16="http://schemas.microsoft.com/office/drawing/2014/main" id="{737728DC-195E-4A4E-AEBA-5E0D1DB03B76}"/>
              </a:ext>
            </a:extLst>
          </p:cNvPr>
          <p:cNvSpPr txBox="1">
            <a:spLocks/>
          </p:cNvSpPr>
          <p:nvPr/>
        </p:nvSpPr>
        <p:spPr>
          <a:xfrm>
            <a:off x="456022" y="1282700"/>
            <a:ext cx="10948578" cy="4914900"/>
          </a:xfrm>
          <a:prstGeom prst="rect">
            <a:avLst/>
          </a:prstGeom>
          <a:solidFill>
            <a:schemeClr val="tx1">
              <a:alpha val="54000"/>
            </a:schemeClr>
          </a:solidFill>
        </p:spPr>
        <p:txBody>
          <a:bodyPr vert="horz" lIns="0" tIns="0" rIns="0" bIns="0" rtlCol="0" anchor="b" anchorCtr="0">
            <a:normAutofit fontScale="32500" lnSpcReduction="20000"/>
          </a:bodyPr>
          <a:lstStyle/>
          <a:p>
            <a:pPr algn="just"/>
            <a:r>
              <a:rPr kumimoji="0" lang="ru-RU" sz="5600" b="1" i="0" u="none" strike="noStrike" kern="1200" cap="none" spc="1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 </a:t>
            </a:r>
            <a:r>
              <a:rPr lang="ru-RU" sz="7200" dirty="0" smtClean="0">
                <a:solidFill>
                  <a:schemeClr val="bg1"/>
                </a:solidFill>
                <a:latin typeface="+mj-lt"/>
              </a:rPr>
              <a:t>3. Знакомая с детства картина: ребёнок создаёт из песка замок, некоторое время любуется им, а потом волна или он сам разрушает творение. Один сюжет жизни завершается, уступая место следующему. И так бесконечно. Именно это простое действие хранит уникальную Тайну бытия: всё приходит и уходит, нет ничего такого, что было бы непоправимо разрушено — просто старое уступает место новому. Многократно проживая эту Тайну, человек достигает состояния равновесия, при этом в его внутреннем пространстве существенно уменьшается доля суеты и обыденности. </a:t>
            </a:r>
          </a:p>
          <a:p>
            <a:pPr algn="just"/>
            <a:endParaRPr lang="ru-RU" sz="7200" dirty="0" smtClean="0">
              <a:solidFill>
                <a:schemeClr val="bg1"/>
              </a:solidFill>
              <a:latin typeface="+mj-lt"/>
            </a:endParaRPr>
          </a:p>
          <a:p>
            <a:pPr algn="just"/>
            <a:r>
              <a:rPr lang="ru-RU" sz="7200" dirty="0" smtClean="0">
                <a:solidFill>
                  <a:schemeClr val="bg1"/>
                </a:solidFill>
                <a:latin typeface="+mj-lt"/>
              </a:rPr>
              <a:t>4. Проявление творческих возможностей. В результате «диалога» рук с песком и водой происходит творческое самовыражение человека, благодаря которому на бессознательно-символическом уровне становится возможным «</a:t>
            </a:r>
            <a:r>
              <a:rPr lang="ru-RU" sz="7200" dirty="0" err="1" smtClean="0">
                <a:solidFill>
                  <a:schemeClr val="bg1"/>
                </a:solidFill>
                <a:latin typeface="+mj-lt"/>
              </a:rPr>
              <a:t>отреагирование</a:t>
            </a:r>
            <a:r>
              <a:rPr lang="ru-RU" sz="7200" dirty="0" smtClean="0">
                <a:solidFill>
                  <a:schemeClr val="bg1"/>
                </a:solidFill>
                <a:latin typeface="+mj-lt"/>
              </a:rPr>
              <a:t>» внутреннего напряжения и поиск путей развития.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1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0" u="none" strike="noStrike" kern="1200" cap="none" spc="1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1" i="0" u="none" strike="noStrike" kern="1200" cap="none" spc="1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0" u="none" strike="noStrike" kern="1200" cap="none" spc="1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1" i="0" u="none" strike="noStrike" kern="1200" cap="none" spc="1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0" u="none" strike="noStrike" kern="1200" cap="none" spc="1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400" b="1" i="0" u="none" strike="noStrike" kern="1200" cap="none" spc="1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319620-6CCC-A34D-9D45-D6B57F800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2523" y="268747"/>
            <a:ext cx="10169152" cy="1284679"/>
          </a:xfrm>
        </p:spPr>
        <p:txBody>
          <a:bodyPr/>
          <a:lstStyle/>
          <a:p>
            <a:r>
              <a:rPr lang="ru-RU" dirty="0" smtClean="0"/>
              <a:t>Польза практики</a:t>
            </a:r>
            <a:endParaRPr lang="en-US" dirty="0"/>
          </a:p>
        </p:txBody>
      </p:sp>
      <p:pic>
        <p:nvPicPr>
          <p:cNvPr id="14" name="Рисунок 13" descr="ib98VbftgUkQ7o7jjb1se3olNTjFZ_IQuMV4UoIdgOwBIiIbiUof-ROpn9ktmx31hk-d2hWhwwwWwXMhsobcn_t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60652" cy="1625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091018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3700" y="838200"/>
            <a:ext cx="2463800" cy="1574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ib98VbftgUkQ7o7jjb1se3olNTjFZ_IQuMV4UoIdgOwBIiIbiUof-ROpn9ktmx31hk-d2hWhwwwWwXMhsobcn_t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60652" cy="1625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857500" y="5930900"/>
            <a:ext cx="645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Рисунок 1 Процесс практики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IMG_29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22500" y="533401"/>
            <a:ext cx="7886700" cy="5257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060358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">
  <a:themeElements>
    <a:clrScheme name="Другая 5">
      <a:dk1>
        <a:srgbClr val="10552B"/>
      </a:dk1>
      <a:lt1>
        <a:srgbClr val="FFFFFF"/>
      </a:lt1>
      <a:dk2>
        <a:srgbClr val="E4E4E4"/>
      </a:dk2>
      <a:lt2>
        <a:srgbClr val="D1056B"/>
      </a:lt2>
      <a:accent1>
        <a:srgbClr val="A22E73"/>
      </a:accent1>
      <a:accent2>
        <a:srgbClr val="22AA56"/>
      </a:accent2>
      <a:accent3>
        <a:srgbClr val="197F40"/>
      </a:accent3>
      <a:accent4>
        <a:srgbClr val="AA5881"/>
      </a:accent4>
      <a:accent5>
        <a:srgbClr val="E4A0C8"/>
      </a:accent5>
      <a:accent6>
        <a:srgbClr val="0070C0"/>
      </a:accent6>
      <a:hlink>
        <a:srgbClr val="22AA56"/>
      </a:hlink>
      <a:folHlink>
        <a:srgbClr val="AA5881"/>
      </a:folHlink>
    </a:clrScheme>
    <a:fontScheme name="Custom 175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Geometric annual presentation_Win32_EF_V6" id="{C39D9A21-4858-4087-9FF0-28F21031D048}" vid="{7480821C-154D-4ED6-BEAB-DBC9D20F132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593354B-8927-46EE-B294-4D51952A09C2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981AF751-E016-414F-92E5-F2DC739E07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5B334C4-64A2-4673-803C-35178659DDD3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</TotalTime>
  <Words>168</Words>
  <Application>Microsoft Office PowerPoint</Application>
  <PresentationFormat>Произвольный</PresentationFormat>
  <Paragraphs>48</Paragraphs>
  <Slides>11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Custom</vt:lpstr>
      <vt:lpstr>Министерство труда и социального развития Краснодарского края    ГОСУДАРСТВЕННОЕ БЮДЖЕТНОЕ УЧРЕЖДЕНИЕ СОЦИАЛЬНОГО ОБСЛУЖИВАНИЯ КРАСНОДАРСКОГО КРАЯ  «Новокубанский комплексный центр социального обслуживания населения» </vt:lpstr>
      <vt:lpstr>Цель и задачи </vt:lpstr>
      <vt:lpstr>Суть практики</vt:lpstr>
      <vt:lpstr>Целевая аудитория</vt:lpstr>
      <vt:lpstr> 1 этап — подготовительный Сформировать цели и задачи инновационной технологии. Определить направления работы по внедрению  технологии.   2 этап — исследовательский Поиск  в разных источниках  информации  об  инновационной технологии «Пескотерапии», а также изучение опыта работы  своих коллег из других домов-интернатов  по данному направлению. Изучение  правил  и этапов работы в практике пескотерапии. . </vt:lpstr>
      <vt:lpstr>  </vt:lpstr>
      <vt:lpstr>Польза практики</vt:lpstr>
      <vt:lpstr>Польза практики</vt:lpstr>
      <vt:lpstr>Слайд 9</vt:lpstr>
      <vt:lpstr>Слайд 10</vt:lpstr>
      <vt:lpstr>Министерство труда и социального развития Краснодарского края    ГОСУДАРСТВЕННОЕ БЮДЖЕТНОЕ УЧРЕЖДЕНИЕ СОЦИАЛЬНОГО ОБСЛУЖИВАНИЯ КРАСНОДАРСКОГО КРАЯ  «Новокубанский комплексный центр социального обслуживания населения»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Annual Review</dc:title>
  <cp:lastModifiedBy>User</cp:lastModifiedBy>
  <cp:revision>14</cp:revision>
  <dcterms:created xsi:type="dcterms:W3CDTF">2023-09-14T18:45:47Z</dcterms:created>
  <dcterms:modified xsi:type="dcterms:W3CDTF">2023-10-23T05:49:38Z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