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7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9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20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1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2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3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4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5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6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7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8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9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30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1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3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4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5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6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38.xml" ContentType="application/vnd.openxmlformats-officedocument.theme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39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40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41.xml" ContentType="application/vnd.openxmlformats-officedocument.theme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2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3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4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5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6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47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48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49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50.xml" ContentType="application/vnd.openxmlformats-officedocument.theme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51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52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theme/theme53.xml" ContentType="application/vnd.openxmlformats-officedocument.theme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theme/theme54.xml" ContentType="application/vnd.openxmlformats-officedocument.theme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theme/theme55.xml" ContentType="application/vnd.openxmlformats-officedocument.theme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56.xml" ContentType="application/vnd.openxmlformats-officedocument.theme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57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58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59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theme/theme60.xml" ContentType="application/vnd.openxmlformats-officedocument.theme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theme/theme61.xml" ContentType="application/vnd.openxmlformats-officedocument.theme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2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63.xml" ContentType="application/vnd.openxmlformats-officedocument.theme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theme/theme64.xml" ContentType="application/vnd.openxmlformats-officedocument.theme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theme/theme65.xml" ContentType="application/vnd.openxmlformats-officedocument.theme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heme/theme66.xml" ContentType="application/vnd.openxmlformats-officedocument.theme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theme/theme67.xml" ContentType="application/vnd.openxmlformats-officedocument.theme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theme/theme68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theme/theme69.xml" ContentType="application/vnd.openxmlformats-officedocument.theme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theme/theme70.xml" ContentType="application/vnd.openxmlformats-officedocument.theme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theme/theme71.xml" ContentType="application/vnd.openxmlformats-officedocument.theme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72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theme/theme73.xml" ContentType="application/vnd.openxmlformats-officedocument.theme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74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theme/theme75.xml" ContentType="application/vnd.openxmlformats-officedocument.theme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theme/theme76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theme/theme77.xml" ContentType="application/vnd.openxmlformats-officedocument.theme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78.xml" ContentType="application/vnd.openxmlformats-officedocument.theme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theme/theme79.xml" ContentType="application/vnd.openxmlformats-officedocument.theme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theme/theme80.xml" ContentType="application/vnd.openxmlformats-officedocument.theme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1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theme/theme82.xml" ContentType="application/vnd.openxmlformats-officedocument.theme+xml"/>
  <Override PartName="/ppt/theme/themeOverride1.xml" ContentType="application/vnd.openxmlformats-officedocument.themeOverride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theme/theme83.xml" ContentType="application/vnd.openxmlformats-officedocument.theme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theme/theme84.xml" ContentType="application/vnd.openxmlformats-officedocument.theme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theme/theme85.xml" ContentType="application/vnd.openxmlformats-officedocument.theme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theme/theme86.xml" ContentType="application/vnd.openxmlformats-officedocument.theme+xml"/>
  <Override PartName="/ppt/theme/themeOverride2.xml" ContentType="application/vnd.openxmlformats-officedocument.themeOverride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theme/theme87.xml" ContentType="application/vnd.openxmlformats-officedocument.theme+xml"/>
  <Override PartName="/ppt/theme/themeOverride3.xml" ContentType="application/vnd.openxmlformats-officedocument.themeOverride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theme/theme88.xml" ContentType="application/vnd.openxmlformats-officedocument.theme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theme/theme89.xml" ContentType="application/vnd.openxmlformats-officedocument.theme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0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theme/theme91.xml" ContentType="application/vnd.openxmlformats-officedocument.theme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theme/theme92.xml" ContentType="application/vnd.openxmlformats-officedocument.theme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theme/theme93.xml" ContentType="application/vnd.openxmlformats-officedocument.theme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theme/theme94.xml" ContentType="application/vnd.openxmlformats-officedocument.theme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theme/theme95.xml" ContentType="application/vnd.openxmlformats-officedocument.theme+xml"/>
  <Override PartName="/ppt/theme/themeOverride4.xml" ContentType="application/vnd.openxmlformats-officedocument.themeOverride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theme/theme96.xml" ContentType="application/vnd.openxmlformats-officedocument.theme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theme/theme97.xml" ContentType="application/vnd.openxmlformats-officedocument.theme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theme/theme98.xml" ContentType="application/vnd.openxmlformats-officedocument.theme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theme/theme99.xml" ContentType="application/vnd.openxmlformats-officedocument.theme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theme/theme100.xml" ContentType="application/vnd.openxmlformats-officedocument.theme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theme/theme101.xml" ContentType="application/vnd.openxmlformats-officedocument.theme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theme/theme102.xml" ContentType="application/vnd.openxmlformats-officedocument.theme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theme/theme103.xml" ContentType="application/vnd.openxmlformats-officedocument.theme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theme/theme104.xml" ContentType="application/vnd.openxmlformats-officedocument.theme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05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theme/theme106.xml" ContentType="application/vnd.openxmlformats-officedocument.theme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theme/theme107.xml" ContentType="application/vnd.openxmlformats-officedocument.theme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theme/theme108.xml" ContentType="application/vnd.openxmlformats-officedocument.theme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theme/theme109.xml" ContentType="application/vnd.openxmlformats-officedocument.theme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theme/theme110.xml" ContentType="application/vnd.openxmlformats-officedocument.theme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theme/theme111.xml" ContentType="application/vnd.openxmlformats-officedocument.theme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theme/theme112.xml" ContentType="application/vnd.openxmlformats-officedocument.theme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theme/theme113.xml" ContentType="application/vnd.openxmlformats-officedocument.theme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theme/theme114.xml" ContentType="application/vnd.openxmlformats-officedocument.theme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theme/theme115.xml" ContentType="application/vnd.openxmlformats-officedocument.theme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theme/theme116.xml" ContentType="application/vnd.openxmlformats-officedocument.theme+xml"/>
  <Override PartName="/ppt/theme/themeOverride5.xml" ContentType="application/vnd.openxmlformats-officedocument.themeOverride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theme/theme117.xml" ContentType="application/vnd.openxmlformats-officedocument.theme+xml"/>
  <Override PartName="/ppt/theme/themeOverride6.xml" ContentType="application/vnd.openxmlformats-officedocument.themeOverride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theme/theme118.xml" ContentType="application/vnd.openxmlformats-officedocument.theme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theme/theme119.xml" ContentType="application/vnd.openxmlformats-officedocument.theme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theme/theme120.xml" ContentType="application/vnd.openxmlformats-officedocument.theme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theme/theme121.xml" ContentType="application/vnd.openxmlformats-officedocument.theme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theme/theme122.xml" ContentType="application/vnd.openxmlformats-officedocument.theme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theme/theme123.xml" ContentType="application/vnd.openxmlformats-officedocument.theme+xml"/>
  <Override PartName="/ppt/theme/themeOverride7.xml" ContentType="application/vnd.openxmlformats-officedocument.themeOverride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theme/theme124.xml" ContentType="application/vnd.openxmlformats-officedocument.theme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theme/theme125.xml" ContentType="application/vnd.openxmlformats-officedocument.theme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theme/theme126.xml" ContentType="application/vnd.openxmlformats-officedocument.theme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theme/theme127.xml" ContentType="application/vnd.openxmlformats-officedocument.theme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theme/theme128.xml" ContentType="application/vnd.openxmlformats-officedocument.theme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theme/theme129.xml" ContentType="application/vnd.openxmlformats-officedocument.theme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theme/theme130.xml" ContentType="application/vnd.openxmlformats-officedocument.theme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theme/theme131.xml" ContentType="application/vnd.openxmlformats-officedocument.theme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theme/theme132.xml" ContentType="application/vnd.openxmlformats-officedocument.theme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theme/theme133.xml" ContentType="application/vnd.openxmlformats-officedocument.theme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34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theme/theme135.xml" ContentType="application/vnd.openxmlformats-officedocument.theme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theme/theme136.xml" ContentType="application/vnd.openxmlformats-officedocument.theme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theme/theme137.xml" ContentType="application/vnd.openxmlformats-officedocument.theme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theme/theme138.xml" ContentType="application/vnd.openxmlformats-officedocument.theme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theme/theme139.xml" ContentType="application/vnd.openxmlformats-officedocument.theme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theme/theme140.xml" ContentType="application/vnd.openxmlformats-officedocument.theme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theme/theme141.xml" ContentType="application/vnd.openxmlformats-officedocument.theme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theme/theme142.xml" ContentType="application/vnd.openxmlformats-officedocument.theme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14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8.xml" ContentType="application/vnd.openxmlformats-officedocument.themeOverr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charts/chart3.xml" ContentType="application/vnd.openxmlformats-officedocument.drawingml.chart+xml"/>
  <Override PartName="/ppt/theme/themeOverride10.xml" ContentType="application/vnd.openxmlformats-officedocument.themeOverride+xml"/>
  <Override PartName="/ppt/charts/chart4.xml" ContentType="application/vnd.openxmlformats-officedocument.drawingml.chart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9" r:id="rId1"/>
    <p:sldMasterId id="2147484252" r:id="rId2"/>
    <p:sldMasterId id="2147484263" r:id="rId3"/>
    <p:sldMasterId id="2147484276" r:id="rId4"/>
    <p:sldMasterId id="2147484289" r:id="rId5"/>
    <p:sldMasterId id="2147484324" r:id="rId6"/>
    <p:sldMasterId id="2147484335" r:id="rId7"/>
    <p:sldMasterId id="2147484358" r:id="rId8"/>
    <p:sldMasterId id="2147484502" r:id="rId9"/>
    <p:sldMasterId id="2147484608" r:id="rId10"/>
    <p:sldMasterId id="2147484619" r:id="rId11"/>
    <p:sldMasterId id="2147484654" r:id="rId12"/>
    <p:sldMasterId id="2147484689" r:id="rId13"/>
    <p:sldMasterId id="2147484712" r:id="rId14"/>
    <p:sldMasterId id="2147484725" r:id="rId15"/>
    <p:sldMasterId id="2147484748" r:id="rId16"/>
    <p:sldMasterId id="2147484759" r:id="rId17"/>
    <p:sldMasterId id="2147484770" r:id="rId18"/>
    <p:sldMasterId id="2147484850" r:id="rId19"/>
    <p:sldMasterId id="2147484863" r:id="rId20"/>
    <p:sldMasterId id="2147484874" r:id="rId21"/>
    <p:sldMasterId id="2147484972" r:id="rId22"/>
    <p:sldMasterId id="2147485062" r:id="rId23"/>
    <p:sldMasterId id="2147485108" r:id="rId24"/>
    <p:sldMasterId id="2147485148" r:id="rId25"/>
    <p:sldMasterId id="2147485208" r:id="rId26"/>
    <p:sldMasterId id="2147485222" r:id="rId27"/>
    <p:sldMasterId id="2147485235" r:id="rId28"/>
    <p:sldMasterId id="2147485260" r:id="rId29"/>
    <p:sldMasterId id="2147485324" r:id="rId30"/>
    <p:sldMasterId id="2147485340" r:id="rId31"/>
    <p:sldMasterId id="2147485407" r:id="rId32"/>
    <p:sldMasterId id="2147485420" r:id="rId33"/>
    <p:sldMasterId id="2147485433" r:id="rId34"/>
    <p:sldMasterId id="2147485566" r:id="rId35"/>
    <p:sldMasterId id="2147485782" r:id="rId36"/>
    <p:sldMasterId id="2147485798" r:id="rId37"/>
    <p:sldMasterId id="2147485871" r:id="rId38"/>
    <p:sldMasterId id="2147485905" r:id="rId39"/>
    <p:sldMasterId id="2147485955" r:id="rId40"/>
    <p:sldMasterId id="2147485968" r:id="rId41"/>
    <p:sldMasterId id="2147486036" r:id="rId42"/>
    <p:sldMasterId id="2147486133" r:id="rId43"/>
    <p:sldMasterId id="2147486183" r:id="rId44"/>
    <p:sldMasterId id="2147486343" r:id="rId45"/>
    <p:sldMasterId id="2147486481" r:id="rId46"/>
    <p:sldMasterId id="2147486644" r:id="rId47"/>
    <p:sldMasterId id="2147486665" r:id="rId48"/>
    <p:sldMasterId id="2147486676" r:id="rId49"/>
    <p:sldMasterId id="2147486727" r:id="rId50"/>
    <p:sldMasterId id="2147486884" r:id="rId51"/>
    <p:sldMasterId id="2147486897" r:id="rId52"/>
    <p:sldMasterId id="2147486957" r:id="rId53"/>
    <p:sldMasterId id="2147486969" r:id="rId54"/>
    <p:sldMasterId id="2147486982" r:id="rId55"/>
    <p:sldMasterId id="2147487009" r:id="rId56"/>
    <p:sldMasterId id="2147487210" r:id="rId57"/>
    <p:sldMasterId id="2147487224" r:id="rId58"/>
    <p:sldMasterId id="2147487279" r:id="rId59"/>
    <p:sldMasterId id="2147487316" r:id="rId60"/>
    <p:sldMasterId id="2147487372" r:id="rId61"/>
    <p:sldMasterId id="2147487441" r:id="rId62"/>
    <p:sldMasterId id="2147487516" r:id="rId63"/>
    <p:sldMasterId id="2147487553" r:id="rId64"/>
    <p:sldMasterId id="2147487616" r:id="rId65"/>
    <p:sldMasterId id="2147487678" r:id="rId66"/>
    <p:sldMasterId id="2147487691" r:id="rId67"/>
    <p:sldMasterId id="2147487745" r:id="rId68"/>
    <p:sldMasterId id="2147487822" r:id="rId69"/>
    <p:sldMasterId id="2147487835" r:id="rId70"/>
    <p:sldMasterId id="2147487944" r:id="rId71"/>
    <p:sldMasterId id="2147487970" r:id="rId72"/>
    <p:sldMasterId id="2147487991" r:id="rId73"/>
    <p:sldMasterId id="2147488119" r:id="rId74"/>
    <p:sldMasterId id="2147488133" r:id="rId75"/>
    <p:sldMasterId id="2147488166" r:id="rId76"/>
    <p:sldMasterId id="2147488179" r:id="rId77"/>
    <p:sldMasterId id="2147488241" r:id="rId78"/>
    <p:sldMasterId id="2147488292" r:id="rId79"/>
    <p:sldMasterId id="2147488306" r:id="rId80"/>
    <p:sldMasterId id="2147488319" r:id="rId81"/>
    <p:sldMasterId id="2147488357" r:id="rId82"/>
    <p:sldMasterId id="2147488371" r:id="rId83"/>
    <p:sldMasterId id="2147488383" r:id="rId84"/>
    <p:sldMasterId id="2147488457" r:id="rId85"/>
    <p:sldMasterId id="2147488539" r:id="rId86"/>
    <p:sldMasterId id="2147488553" r:id="rId87"/>
    <p:sldMasterId id="2147488567" r:id="rId88"/>
    <p:sldMasterId id="2147488580" r:id="rId89"/>
    <p:sldMasterId id="2147488593" r:id="rId90"/>
    <p:sldMasterId id="2147488804" r:id="rId91"/>
    <p:sldMasterId id="2147488817" r:id="rId92"/>
    <p:sldMasterId id="2147488967" r:id="rId93"/>
    <p:sldMasterId id="2147488980" r:id="rId94"/>
    <p:sldMasterId id="2147488993" r:id="rId95"/>
    <p:sldMasterId id="2147489079" r:id="rId96"/>
    <p:sldMasterId id="2147489101" r:id="rId97"/>
    <p:sldMasterId id="2147489110" r:id="rId98"/>
    <p:sldMasterId id="2147489143" r:id="rId99"/>
    <p:sldMasterId id="2147489156" r:id="rId100"/>
    <p:sldMasterId id="2147489329" r:id="rId101"/>
    <p:sldMasterId id="2147489342" r:id="rId102"/>
    <p:sldMasterId id="2147489424" r:id="rId103"/>
    <p:sldMasterId id="2147489437" r:id="rId104"/>
    <p:sldMasterId id="2147489450" r:id="rId105"/>
    <p:sldMasterId id="2147489528" r:id="rId106"/>
    <p:sldMasterId id="2147489541" r:id="rId107"/>
    <p:sldMasterId id="2147489819" r:id="rId108"/>
    <p:sldMasterId id="2147489857" r:id="rId109"/>
    <p:sldMasterId id="2147489869" r:id="rId110"/>
    <p:sldMasterId id="2147489881" r:id="rId111"/>
    <p:sldMasterId id="2147489966" r:id="rId112"/>
    <p:sldMasterId id="2147490079" r:id="rId113"/>
    <p:sldMasterId id="2147490153" r:id="rId114"/>
    <p:sldMasterId id="2147490165" r:id="rId115"/>
    <p:sldMasterId id="2147490264" r:id="rId116"/>
    <p:sldMasterId id="2147490286" r:id="rId117"/>
    <p:sldMasterId id="2147490308" r:id="rId118"/>
    <p:sldMasterId id="2147490389" r:id="rId119"/>
    <p:sldMasterId id="2147490483" r:id="rId120"/>
    <p:sldMasterId id="2147490498" r:id="rId121"/>
    <p:sldMasterId id="2147490573" r:id="rId122"/>
    <p:sldMasterId id="2147490600" r:id="rId123"/>
    <p:sldMasterId id="2147490690" r:id="rId124"/>
    <p:sldMasterId id="2147490715" r:id="rId125"/>
    <p:sldMasterId id="2147490730" r:id="rId126"/>
    <p:sldMasterId id="2147490781" r:id="rId127"/>
    <p:sldMasterId id="2147490794" r:id="rId128"/>
    <p:sldMasterId id="2147490879" r:id="rId129"/>
    <p:sldMasterId id="2147490977" r:id="rId130"/>
    <p:sldMasterId id="2147491060" r:id="rId131"/>
    <p:sldMasterId id="2147491084" r:id="rId132"/>
    <p:sldMasterId id="2147491096" r:id="rId133"/>
    <p:sldMasterId id="2147491141" r:id="rId134"/>
    <p:sldMasterId id="2147491153" r:id="rId135"/>
    <p:sldMasterId id="2147491201" r:id="rId136"/>
    <p:sldMasterId id="2147491222" r:id="rId137"/>
    <p:sldMasterId id="2147491427" r:id="rId138"/>
    <p:sldMasterId id="2147491437" r:id="rId139"/>
    <p:sldMasterId id="2147491483" r:id="rId140"/>
    <p:sldMasterId id="2147491568" r:id="rId141"/>
    <p:sldMasterId id="2147491578" r:id="rId142"/>
    <p:sldMasterId id="2147491608" r:id="rId143"/>
  </p:sldMasterIdLst>
  <p:notesMasterIdLst>
    <p:notesMasterId r:id="rId157"/>
  </p:notesMasterIdLst>
  <p:handoutMasterIdLst>
    <p:handoutMasterId r:id="rId158"/>
  </p:handoutMasterIdLst>
  <p:sldIdLst>
    <p:sldId id="3685" r:id="rId144"/>
    <p:sldId id="3675" r:id="rId145"/>
    <p:sldId id="3686" r:id="rId146"/>
    <p:sldId id="3687" r:id="rId147"/>
    <p:sldId id="3677" r:id="rId148"/>
    <p:sldId id="3683" r:id="rId149"/>
    <p:sldId id="3682" r:id="rId150"/>
    <p:sldId id="3674" r:id="rId151"/>
    <p:sldId id="3679" r:id="rId152"/>
    <p:sldId id="3655" r:id="rId153"/>
    <p:sldId id="3657" r:id="rId154"/>
    <p:sldId id="3659" r:id="rId155"/>
    <p:sldId id="3689" r:id="rId156"/>
  </p:sldIdLst>
  <p:sldSz cx="9144000" cy="5143500" type="screen16x9"/>
  <p:notesSz cx="6858000" cy="9947275"/>
  <p:defaultTextStyle>
    <a:defPPr>
      <a:defRPr lang="en-US"/>
    </a:defPPr>
    <a:lvl1pPr algn="l" defTabSz="434382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4382" indent="-34701" algn="l" defTabSz="434382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870186" indent="-70781" algn="l" defTabSz="434382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04592" indent="-105478" algn="l" defTabSz="434382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740381" indent="-141560" algn="l" defTabSz="434382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1998518" algn="l" defTabSz="799407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398223" algn="l" defTabSz="799407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2797937" algn="l" defTabSz="799407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197637" algn="l" defTabSz="799407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_kuzi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0000"/>
    <a:srgbClr val="0000CC"/>
    <a:srgbClr val="E0F1CB"/>
    <a:srgbClr val="F1FAFD"/>
    <a:srgbClr val="E9F5DB"/>
    <a:srgbClr val="3465A4"/>
    <a:srgbClr val="808080"/>
    <a:srgbClr val="006600"/>
    <a:srgbClr val="003399"/>
    <a:srgbClr val="C5E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9" autoAdjust="0"/>
    <p:restoredTop sz="99527" autoAdjust="0"/>
  </p:normalViewPr>
  <p:slideViewPr>
    <p:cSldViewPr snapToGrid="0">
      <p:cViewPr>
        <p:scale>
          <a:sx n="112" d="100"/>
          <a:sy n="112" d="100"/>
        </p:scale>
        <p:origin x="-1500" y="-6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>
        <p:guide orient="horz" pos="313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38" Type="http://schemas.openxmlformats.org/officeDocument/2006/relationships/slideMaster" Target="slideMasters/slideMaster138.xml"/><Relationship Id="rId154" Type="http://schemas.openxmlformats.org/officeDocument/2006/relationships/slide" Target="slides/slide11.xml"/><Relationship Id="rId159" Type="http://schemas.openxmlformats.org/officeDocument/2006/relationships/commentAuthors" Target="commentAuthors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Master" Target="slideMasters/slideMaster128.xml"/><Relationship Id="rId144" Type="http://schemas.openxmlformats.org/officeDocument/2006/relationships/slide" Target="slides/slide1.xml"/><Relationship Id="rId149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7.xml"/><Relationship Id="rId155" Type="http://schemas.openxmlformats.org/officeDocument/2006/relationships/slide" Target="slides/slide1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" Target="slides/slide2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43" Type="http://schemas.openxmlformats.org/officeDocument/2006/relationships/slideMaster" Target="slideMasters/slideMaster143.xml"/><Relationship Id="rId148" Type="http://schemas.openxmlformats.org/officeDocument/2006/relationships/slide" Target="slides/slide5.xml"/><Relationship Id="rId151" Type="http://schemas.openxmlformats.org/officeDocument/2006/relationships/slide" Target="slides/slide8.xml"/><Relationship Id="rId156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" Target="slides/slide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notesMaster" Target="notesMasters/notesMaster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0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 dirty="0" smtClean="0"/>
              <a:t>Сентябрь  2022 года</a:t>
            </a:r>
            <a:endParaRPr lang="ru-RU" sz="12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3"/>
            <c:bubble3D val="0"/>
            <c:spPr>
              <a:solidFill>
                <a:srgbClr val="C32D2E">
                  <a:lumMod val="60000"/>
                  <a:lumOff val="4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да, полностью</c:v>
                </c:pt>
                <c:pt idx="1">
                  <c:v>скорее да</c:v>
                </c:pt>
                <c:pt idx="2">
                  <c:v>скорее нет</c:v>
                </c:pt>
                <c:pt idx="3">
                  <c:v>нет, не доволен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0.161</c:v>
                </c:pt>
                <c:pt idx="1">
                  <c:v>0.46200000000000002</c:v>
                </c:pt>
                <c:pt idx="2">
                  <c:v>0.246</c:v>
                </c:pt>
                <c:pt idx="3">
                  <c:v>0.10299999999999999</c:v>
                </c:pt>
                <c:pt idx="4">
                  <c:v>2.9000000000000001E-2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F-4C2F-9444-FEBFDB2A0E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1.5328876827847861E-2"/>
          <c:y val="0.18238732717142814"/>
          <c:w val="0.25309021707862184"/>
          <c:h val="0.7710379575909353"/>
        </c:manualLayout>
      </c:layout>
      <c:overlay val="0"/>
      <c:txPr>
        <a:bodyPr/>
        <a:lstStyle/>
        <a:p>
          <a:pPr>
            <a:defRPr sz="9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Май 2023 года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да, полностью</c:v>
                </c:pt>
                <c:pt idx="1">
                  <c:v>скорее да</c:v>
                </c:pt>
                <c:pt idx="2">
                  <c:v>скорее нет</c:v>
                </c:pt>
                <c:pt idx="3">
                  <c:v>нет, не доволен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0.316</c:v>
                </c:pt>
                <c:pt idx="1">
                  <c:v>0.66200000000000003</c:v>
                </c:pt>
                <c:pt idx="2">
                  <c:v>1.9E-2</c:v>
                </c:pt>
                <c:pt idx="3">
                  <c:v>1E-3</c:v>
                </c:pt>
                <c:pt idx="4">
                  <c:v>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F-4C2F-9444-FEBFDB2A0E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 b="1" i="0" baseline="0" dirty="0" smtClean="0">
                <a:effectLst/>
              </a:rPr>
              <a:t>Сентябрь  2022 года</a:t>
            </a:r>
            <a:endParaRPr lang="ru-RU" sz="1200" dirty="0">
              <a:effectLst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еженедельно</c:v>
                </c:pt>
                <c:pt idx="1">
                  <c:v>ежемесячно</c:v>
                </c:pt>
                <c:pt idx="2">
                  <c:v>раз в полгода и реже</c:v>
                </c:pt>
                <c:pt idx="3">
                  <c:v>не проводятся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8.5000000000000006E-2</c:v>
                </c:pt>
                <c:pt idx="1">
                  <c:v>0.16400000000000001</c:v>
                </c:pt>
                <c:pt idx="2">
                  <c:v>0.20300000000000001</c:v>
                </c:pt>
                <c:pt idx="3">
                  <c:v>0.44900000000000001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F-4C2F-9444-FEBFDB2A0E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2.5560767000123979E-3"/>
          <c:y val="0.28625083355708886"/>
          <c:w val="0.46540038224416291"/>
          <c:h val="0.57486238455263405"/>
        </c:manualLayout>
      </c:layout>
      <c:overlay val="0"/>
      <c:txPr>
        <a:bodyPr/>
        <a:lstStyle/>
        <a:p>
          <a:pPr>
            <a:defRPr sz="9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Май 2023 года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еженедельно</c:v>
                </c:pt>
                <c:pt idx="1">
                  <c:v>ежемесячно</c:v>
                </c:pt>
                <c:pt idx="2">
                  <c:v>раз в полгода и реже</c:v>
                </c:pt>
                <c:pt idx="3">
                  <c:v>не проводятся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0.17399999999999999</c:v>
                </c:pt>
                <c:pt idx="1">
                  <c:v>0.26100000000000001</c:v>
                </c:pt>
                <c:pt idx="2">
                  <c:v>0.224</c:v>
                </c:pt>
                <c:pt idx="3">
                  <c:v>0.28100000000000003</c:v>
                </c:pt>
                <c:pt idx="4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F-4C2F-9444-FEBFDB2A0E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D66B4-B928-4BD4-9430-D9DCE35BA5A0}" type="doc">
      <dgm:prSet loTypeId="urn:microsoft.com/office/officeart/2008/layout/LinedList" loCatId="hierarchy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C9B7DD5-48C6-4336-B4A0-185681341256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 vert="vert270"/>
        <a:lstStyle/>
        <a:p>
          <a:pPr algn="ctr"/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</a:t>
          </a:r>
        </a:p>
        <a:p>
          <a:pPr algn="ctr"/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«Цифровая платформа «Управление школьным питанием региона "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766D30-0428-40AE-A9E1-8716E87C2855}" type="parTrans" cxnId="{135C0BCC-2898-4465-8518-2DDBC6551F50}">
      <dgm:prSet/>
      <dgm:spPr/>
      <dgm:t>
        <a:bodyPr/>
        <a:lstStyle/>
        <a:p>
          <a:endParaRPr lang="ru-RU"/>
        </a:p>
      </dgm:t>
    </dgm:pt>
    <dgm:pt modelId="{64BDC663-1729-481B-9214-0D88D72341B9}" type="sibTrans" cxnId="{135C0BCC-2898-4465-8518-2DDBC6551F50}">
      <dgm:prSet/>
      <dgm:spPr/>
      <dgm:t>
        <a:bodyPr/>
        <a:lstStyle/>
        <a:p>
          <a:endParaRPr lang="ru-RU"/>
        </a:p>
      </dgm:t>
    </dgm:pt>
    <dgm:pt modelId="{B3C3E03A-EAC1-496B-A452-B7A5DF6814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Опрос «Оцени питание»</a:t>
          </a:r>
        </a:p>
      </dgm:t>
    </dgm:pt>
    <dgm:pt modelId="{0D942FC8-008D-4D8B-8338-AB01C1D912DE}" type="parTrans" cxnId="{8E0B3A47-6EEB-4529-A60F-56BE5D0A7EF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848221D-3F55-4ED2-B5AB-EFF2DAB1F1A5}" type="sibTrans" cxnId="{8E0B3A47-6EEB-4529-A60F-56BE5D0A7EFB}">
      <dgm:prSet/>
      <dgm:spPr/>
      <dgm:t>
        <a:bodyPr/>
        <a:lstStyle/>
        <a:p>
          <a:endParaRPr lang="ru-RU"/>
        </a:p>
      </dgm:t>
    </dgm:pt>
    <dgm:pt modelId="{8B160192-49B8-4254-9695-36C0FC9D77D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Мониторинг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ежедневного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меню</a:t>
          </a:r>
        </a:p>
      </dgm:t>
    </dgm:pt>
    <dgm:pt modelId="{F5142C9F-059B-4E58-8126-D3F6FAB6B856}" type="parTrans" cxnId="{32DA40AE-E005-4442-8002-35716E1013DD}">
      <dgm:prSet/>
      <dgm:spPr/>
      <dgm:t>
        <a:bodyPr/>
        <a:lstStyle/>
        <a:p>
          <a:endParaRPr lang="ru-RU"/>
        </a:p>
      </dgm:t>
    </dgm:pt>
    <dgm:pt modelId="{793B53F8-B06E-42B0-9392-7FAD818108F7}" type="sibTrans" cxnId="{32DA40AE-E005-4442-8002-35716E1013DD}">
      <dgm:prSet/>
      <dgm:spPr/>
      <dgm:t>
        <a:bodyPr/>
        <a:lstStyle/>
        <a:p>
          <a:endParaRPr lang="ru-RU"/>
        </a:p>
      </dgm:t>
    </dgm:pt>
    <dgm:pt modelId="{DF5848EA-3A84-4AE9-8053-5B2056250EC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r>
            <a:rPr lang="ru-RU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Родительский контроль</a:t>
          </a:r>
          <a:endParaRPr lang="ru-RU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A7CF67-0848-46E8-B14A-BB6DBA171D4A}" type="parTrans" cxnId="{AA138877-9F58-4A9F-BC9A-C9D6BCE0996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38FCBD-6D4C-4372-BF9E-9154C12DBBBF}" type="sibTrans" cxnId="{AA138877-9F58-4A9F-BC9A-C9D6BCE09963}">
      <dgm:prSet/>
      <dgm:spPr/>
      <dgm:t>
        <a:bodyPr/>
        <a:lstStyle/>
        <a:p>
          <a:endParaRPr lang="ru-RU"/>
        </a:p>
      </dgm:t>
    </dgm:pt>
    <dgm:pt modelId="{9573B514-07CD-4FB2-8211-2D7D0162E9F9}" type="pres">
      <dgm:prSet presAssocID="{8EBD66B4-B928-4BD4-9430-D9DCE35BA5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07751EB-8B7C-4901-B762-0D98E16E8094}" type="pres">
      <dgm:prSet presAssocID="{7C9B7DD5-48C6-4336-B4A0-185681341256}" presName="thickLine" presStyleLbl="alignNode1" presStyleIdx="0" presStyleCnt="1"/>
      <dgm:spPr/>
    </dgm:pt>
    <dgm:pt modelId="{AE59196D-1790-4993-ABD0-477C2B7E1E5D}" type="pres">
      <dgm:prSet presAssocID="{7C9B7DD5-48C6-4336-B4A0-185681341256}" presName="horz1" presStyleCnt="0"/>
      <dgm:spPr/>
    </dgm:pt>
    <dgm:pt modelId="{3A94AA8E-7CBF-4C7F-B980-4FBDCECB74A6}" type="pres">
      <dgm:prSet presAssocID="{7C9B7DD5-48C6-4336-B4A0-185681341256}" presName="tx1" presStyleLbl="revTx" presStyleIdx="0" presStyleCnt="4" custScaleX="156927"/>
      <dgm:spPr/>
      <dgm:t>
        <a:bodyPr/>
        <a:lstStyle/>
        <a:p>
          <a:endParaRPr lang="ru-RU"/>
        </a:p>
      </dgm:t>
    </dgm:pt>
    <dgm:pt modelId="{D3858EF7-8BB3-4494-A479-641D3B566E88}" type="pres">
      <dgm:prSet presAssocID="{7C9B7DD5-48C6-4336-B4A0-185681341256}" presName="vert1" presStyleCnt="0"/>
      <dgm:spPr/>
    </dgm:pt>
    <dgm:pt modelId="{9D397FF1-A7F6-4A54-99A8-2D7D406899C0}" type="pres">
      <dgm:prSet presAssocID="{B3C3E03A-EAC1-496B-A452-B7A5DF68147B}" presName="vertSpace2a" presStyleCnt="0"/>
      <dgm:spPr/>
    </dgm:pt>
    <dgm:pt modelId="{716ED1B9-73C6-4FDE-A134-7A71B0FB2085}" type="pres">
      <dgm:prSet presAssocID="{B3C3E03A-EAC1-496B-A452-B7A5DF68147B}" presName="horz2" presStyleCnt="0"/>
      <dgm:spPr/>
    </dgm:pt>
    <dgm:pt modelId="{6D2A2039-DA9F-4213-A2AE-849D9F48FAFE}" type="pres">
      <dgm:prSet presAssocID="{B3C3E03A-EAC1-496B-A452-B7A5DF68147B}" presName="horzSpace2" presStyleCnt="0"/>
      <dgm:spPr/>
    </dgm:pt>
    <dgm:pt modelId="{1108180F-9BC4-485C-87A6-1AC870CBFF7C}" type="pres">
      <dgm:prSet presAssocID="{B3C3E03A-EAC1-496B-A452-B7A5DF68147B}" presName="tx2" presStyleLbl="revTx" presStyleIdx="1" presStyleCnt="4"/>
      <dgm:spPr/>
      <dgm:t>
        <a:bodyPr/>
        <a:lstStyle/>
        <a:p>
          <a:endParaRPr lang="ru-RU"/>
        </a:p>
      </dgm:t>
    </dgm:pt>
    <dgm:pt modelId="{E4FC44A3-057C-4AC8-B374-915F954CA518}" type="pres">
      <dgm:prSet presAssocID="{B3C3E03A-EAC1-496B-A452-B7A5DF68147B}" presName="vert2" presStyleCnt="0"/>
      <dgm:spPr/>
    </dgm:pt>
    <dgm:pt modelId="{E1EAAE97-4743-44A1-8E5A-D3895B76F895}" type="pres">
      <dgm:prSet presAssocID="{B3C3E03A-EAC1-496B-A452-B7A5DF68147B}" presName="thinLine2b" presStyleLbl="callout" presStyleIdx="0" presStyleCnt="3"/>
      <dgm:spPr/>
    </dgm:pt>
    <dgm:pt modelId="{178324A6-8C64-4C34-BFE4-9B76333A950E}" type="pres">
      <dgm:prSet presAssocID="{B3C3E03A-EAC1-496B-A452-B7A5DF68147B}" presName="vertSpace2b" presStyleCnt="0"/>
      <dgm:spPr/>
    </dgm:pt>
    <dgm:pt modelId="{75DAFE3F-A692-4FF4-BD16-61E7E92222C7}" type="pres">
      <dgm:prSet presAssocID="{8B160192-49B8-4254-9695-36C0FC9D77D7}" presName="horz2" presStyleCnt="0"/>
      <dgm:spPr/>
    </dgm:pt>
    <dgm:pt modelId="{19D0B0AD-BC87-409F-AF29-4AE03BD4EC92}" type="pres">
      <dgm:prSet presAssocID="{8B160192-49B8-4254-9695-36C0FC9D77D7}" presName="horzSpace2" presStyleCnt="0"/>
      <dgm:spPr/>
    </dgm:pt>
    <dgm:pt modelId="{902EB288-BEC6-43FD-BF7F-D006C300E814}" type="pres">
      <dgm:prSet presAssocID="{8B160192-49B8-4254-9695-36C0FC9D77D7}" presName="tx2" presStyleLbl="revTx" presStyleIdx="2" presStyleCnt="4"/>
      <dgm:spPr/>
      <dgm:t>
        <a:bodyPr/>
        <a:lstStyle/>
        <a:p>
          <a:endParaRPr lang="ru-RU"/>
        </a:p>
      </dgm:t>
    </dgm:pt>
    <dgm:pt modelId="{738AF610-CD8D-48ED-B81B-6A428A0862E2}" type="pres">
      <dgm:prSet presAssocID="{8B160192-49B8-4254-9695-36C0FC9D77D7}" presName="vert2" presStyleCnt="0"/>
      <dgm:spPr/>
    </dgm:pt>
    <dgm:pt modelId="{20866E74-F219-4F77-B3EE-05F5A2308315}" type="pres">
      <dgm:prSet presAssocID="{8B160192-49B8-4254-9695-36C0FC9D77D7}" presName="thinLine2b" presStyleLbl="callout" presStyleIdx="1" presStyleCnt="3"/>
      <dgm:spPr/>
    </dgm:pt>
    <dgm:pt modelId="{B5640C46-7542-4A08-B9E2-A20B4849F48E}" type="pres">
      <dgm:prSet presAssocID="{8B160192-49B8-4254-9695-36C0FC9D77D7}" presName="vertSpace2b" presStyleCnt="0"/>
      <dgm:spPr/>
    </dgm:pt>
    <dgm:pt modelId="{91EC33F0-28D5-410A-91B6-813BA05360DA}" type="pres">
      <dgm:prSet presAssocID="{DF5848EA-3A84-4AE9-8053-5B2056250ECD}" presName="horz2" presStyleCnt="0"/>
      <dgm:spPr/>
    </dgm:pt>
    <dgm:pt modelId="{96E932CF-06A4-4668-A053-E248BAD23E6F}" type="pres">
      <dgm:prSet presAssocID="{DF5848EA-3A84-4AE9-8053-5B2056250ECD}" presName="horzSpace2" presStyleCnt="0"/>
      <dgm:spPr/>
    </dgm:pt>
    <dgm:pt modelId="{B583705B-E0F6-47AF-A305-0038BD4E4C91}" type="pres">
      <dgm:prSet presAssocID="{DF5848EA-3A84-4AE9-8053-5B2056250ECD}" presName="tx2" presStyleLbl="revTx" presStyleIdx="3" presStyleCnt="4"/>
      <dgm:spPr/>
      <dgm:t>
        <a:bodyPr/>
        <a:lstStyle/>
        <a:p>
          <a:endParaRPr lang="ru-RU"/>
        </a:p>
      </dgm:t>
    </dgm:pt>
    <dgm:pt modelId="{E290BE0F-C71A-49FD-AE23-6B2B792955DE}" type="pres">
      <dgm:prSet presAssocID="{DF5848EA-3A84-4AE9-8053-5B2056250ECD}" presName="vert2" presStyleCnt="0"/>
      <dgm:spPr/>
    </dgm:pt>
    <dgm:pt modelId="{B875CFB7-D0A3-45D3-924F-EB0E5871056D}" type="pres">
      <dgm:prSet presAssocID="{DF5848EA-3A84-4AE9-8053-5B2056250ECD}" presName="thinLine2b" presStyleLbl="callout" presStyleIdx="2" presStyleCnt="3"/>
      <dgm:spPr/>
    </dgm:pt>
    <dgm:pt modelId="{2DCBA328-E4D1-4040-990D-FA1D5D2D7910}" type="pres">
      <dgm:prSet presAssocID="{DF5848EA-3A84-4AE9-8053-5B2056250ECD}" presName="vertSpace2b" presStyleCnt="0"/>
      <dgm:spPr/>
    </dgm:pt>
  </dgm:ptLst>
  <dgm:cxnLst>
    <dgm:cxn modelId="{20AC4C6C-CC29-4C9F-85AD-BB75D3CE8626}" type="presOf" srcId="{DF5848EA-3A84-4AE9-8053-5B2056250ECD}" destId="{B583705B-E0F6-47AF-A305-0038BD4E4C91}" srcOrd="0" destOrd="0" presId="urn:microsoft.com/office/officeart/2008/layout/LinedList"/>
    <dgm:cxn modelId="{32DA40AE-E005-4442-8002-35716E1013DD}" srcId="{7C9B7DD5-48C6-4336-B4A0-185681341256}" destId="{8B160192-49B8-4254-9695-36C0FC9D77D7}" srcOrd="1" destOrd="0" parTransId="{F5142C9F-059B-4E58-8126-D3F6FAB6B856}" sibTransId="{793B53F8-B06E-42B0-9392-7FAD818108F7}"/>
    <dgm:cxn modelId="{9D4F1EB9-2798-4205-8932-05C63AC1E52A}" type="presOf" srcId="{7C9B7DD5-48C6-4336-B4A0-185681341256}" destId="{3A94AA8E-7CBF-4C7F-B980-4FBDCECB74A6}" srcOrd="0" destOrd="0" presId="urn:microsoft.com/office/officeart/2008/layout/LinedList"/>
    <dgm:cxn modelId="{F5F34209-46EA-4095-85E7-2D690FB9A61E}" type="presOf" srcId="{B3C3E03A-EAC1-496B-A452-B7A5DF68147B}" destId="{1108180F-9BC4-485C-87A6-1AC870CBFF7C}" srcOrd="0" destOrd="0" presId="urn:microsoft.com/office/officeart/2008/layout/LinedList"/>
    <dgm:cxn modelId="{135C0BCC-2898-4465-8518-2DDBC6551F50}" srcId="{8EBD66B4-B928-4BD4-9430-D9DCE35BA5A0}" destId="{7C9B7DD5-48C6-4336-B4A0-185681341256}" srcOrd="0" destOrd="0" parTransId="{D0766D30-0428-40AE-A9E1-8716E87C2855}" sibTransId="{64BDC663-1729-481B-9214-0D88D72341B9}"/>
    <dgm:cxn modelId="{F9B56216-5DF4-43B6-8927-06EA88C909B9}" type="presOf" srcId="{8B160192-49B8-4254-9695-36C0FC9D77D7}" destId="{902EB288-BEC6-43FD-BF7F-D006C300E814}" srcOrd="0" destOrd="0" presId="urn:microsoft.com/office/officeart/2008/layout/LinedList"/>
    <dgm:cxn modelId="{8E0B3A47-6EEB-4529-A60F-56BE5D0A7EFB}" srcId="{7C9B7DD5-48C6-4336-B4A0-185681341256}" destId="{B3C3E03A-EAC1-496B-A452-B7A5DF68147B}" srcOrd="0" destOrd="0" parTransId="{0D942FC8-008D-4D8B-8338-AB01C1D912DE}" sibTransId="{4848221D-3F55-4ED2-B5AB-EFF2DAB1F1A5}"/>
    <dgm:cxn modelId="{AA138877-9F58-4A9F-BC9A-C9D6BCE09963}" srcId="{7C9B7DD5-48C6-4336-B4A0-185681341256}" destId="{DF5848EA-3A84-4AE9-8053-5B2056250ECD}" srcOrd="2" destOrd="0" parTransId="{60A7CF67-0848-46E8-B14A-BB6DBA171D4A}" sibTransId="{FE38FCBD-6D4C-4372-BF9E-9154C12DBBBF}"/>
    <dgm:cxn modelId="{66C38C82-AF37-47BB-B922-01515C1C53DA}" type="presOf" srcId="{8EBD66B4-B928-4BD4-9430-D9DCE35BA5A0}" destId="{9573B514-07CD-4FB2-8211-2D7D0162E9F9}" srcOrd="0" destOrd="0" presId="urn:microsoft.com/office/officeart/2008/layout/LinedList"/>
    <dgm:cxn modelId="{A0D70026-9CB5-48C2-9C18-83F4A4BFD757}" type="presParOf" srcId="{9573B514-07CD-4FB2-8211-2D7D0162E9F9}" destId="{007751EB-8B7C-4901-B762-0D98E16E8094}" srcOrd="0" destOrd="0" presId="urn:microsoft.com/office/officeart/2008/layout/LinedList"/>
    <dgm:cxn modelId="{D4852085-A37E-4407-B67D-14BC4DC1B1F9}" type="presParOf" srcId="{9573B514-07CD-4FB2-8211-2D7D0162E9F9}" destId="{AE59196D-1790-4993-ABD0-477C2B7E1E5D}" srcOrd="1" destOrd="0" presId="urn:microsoft.com/office/officeart/2008/layout/LinedList"/>
    <dgm:cxn modelId="{CA07DFE5-BF90-42C1-AB49-C78C5A54E350}" type="presParOf" srcId="{AE59196D-1790-4993-ABD0-477C2B7E1E5D}" destId="{3A94AA8E-7CBF-4C7F-B980-4FBDCECB74A6}" srcOrd="0" destOrd="0" presId="urn:microsoft.com/office/officeart/2008/layout/LinedList"/>
    <dgm:cxn modelId="{005F6783-0CB4-4F23-ADEA-5EC6125386ED}" type="presParOf" srcId="{AE59196D-1790-4993-ABD0-477C2B7E1E5D}" destId="{D3858EF7-8BB3-4494-A479-641D3B566E88}" srcOrd="1" destOrd="0" presId="urn:microsoft.com/office/officeart/2008/layout/LinedList"/>
    <dgm:cxn modelId="{59E3304C-8D78-4632-91E1-79B0BD57D3AE}" type="presParOf" srcId="{D3858EF7-8BB3-4494-A479-641D3B566E88}" destId="{9D397FF1-A7F6-4A54-99A8-2D7D406899C0}" srcOrd="0" destOrd="0" presId="urn:microsoft.com/office/officeart/2008/layout/LinedList"/>
    <dgm:cxn modelId="{6C5EFAA4-F09D-452F-A767-C7A356E0058D}" type="presParOf" srcId="{D3858EF7-8BB3-4494-A479-641D3B566E88}" destId="{716ED1B9-73C6-4FDE-A134-7A71B0FB2085}" srcOrd="1" destOrd="0" presId="urn:microsoft.com/office/officeart/2008/layout/LinedList"/>
    <dgm:cxn modelId="{C944214B-C528-4055-9913-3D15E6853ADE}" type="presParOf" srcId="{716ED1B9-73C6-4FDE-A134-7A71B0FB2085}" destId="{6D2A2039-DA9F-4213-A2AE-849D9F48FAFE}" srcOrd="0" destOrd="0" presId="urn:microsoft.com/office/officeart/2008/layout/LinedList"/>
    <dgm:cxn modelId="{533E8E0C-6E5E-46E3-ADD8-EC4E4B782E6F}" type="presParOf" srcId="{716ED1B9-73C6-4FDE-A134-7A71B0FB2085}" destId="{1108180F-9BC4-485C-87A6-1AC870CBFF7C}" srcOrd="1" destOrd="0" presId="urn:microsoft.com/office/officeart/2008/layout/LinedList"/>
    <dgm:cxn modelId="{A88F877A-7B30-4D35-BCA8-5CC836527BC2}" type="presParOf" srcId="{716ED1B9-73C6-4FDE-A134-7A71B0FB2085}" destId="{E4FC44A3-057C-4AC8-B374-915F954CA518}" srcOrd="2" destOrd="0" presId="urn:microsoft.com/office/officeart/2008/layout/LinedList"/>
    <dgm:cxn modelId="{A63F9FBC-621F-4CD6-B618-591EAEDA72BE}" type="presParOf" srcId="{D3858EF7-8BB3-4494-A479-641D3B566E88}" destId="{E1EAAE97-4743-44A1-8E5A-D3895B76F895}" srcOrd="2" destOrd="0" presId="urn:microsoft.com/office/officeart/2008/layout/LinedList"/>
    <dgm:cxn modelId="{C3937D85-989F-4880-B775-83D7C4A4C320}" type="presParOf" srcId="{D3858EF7-8BB3-4494-A479-641D3B566E88}" destId="{178324A6-8C64-4C34-BFE4-9B76333A950E}" srcOrd="3" destOrd="0" presId="urn:microsoft.com/office/officeart/2008/layout/LinedList"/>
    <dgm:cxn modelId="{DADB016D-16B1-47A6-AFC5-56EA6EB6D51F}" type="presParOf" srcId="{D3858EF7-8BB3-4494-A479-641D3B566E88}" destId="{75DAFE3F-A692-4FF4-BD16-61E7E92222C7}" srcOrd="4" destOrd="0" presId="urn:microsoft.com/office/officeart/2008/layout/LinedList"/>
    <dgm:cxn modelId="{94252D41-B20B-4E2F-BE93-E014CBB912A2}" type="presParOf" srcId="{75DAFE3F-A692-4FF4-BD16-61E7E92222C7}" destId="{19D0B0AD-BC87-409F-AF29-4AE03BD4EC92}" srcOrd="0" destOrd="0" presId="urn:microsoft.com/office/officeart/2008/layout/LinedList"/>
    <dgm:cxn modelId="{36926BBD-57FA-4593-BBEA-BF48ADF5FCCD}" type="presParOf" srcId="{75DAFE3F-A692-4FF4-BD16-61E7E92222C7}" destId="{902EB288-BEC6-43FD-BF7F-D006C300E814}" srcOrd="1" destOrd="0" presId="urn:microsoft.com/office/officeart/2008/layout/LinedList"/>
    <dgm:cxn modelId="{237A1CC1-2CB0-4D82-9082-D1A0086B633C}" type="presParOf" srcId="{75DAFE3F-A692-4FF4-BD16-61E7E92222C7}" destId="{738AF610-CD8D-48ED-B81B-6A428A0862E2}" srcOrd="2" destOrd="0" presId="urn:microsoft.com/office/officeart/2008/layout/LinedList"/>
    <dgm:cxn modelId="{C3AB4A66-A25F-46A3-BAB5-3BE9D67D043E}" type="presParOf" srcId="{D3858EF7-8BB3-4494-A479-641D3B566E88}" destId="{20866E74-F219-4F77-B3EE-05F5A2308315}" srcOrd="5" destOrd="0" presId="urn:microsoft.com/office/officeart/2008/layout/LinedList"/>
    <dgm:cxn modelId="{C7E3F269-B3D3-499D-AB53-3E8AA2F1A999}" type="presParOf" srcId="{D3858EF7-8BB3-4494-A479-641D3B566E88}" destId="{B5640C46-7542-4A08-B9E2-A20B4849F48E}" srcOrd="6" destOrd="0" presId="urn:microsoft.com/office/officeart/2008/layout/LinedList"/>
    <dgm:cxn modelId="{EE232427-256E-4C32-97A8-A710380F7462}" type="presParOf" srcId="{D3858EF7-8BB3-4494-A479-641D3B566E88}" destId="{91EC33F0-28D5-410A-91B6-813BA05360DA}" srcOrd="7" destOrd="0" presId="urn:microsoft.com/office/officeart/2008/layout/LinedList"/>
    <dgm:cxn modelId="{CF653514-8539-4A4D-9C83-81FFB44D7B77}" type="presParOf" srcId="{91EC33F0-28D5-410A-91B6-813BA05360DA}" destId="{96E932CF-06A4-4668-A053-E248BAD23E6F}" srcOrd="0" destOrd="0" presId="urn:microsoft.com/office/officeart/2008/layout/LinedList"/>
    <dgm:cxn modelId="{E275F42B-5F76-4A16-AB4E-8D69FC5A8C16}" type="presParOf" srcId="{91EC33F0-28D5-410A-91B6-813BA05360DA}" destId="{B583705B-E0F6-47AF-A305-0038BD4E4C91}" srcOrd="1" destOrd="0" presId="urn:microsoft.com/office/officeart/2008/layout/LinedList"/>
    <dgm:cxn modelId="{F079600D-DD02-491C-B339-356B79AAA73F}" type="presParOf" srcId="{91EC33F0-28D5-410A-91B6-813BA05360DA}" destId="{E290BE0F-C71A-49FD-AE23-6B2B792955DE}" srcOrd="2" destOrd="0" presId="urn:microsoft.com/office/officeart/2008/layout/LinedList"/>
    <dgm:cxn modelId="{633D5FA2-8E30-4797-83BD-F13A2BE811DE}" type="presParOf" srcId="{D3858EF7-8BB3-4494-A479-641D3B566E88}" destId="{B875CFB7-D0A3-45D3-924F-EB0E5871056D}" srcOrd="8" destOrd="0" presId="urn:microsoft.com/office/officeart/2008/layout/LinedList"/>
    <dgm:cxn modelId="{11069B67-06DB-43F1-A8A5-2FBA3F2D56CF}" type="presParOf" srcId="{D3858EF7-8BB3-4494-A479-641D3B566E88}" destId="{2DCBA328-E4D1-4040-990D-FA1D5D2D791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CE94B3-0DC7-4AE2-9074-4156868BFDF9}" type="doc">
      <dgm:prSet loTypeId="urn:microsoft.com/office/officeart/2005/8/layout/chevron2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53310B10-C702-457B-9B16-DD00D477F61C}">
      <dgm:prSet phldrT="[Текст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3096A-9A5B-400F-9A42-0E6B0E5FCBD5}" type="parTrans" cxnId="{B721D1CC-4D18-4332-9709-5DBC35A9207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CD40D-AEB2-4E19-A3C3-BB1EC0DE2E30}" type="sibTrans" cxnId="{B721D1CC-4D18-4332-9709-5DBC35A9207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012A7-84F4-4086-BFA6-41730601A77D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Картофельное пюре с котлетой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AA1FB-13DC-4626-BE09-84520308DDC8}" type="parTrans" cxnId="{A3A99F67-EE44-4B66-A8E9-E9FD578455B4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04BD2E-CA2F-444D-853A-939A8CD6C479}" type="sibTrans" cxnId="{A3A99F67-EE44-4B66-A8E9-E9FD578455B4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8ADFD-A090-419B-95DE-FC4088A3A527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51610A-68B8-4D31-BD77-2D97797E22E5}" type="parTrans" cxnId="{59094913-77E8-4459-8438-1D823835D28A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D6C3F5-E0F3-4C69-98C9-F020A1E396D2}" type="sibTrans" cxnId="{59094913-77E8-4459-8438-1D823835D28A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F55F6-7100-4E2A-A369-0883DD33740E}">
      <dgm:prSet custT="1"/>
      <dgm:spPr/>
      <dgm:t>
        <a:bodyPr/>
        <a:lstStyle/>
        <a:p>
          <a:r>
            <a:rPr lang="ru-RU" sz="1100" smtClean="0">
              <a:latin typeface="Arial" panose="020B0604020202020204" pitchFamily="34" charset="0"/>
              <a:cs typeface="Arial" panose="020B0604020202020204" pitchFamily="34" charset="0"/>
            </a:rPr>
            <a:t>Макароны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708A08-D314-4AC1-B95D-A0BC052ACBD7}" type="parTrans" cxnId="{50C1BF12-FCF7-4DD6-AA97-89802C6E86D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A4753C-823E-41E3-8AAD-E44B8A8A43B6}" type="sibTrans" cxnId="{50C1BF12-FCF7-4DD6-AA97-89802C6E86D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6AEA82-E325-414F-B8F7-1DD01DD27350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68603-2AAA-40FC-A4B8-041ECFCB1243}" type="parTrans" cxnId="{BE6CF98E-4491-43F4-8728-67601C34EE9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5DDE7F-9725-435E-84E0-B2E02C7D12E8}" type="sibTrans" cxnId="{BE6CF98E-4491-43F4-8728-67601C34EE9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A910B4-BD78-4843-99EC-6FF67F1B17D1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689CA-0D5A-466D-B555-447FB3E2B843}" type="parTrans" cxnId="{E4338B8E-8E35-4CCE-9A3D-702F0F85EAA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7A6221-F219-4281-8A16-BF6B07438BCD}" type="sibTrans" cxnId="{E4338B8E-8E35-4CCE-9A3D-702F0F85EAA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5734F5-513C-4375-8A79-873099FE7EEB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F3CC1-F7F3-4D23-B631-B04FA33BD066}" type="parTrans" cxnId="{5D5A1DB4-C8AB-49E2-A09C-1F26084C8603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CBE34-2FE2-4C37-A827-82110C7E7CDE}" type="sibTrans" cxnId="{5D5A1DB4-C8AB-49E2-A09C-1F26084C8603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A39EA1-6003-4FBC-A50B-2202783A8E76}">
      <dgm:prSet custT="1"/>
      <dgm:spPr/>
      <dgm:t>
        <a:bodyPr/>
        <a:lstStyle/>
        <a:p>
          <a:r>
            <a:rPr lang="ru-RU" sz="1100" smtClean="0">
              <a:latin typeface="Arial" panose="020B0604020202020204" pitchFamily="34" charset="0"/>
              <a:cs typeface="Arial" panose="020B0604020202020204" pitchFamily="34" charset="0"/>
            </a:rPr>
            <a:t>Борщ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F4B45-F0C8-4B6A-8AAB-C8F7A6682C57}" type="parTrans" cxnId="{3AEE81E2-2EBE-4FDD-8D22-51604632662B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D5AF3-A0EA-41C4-B16D-FEC4F07AC758}" type="sibTrans" cxnId="{3AEE81E2-2EBE-4FDD-8D22-51604632662B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FE63F-4544-40BF-828D-ACA149AC3F7B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2440DA-F902-4FB1-98BB-8331809ACD85}" type="parTrans" cxnId="{334BF8D3-ECFD-4B83-94DE-02C8B9B8E538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1D7AA-282F-4B1C-B300-2220264CD647}" type="sibTrans" cxnId="{334BF8D3-ECFD-4B83-94DE-02C8B9B8E538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6DECA5-ED96-4B65-986F-25727CD29266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B96E4-322F-4374-88F1-AEB1D87A91B9}" type="parTrans" cxnId="{AB2E4050-DB29-4A46-88A9-1B99B5FD08F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C2A14-16A2-4E6D-BA67-51BCF364A07D}" type="sibTrans" cxnId="{AB2E4050-DB29-4A46-88A9-1B99B5FD08F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1A866-98AE-40E7-9100-023FD42F908F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3FB9CF-BEE9-4B87-9C61-94531C90461A}" type="parTrans" cxnId="{F75E7434-57D8-4535-9E4B-1060A8B8614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4B6F98-809E-4137-8C47-D7E2A73F3BD3}" type="sibTrans" cxnId="{F75E7434-57D8-4535-9E4B-1060A8B8614C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318C0-2E95-40E4-90B1-1B4660803056}">
      <dgm:prSet custT="1"/>
      <dgm:spPr/>
      <dgm:t>
        <a:bodyPr/>
        <a:lstStyle/>
        <a:p>
          <a:r>
            <a:rPr lang="ru-RU" sz="1100" smtClean="0">
              <a:latin typeface="Arial" panose="020B0604020202020204" pitchFamily="34" charset="0"/>
              <a:cs typeface="Arial" panose="020B0604020202020204" pitchFamily="34" charset="0"/>
            </a:rPr>
            <a:t>Плов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E6DA2-2BBC-4135-8FC5-524BEA1EF67D}" type="parTrans" cxnId="{F5241297-3EC2-4CB4-9C72-315E97AF0ED4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8F8C4-6BAC-48CC-9AD2-19DBC9862E67}" type="sibTrans" cxnId="{F5241297-3EC2-4CB4-9C72-315E97AF0ED4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8387C-E209-4F0D-932B-113F96CA3D99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100" b="1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6</a:t>
          </a:r>
          <a:endParaRPr lang="ru-RU" sz="11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EFB768-2BB2-4EC7-B491-06AA6E0514D4}" type="parTrans" cxnId="{3BCABCAF-571F-41C3-95A2-A87285FC5BD9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694D30-F3E9-40BB-A33F-11238D825559}" type="sibTrans" cxnId="{3BCABCAF-571F-41C3-95A2-A87285FC5BD9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3A33BB-9A38-4374-8E1F-4B9D8584EE3B}">
      <dgm:prSet custT="1"/>
      <dgm:spPr/>
      <dgm:t>
        <a:bodyPr/>
        <a:lstStyle/>
        <a:p>
          <a:r>
            <a:rPr lang="ru-RU" sz="1100" smtClean="0">
              <a:latin typeface="Arial" panose="020B0604020202020204" pitchFamily="34" charset="0"/>
              <a:cs typeface="Arial" panose="020B0604020202020204" pitchFamily="34" charset="0"/>
            </a:rPr>
            <a:t>Творожная запеканка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132F0-E106-44E2-858C-3DD7FA943437}" type="parTrans" cxnId="{D9991A4D-41CF-4281-83E2-A497016B2329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31F168-44A6-43E2-9630-E81258DB220B}" type="sibTrans" cxnId="{D9991A4D-41CF-4281-83E2-A497016B2329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E2326B-721F-43A8-8F95-8050D7ADCADB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F3644-CADE-4476-8D8C-5DB06FEAD249}" type="parTrans" cxnId="{578A3E4F-11B8-4F1A-9BB6-818AA90FF073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685C18-BB92-4DFC-B1D1-12065A1F2E3D}" type="sibTrans" cxnId="{578A3E4F-11B8-4F1A-9BB6-818AA90FF073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E27A6E-D5F6-4A53-97D7-90FC856CE955}">
      <dgm:prSet custT="1"/>
      <dgm:spPr/>
      <dgm:t>
        <a:bodyPr/>
        <a:lstStyle/>
        <a:p>
          <a:r>
            <a:rPr lang="ru-RU" sz="1100" smtClean="0">
              <a:latin typeface="Arial" panose="020B0604020202020204" pitchFamily="34" charset="0"/>
              <a:cs typeface="Arial" panose="020B0604020202020204" pitchFamily="34" charset="0"/>
            </a:rPr>
            <a:t>Молочные каши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E9B07A-97FC-4A90-A82A-6728FBEBE1E5}" type="parTrans" cxnId="{34E5C916-6E21-40A9-84A3-C2C794D2E2E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CF8D57-D9B0-409F-85AE-ABAC720BB4D2}" type="sibTrans" cxnId="{34E5C916-6E21-40A9-84A3-C2C794D2E2E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1DC378-968C-49FC-B633-F86AAD058B1A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9B145F-330D-43B6-8FA9-93F68985744A}" type="parTrans" cxnId="{9EDEB3E3-1D93-418D-ABBE-75B42D63A58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35C31E-9FE9-42C8-9A07-6AFF71E9C66D}" type="sibTrans" cxnId="{9EDEB3E3-1D93-418D-ABBE-75B42D63A58E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99461-66F6-476F-A90B-DE3660BBC388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4A465-02C2-43C2-862B-BA48FF560C0A}" type="parTrans" cxnId="{43876860-2811-415C-97DA-787DC132DC1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5DEBC-1CE4-446F-ADDA-AE10D5585710}" type="sibTrans" cxnId="{43876860-2811-415C-97DA-787DC132DC11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BA3CF-0CF0-455D-BBDD-E0E88F57B451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EC49A2-7726-4CD7-8FFB-E614914AAF05}" type="parTrans" cxnId="{8FB5FCD1-6197-4C17-9CC2-4773F3F22F05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4AC957-A50C-4A68-86E7-E11B08FE0D6C}" type="sibTrans" cxnId="{8FB5FCD1-6197-4C17-9CC2-4773F3F22F05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FE60CB-EA5B-4E40-A925-C039A7A7B7C8}">
      <dgm:prSet custT="1"/>
      <dgm:spPr/>
      <dgm:t>
        <a:bodyPr/>
        <a:lstStyle/>
        <a:p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4EF70-99AD-4ACF-97D5-17A8E655E9FC}" type="parTrans" cxnId="{82D50E52-5AE0-4D55-B21E-A7D7FB842D1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08FBE-E1E5-4916-A714-4F39C7329029}" type="sibTrans" cxnId="{82D50E52-5AE0-4D55-B21E-A7D7FB842D17}">
      <dgm:prSet/>
      <dgm:spPr/>
      <dgm:t>
        <a:bodyPr/>
        <a:lstStyle/>
        <a:p>
          <a:endParaRPr lang="ru-RU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1BC370-4D25-43AB-9E6A-5A50CF5943B6}" type="pres">
      <dgm:prSet presAssocID="{22CE94B3-0DC7-4AE2-9074-4156868BFD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901DB9-B36B-4623-BE5A-95022BD7ACDF}" type="pres">
      <dgm:prSet presAssocID="{53310B10-C702-457B-9B16-DD00D477F61C}" presName="composite" presStyleCnt="0"/>
      <dgm:spPr/>
      <dgm:t>
        <a:bodyPr/>
        <a:lstStyle/>
        <a:p>
          <a:endParaRPr lang="ru-RU"/>
        </a:p>
      </dgm:t>
    </dgm:pt>
    <dgm:pt modelId="{B37550C8-BCC8-4F62-881A-51E9571D0C88}" type="pres">
      <dgm:prSet presAssocID="{53310B10-C702-457B-9B16-DD00D477F61C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C7F0-FCDC-4006-9CAD-FA14C9E68DF8}" type="pres">
      <dgm:prSet presAssocID="{53310B10-C702-457B-9B16-DD00D477F61C}" presName="descendantText" presStyleLbl="alignAcc1" presStyleIdx="0" presStyleCnt="6" custLinFactNeighborX="0" custLinFactNeighborY="-5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43A99-208A-4FD0-A1B9-9C7A891C5B83}" type="pres">
      <dgm:prSet presAssocID="{B14CD40D-AEB2-4E19-A3C3-BB1EC0DE2E30}" presName="sp" presStyleCnt="0"/>
      <dgm:spPr/>
      <dgm:t>
        <a:bodyPr/>
        <a:lstStyle/>
        <a:p>
          <a:endParaRPr lang="ru-RU"/>
        </a:p>
      </dgm:t>
    </dgm:pt>
    <dgm:pt modelId="{DC90A743-AD1F-4398-B45C-20AE385A9781}" type="pres">
      <dgm:prSet presAssocID="{2F28ADFD-A090-419B-95DE-FC4088A3A527}" presName="composite" presStyleCnt="0"/>
      <dgm:spPr/>
      <dgm:t>
        <a:bodyPr/>
        <a:lstStyle/>
        <a:p>
          <a:endParaRPr lang="ru-RU"/>
        </a:p>
      </dgm:t>
    </dgm:pt>
    <dgm:pt modelId="{7096E2C9-0812-4172-8CF2-87F50BD6084F}" type="pres">
      <dgm:prSet presAssocID="{2F28ADFD-A090-419B-95DE-FC4088A3A527}" presName="parentText" presStyleLbl="alignNode1" presStyleIdx="1" presStyleCnt="6" custLinFactNeighborX="20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E2D06C-12DF-4F89-B662-3435461E3C68}" type="pres">
      <dgm:prSet presAssocID="{2F28ADFD-A090-419B-95DE-FC4088A3A527}" presName="descendantText" presStyleLbl="alignAcc1" presStyleIdx="1" presStyleCnt="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E54DD-D54C-44A1-B1FF-DAACBE6D3B15}" type="pres">
      <dgm:prSet presAssocID="{ABD6C3F5-E0F3-4C69-98C9-F020A1E396D2}" presName="sp" presStyleCnt="0"/>
      <dgm:spPr/>
      <dgm:t>
        <a:bodyPr/>
        <a:lstStyle/>
        <a:p>
          <a:endParaRPr lang="ru-RU"/>
        </a:p>
      </dgm:t>
    </dgm:pt>
    <dgm:pt modelId="{7716C496-8F4E-4671-A8CC-D55892248336}" type="pres">
      <dgm:prSet presAssocID="{C6A910B4-BD78-4843-99EC-6FF67F1B17D1}" presName="composite" presStyleCnt="0"/>
      <dgm:spPr/>
      <dgm:t>
        <a:bodyPr/>
        <a:lstStyle/>
        <a:p>
          <a:endParaRPr lang="ru-RU"/>
        </a:p>
      </dgm:t>
    </dgm:pt>
    <dgm:pt modelId="{C84BE988-F603-4372-9B57-960FA17A4E42}" type="pres">
      <dgm:prSet presAssocID="{C6A910B4-BD78-4843-99EC-6FF67F1B17D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55C04-38E4-4B4A-96CD-8C324BE31072}" type="pres">
      <dgm:prSet presAssocID="{C6A910B4-BD78-4843-99EC-6FF67F1B17D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4900C-D5DB-4977-B845-DA8067964789}" type="pres">
      <dgm:prSet presAssocID="{007A6221-F219-4281-8A16-BF6B07438BCD}" presName="sp" presStyleCnt="0"/>
      <dgm:spPr/>
      <dgm:t>
        <a:bodyPr/>
        <a:lstStyle/>
        <a:p>
          <a:endParaRPr lang="ru-RU"/>
        </a:p>
      </dgm:t>
    </dgm:pt>
    <dgm:pt modelId="{49537CDE-B172-46FA-8FF0-5D9855207076}" type="pres">
      <dgm:prSet presAssocID="{7B4FE63F-4544-40BF-828D-ACA149AC3F7B}" presName="composite" presStyleCnt="0"/>
      <dgm:spPr/>
      <dgm:t>
        <a:bodyPr/>
        <a:lstStyle/>
        <a:p>
          <a:endParaRPr lang="ru-RU"/>
        </a:p>
      </dgm:t>
    </dgm:pt>
    <dgm:pt modelId="{170F6B91-B27E-4245-81ED-1F04C7446693}" type="pres">
      <dgm:prSet presAssocID="{7B4FE63F-4544-40BF-828D-ACA149AC3F7B}" presName="parentText" presStyleLbl="alignNode1" presStyleIdx="3" presStyleCnt="6" custLinFactNeighborX="2718" custLinFactNeighborY="42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1249C-E46A-4F79-A6E5-326428FBFBF9}" type="pres">
      <dgm:prSet presAssocID="{7B4FE63F-4544-40BF-828D-ACA149AC3F7B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1880A0-924C-41AB-80CE-343332D180F5}" type="pres">
      <dgm:prSet presAssocID="{7BF1D7AA-282F-4B1C-B300-2220264CD647}" presName="sp" presStyleCnt="0"/>
      <dgm:spPr/>
      <dgm:t>
        <a:bodyPr/>
        <a:lstStyle/>
        <a:p>
          <a:endParaRPr lang="ru-RU"/>
        </a:p>
      </dgm:t>
    </dgm:pt>
    <dgm:pt modelId="{A1D4FB41-6216-4F33-BCDB-4675B5AB9C20}" type="pres">
      <dgm:prSet presAssocID="{8731A866-98AE-40E7-9100-023FD42F908F}" presName="composite" presStyleCnt="0"/>
      <dgm:spPr/>
      <dgm:t>
        <a:bodyPr/>
        <a:lstStyle/>
        <a:p>
          <a:endParaRPr lang="ru-RU"/>
        </a:p>
      </dgm:t>
    </dgm:pt>
    <dgm:pt modelId="{F14332BA-5D35-414C-BDE1-B99128A5B371}" type="pres">
      <dgm:prSet presAssocID="{8731A866-98AE-40E7-9100-023FD42F908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45964-F845-45FF-B786-B034811B7CDD}" type="pres">
      <dgm:prSet presAssocID="{8731A866-98AE-40E7-9100-023FD42F908F}" presName="descendantText" presStyleLbl="alignAcc1" presStyleIdx="4" presStyleCnt="6" custLinFactNeighborX="434" custLinFactNeighborY="4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A961A-AF84-4FF1-ACA7-F96EDFF9304F}" type="pres">
      <dgm:prSet presAssocID="{6D4B6F98-809E-4137-8C47-D7E2A73F3BD3}" presName="sp" presStyleCnt="0"/>
      <dgm:spPr/>
      <dgm:t>
        <a:bodyPr/>
        <a:lstStyle/>
        <a:p>
          <a:endParaRPr lang="ru-RU"/>
        </a:p>
      </dgm:t>
    </dgm:pt>
    <dgm:pt modelId="{7B7EF7CF-4EAB-4214-B595-E576969F23C9}" type="pres">
      <dgm:prSet presAssocID="{8B08387C-E209-4F0D-932B-113F96CA3D99}" presName="composite" presStyleCnt="0"/>
      <dgm:spPr/>
      <dgm:t>
        <a:bodyPr/>
        <a:lstStyle/>
        <a:p>
          <a:endParaRPr lang="ru-RU"/>
        </a:p>
      </dgm:t>
    </dgm:pt>
    <dgm:pt modelId="{3BDC951F-7374-4E5A-A5D8-DD4FC0B6147E}" type="pres">
      <dgm:prSet presAssocID="{8B08387C-E209-4F0D-932B-113F96CA3D9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90FDB-6908-4829-87FF-D54A24C68DC5}" type="pres">
      <dgm:prSet presAssocID="{8B08387C-E209-4F0D-932B-113F96CA3D99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4BF8D3-ECFD-4B83-94DE-02C8B9B8E538}" srcId="{22CE94B3-0DC7-4AE2-9074-4156868BFDF9}" destId="{7B4FE63F-4544-40BF-828D-ACA149AC3F7B}" srcOrd="3" destOrd="0" parTransId="{3E2440DA-F902-4FB1-98BB-8331809ACD85}" sibTransId="{7BF1D7AA-282F-4B1C-B300-2220264CD647}"/>
    <dgm:cxn modelId="{8FB5FCD1-6197-4C17-9CC2-4773F3F22F05}" srcId="{C6A910B4-BD78-4843-99EC-6FF67F1B17D1}" destId="{EC6BA3CF-0CF0-455D-BBDD-E0E88F57B451}" srcOrd="2" destOrd="0" parTransId="{FEEC49A2-7726-4CD7-8FFB-E614914AAF05}" sibTransId="{844AC957-A50C-4A68-86E7-E11B08FE0D6C}"/>
    <dgm:cxn modelId="{A3A99F67-EE44-4B66-A8E9-E9FD578455B4}" srcId="{53310B10-C702-457B-9B16-DD00D477F61C}" destId="{66C012A7-84F4-4086-BFA6-41730601A77D}" srcOrd="0" destOrd="0" parTransId="{5E7AA1FB-13DC-4626-BE09-84520308DDC8}" sibTransId="{7104BD2E-CA2F-444D-853A-939A8CD6C479}"/>
    <dgm:cxn modelId="{3BCABCAF-571F-41C3-95A2-A87285FC5BD9}" srcId="{22CE94B3-0DC7-4AE2-9074-4156868BFDF9}" destId="{8B08387C-E209-4F0D-932B-113F96CA3D99}" srcOrd="5" destOrd="0" parTransId="{4BEFB768-2BB2-4EC7-B491-06AA6E0514D4}" sibTransId="{05694D30-F3E9-40BB-A33F-11238D825559}"/>
    <dgm:cxn modelId="{9EDEB3E3-1D93-418D-ABBE-75B42D63A58E}" srcId="{8B08387C-E209-4F0D-932B-113F96CA3D99}" destId="{5E1DC378-968C-49FC-B633-F86AAD058B1A}" srcOrd="0" destOrd="0" parTransId="{469B145F-330D-43B6-8FA9-93F68985744A}" sibTransId="{0835C31E-9FE9-42C8-9A07-6AFF71E9C66D}"/>
    <dgm:cxn modelId="{00F47E68-D847-43C8-8571-45A5202E26ED}" type="presOf" srcId="{7B4FE63F-4544-40BF-828D-ACA149AC3F7B}" destId="{170F6B91-B27E-4245-81ED-1F04C7446693}" srcOrd="0" destOrd="0" presId="urn:microsoft.com/office/officeart/2005/8/layout/chevron2"/>
    <dgm:cxn modelId="{CAA2507E-F72F-46BB-9140-9A26D6215DFF}" type="presOf" srcId="{EDA39EA1-6003-4FBC-A50B-2202783A8E76}" destId="{1F755C04-38E4-4B4A-96CD-8C324BE31072}" srcOrd="0" destOrd="1" presId="urn:microsoft.com/office/officeart/2005/8/layout/chevron2"/>
    <dgm:cxn modelId="{DCFFE308-C796-4EC5-BB95-CB731F176674}" type="presOf" srcId="{AE1318C0-2E95-40E4-90B1-1B4660803056}" destId="{29C45964-F845-45FF-B786-B034811B7CDD}" srcOrd="0" destOrd="0" presId="urn:microsoft.com/office/officeart/2005/8/layout/chevron2"/>
    <dgm:cxn modelId="{EDA819A1-C365-44E4-9FC8-33EEB1BF924A}" type="presOf" srcId="{EC6BA3CF-0CF0-455D-BBDD-E0E88F57B451}" destId="{1F755C04-38E4-4B4A-96CD-8C324BE31072}" srcOrd="0" destOrd="2" presId="urn:microsoft.com/office/officeart/2005/8/layout/chevron2"/>
    <dgm:cxn modelId="{1ABF0770-D88F-4816-807C-BAFC89EDDD91}" type="presOf" srcId="{22CE94B3-0DC7-4AE2-9074-4156868BFDF9}" destId="{481BC370-4D25-43AB-9E6A-5A50CF5943B6}" srcOrd="0" destOrd="0" presId="urn:microsoft.com/office/officeart/2005/8/layout/chevron2"/>
    <dgm:cxn modelId="{2DB267B2-6661-4293-89C2-21042760024F}" type="presOf" srcId="{EA6AEA82-E325-414F-B8F7-1DD01DD27350}" destId="{76E2D06C-12DF-4F89-B662-3435461E3C68}" srcOrd="0" destOrd="2" presId="urn:microsoft.com/office/officeart/2005/8/layout/chevron2"/>
    <dgm:cxn modelId="{2E1B5DDE-EB26-4103-93ED-8C3CC02C5D7A}" type="presOf" srcId="{2F3A33BB-9A38-4374-8E1F-4B9D8584EE3B}" destId="{62490FDB-6908-4829-87FF-D54A24C68DC5}" srcOrd="0" destOrd="1" presId="urn:microsoft.com/office/officeart/2005/8/layout/chevron2"/>
    <dgm:cxn modelId="{34E5C916-6E21-40A9-84A3-C2C794D2E2EE}" srcId="{7B4FE63F-4544-40BF-828D-ACA149AC3F7B}" destId="{AAE27A6E-D5F6-4A53-97D7-90FC856CE955}" srcOrd="1" destOrd="0" parTransId="{3FE9B07A-97FC-4A90-A82A-6728FBEBE1E5}" sibTransId="{B2CF8D57-D9B0-409F-85AE-ABAC720BB4D2}"/>
    <dgm:cxn modelId="{A70E5EA3-6EA5-4647-BFF5-06B273BC93B9}" type="presOf" srcId="{53310B10-C702-457B-9B16-DD00D477F61C}" destId="{B37550C8-BCC8-4F62-881A-51E9571D0C88}" srcOrd="0" destOrd="0" presId="urn:microsoft.com/office/officeart/2005/8/layout/chevron2"/>
    <dgm:cxn modelId="{8D2F45EA-7168-4737-A94A-1E374C136014}" type="presOf" srcId="{5E1DC378-968C-49FC-B633-F86AAD058B1A}" destId="{62490FDB-6908-4829-87FF-D54A24C68DC5}" srcOrd="0" destOrd="0" presId="urn:microsoft.com/office/officeart/2005/8/layout/chevron2"/>
    <dgm:cxn modelId="{65FD915B-8A07-424D-9B8A-4A4B3070F703}" type="presOf" srcId="{AAE27A6E-D5F6-4A53-97D7-90FC856CE955}" destId="{C821249C-E46A-4F79-A6E5-326428FBFBF9}" srcOrd="0" destOrd="1" presId="urn:microsoft.com/office/officeart/2005/8/layout/chevron2"/>
    <dgm:cxn modelId="{9E453CD4-7B6E-4A19-B047-38749AE830A1}" type="presOf" srcId="{66C012A7-84F4-4086-BFA6-41730601A77D}" destId="{649DC7F0-FCDC-4006-9CAD-FA14C9E68DF8}" srcOrd="0" destOrd="0" presId="urn:microsoft.com/office/officeart/2005/8/layout/chevron2"/>
    <dgm:cxn modelId="{ED73DCBA-ECBB-4A6B-B599-DB0C9A83D7F2}" type="presOf" srcId="{21E2326B-721F-43A8-8F95-8050D7ADCADB}" destId="{62490FDB-6908-4829-87FF-D54A24C68DC5}" srcOrd="0" destOrd="2" presId="urn:microsoft.com/office/officeart/2005/8/layout/chevron2"/>
    <dgm:cxn modelId="{B721D1CC-4D18-4332-9709-5DBC35A9207C}" srcId="{22CE94B3-0DC7-4AE2-9074-4156868BFDF9}" destId="{53310B10-C702-457B-9B16-DD00D477F61C}" srcOrd="0" destOrd="0" parTransId="{4AE3096A-9A5B-400F-9A42-0E6B0E5FCBD5}" sibTransId="{B14CD40D-AEB2-4E19-A3C3-BB1EC0DE2E30}"/>
    <dgm:cxn modelId="{34F85ACE-310F-408F-B798-8C54932EA2D6}" type="presOf" srcId="{2F28ADFD-A090-419B-95DE-FC4088A3A527}" destId="{7096E2C9-0812-4172-8CF2-87F50BD6084F}" srcOrd="0" destOrd="0" presId="urn:microsoft.com/office/officeart/2005/8/layout/chevron2"/>
    <dgm:cxn modelId="{E4DE74B2-F52E-46AD-B219-9E791D427B6A}" type="presOf" srcId="{BCFE60CB-EA5B-4E40-A925-C039A7A7B7C8}" destId="{C821249C-E46A-4F79-A6E5-326428FBFBF9}" srcOrd="0" destOrd="2" presId="urn:microsoft.com/office/officeart/2005/8/layout/chevron2"/>
    <dgm:cxn modelId="{50C1BF12-FCF7-4DD6-AA97-89802C6E86D1}" srcId="{2F28ADFD-A090-419B-95DE-FC4088A3A527}" destId="{30FF55F6-7100-4E2A-A369-0883DD33740E}" srcOrd="1" destOrd="0" parTransId="{DD708A08-D314-4AC1-B95D-A0BC052ACBD7}" sibTransId="{D8A4753C-823E-41E3-8AAD-E44B8A8A43B6}"/>
    <dgm:cxn modelId="{7021D1D5-9AAB-4424-A56C-E08DBF57A4BF}" type="presOf" srcId="{AD899461-66F6-476F-A90B-DE3660BBC388}" destId="{76E2D06C-12DF-4F89-B662-3435461E3C68}" srcOrd="0" destOrd="0" presId="urn:microsoft.com/office/officeart/2005/8/layout/chevron2"/>
    <dgm:cxn modelId="{6D5C8EB6-214A-453B-972D-2B73D69D1D22}" type="presOf" srcId="{C6A910B4-BD78-4843-99EC-6FF67F1B17D1}" destId="{C84BE988-F603-4372-9B57-960FA17A4E42}" srcOrd="0" destOrd="0" presId="urn:microsoft.com/office/officeart/2005/8/layout/chevron2"/>
    <dgm:cxn modelId="{AB2E4050-DB29-4A46-88A9-1B99B5FD08FC}" srcId="{7B4FE63F-4544-40BF-828D-ACA149AC3F7B}" destId="{FC6DECA5-ED96-4B65-986F-25727CD29266}" srcOrd="0" destOrd="0" parTransId="{597B96E4-322F-4374-88F1-AEB1D87A91B9}" sibTransId="{C94C2A14-16A2-4E6D-BA67-51BCF364A07D}"/>
    <dgm:cxn modelId="{59094913-77E8-4459-8438-1D823835D28A}" srcId="{22CE94B3-0DC7-4AE2-9074-4156868BFDF9}" destId="{2F28ADFD-A090-419B-95DE-FC4088A3A527}" srcOrd="1" destOrd="0" parTransId="{E651610A-68B8-4D31-BD77-2D97797E22E5}" sibTransId="{ABD6C3F5-E0F3-4C69-98C9-F020A1E396D2}"/>
    <dgm:cxn modelId="{578A3E4F-11B8-4F1A-9BB6-818AA90FF073}" srcId="{8B08387C-E209-4F0D-932B-113F96CA3D99}" destId="{21E2326B-721F-43A8-8F95-8050D7ADCADB}" srcOrd="2" destOrd="0" parTransId="{207F3644-CADE-4476-8D8C-5DB06FEAD249}" sibTransId="{1B685C18-BB92-4DFC-B1D1-12065A1F2E3D}"/>
    <dgm:cxn modelId="{D9991A4D-41CF-4281-83E2-A497016B2329}" srcId="{8B08387C-E209-4F0D-932B-113F96CA3D99}" destId="{2F3A33BB-9A38-4374-8E1F-4B9D8584EE3B}" srcOrd="1" destOrd="0" parTransId="{386132F0-E106-44E2-858C-3DD7FA943437}" sibTransId="{6D31F168-44A6-43E2-9630-E81258DB220B}"/>
    <dgm:cxn modelId="{BE6CF98E-4491-43F4-8728-67601C34EE97}" srcId="{2F28ADFD-A090-419B-95DE-FC4088A3A527}" destId="{EA6AEA82-E325-414F-B8F7-1DD01DD27350}" srcOrd="2" destOrd="0" parTransId="{83568603-2AAA-40FC-A4B8-041ECFCB1243}" sibTransId="{A95DDE7F-9725-435E-84E0-B2E02C7D12E8}"/>
    <dgm:cxn modelId="{E4338B8E-8E35-4CCE-9A3D-702F0F85EAA1}" srcId="{22CE94B3-0DC7-4AE2-9074-4156868BFDF9}" destId="{C6A910B4-BD78-4843-99EC-6FF67F1B17D1}" srcOrd="2" destOrd="0" parTransId="{89C689CA-0D5A-466D-B555-447FB3E2B843}" sibTransId="{007A6221-F219-4281-8A16-BF6B07438BCD}"/>
    <dgm:cxn modelId="{A1CEBF34-DCD1-41AE-813D-2E56D3948294}" type="presOf" srcId="{30FF55F6-7100-4E2A-A369-0883DD33740E}" destId="{76E2D06C-12DF-4F89-B662-3435461E3C68}" srcOrd="0" destOrd="1" presId="urn:microsoft.com/office/officeart/2005/8/layout/chevron2"/>
    <dgm:cxn modelId="{FE744BCA-B37C-4920-8AA5-1CD82787F953}" type="presOf" srcId="{8B08387C-E209-4F0D-932B-113F96CA3D99}" destId="{3BDC951F-7374-4E5A-A5D8-DD4FC0B6147E}" srcOrd="0" destOrd="0" presId="urn:microsoft.com/office/officeart/2005/8/layout/chevron2"/>
    <dgm:cxn modelId="{F5241297-3EC2-4CB4-9C72-315E97AF0ED4}" srcId="{8731A866-98AE-40E7-9100-023FD42F908F}" destId="{AE1318C0-2E95-40E4-90B1-1B4660803056}" srcOrd="0" destOrd="0" parTransId="{817E6DA2-2BBC-4135-8FC5-524BEA1EF67D}" sibTransId="{2708F8C4-6BAC-48CC-9AD2-19DBC9862E67}"/>
    <dgm:cxn modelId="{F75E7434-57D8-4535-9E4B-1060A8B8614C}" srcId="{22CE94B3-0DC7-4AE2-9074-4156868BFDF9}" destId="{8731A866-98AE-40E7-9100-023FD42F908F}" srcOrd="4" destOrd="0" parTransId="{C63FB9CF-BEE9-4B87-9C61-94531C90461A}" sibTransId="{6D4B6F98-809E-4137-8C47-D7E2A73F3BD3}"/>
    <dgm:cxn modelId="{3AEE81E2-2EBE-4FDD-8D22-51604632662B}" srcId="{C6A910B4-BD78-4843-99EC-6FF67F1B17D1}" destId="{EDA39EA1-6003-4FBC-A50B-2202783A8E76}" srcOrd="1" destOrd="0" parTransId="{460F4B45-F0C8-4B6A-8AAB-C8F7A6682C57}" sibTransId="{267D5AF3-A0EA-41C4-B16D-FEC4F07AC758}"/>
    <dgm:cxn modelId="{43876860-2811-415C-97DA-787DC132DC11}" srcId="{2F28ADFD-A090-419B-95DE-FC4088A3A527}" destId="{AD899461-66F6-476F-A90B-DE3660BBC388}" srcOrd="0" destOrd="0" parTransId="{8584A465-02C2-43C2-862B-BA48FF560C0A}" sibTransId="{FD75DEBC-1CE4-446F-ADDA-AE10D5585710}"/>
    <dgm:cxn modelId="{FB8CB175-43EC-4926-B542-5E3D185C2E58}" type="presOf" srcId="{FC6DECA5-ED96-4B65-986F-25727CD29266}" destId="{C821249C-E46A-4F79-A6E5-326428FBFBF9}" srcOrd="0" destOrd="0" presId="urn:microsoft.com/office/officeart/2005/8/layout/chevron2"/>
    <dgm:cxn modelId="{82D50E52-5AE0-4D55-B21E-A7D7FB842D17}" srcId="{7B4FE63F-4544-40BF-828D-ACA149AC3F7B}" destId="{BCFE60CB-EA5B-4E40-A925-C039A7A7B7C8}" srcOrd="2" destOrd="0" parTransId="{2BE4EF70-99AD-4ACF-97D5-17A8E655E9FC}" sibTransId="{0AF08FBE-E1E5-4916-A714-4F39C7329029}"/>
    <dgm:cxn modelId="{F97A5C6F-A376-4825-860F-A6BC4D8B2FC1}" type="presOf" srcId="{8731A866-98AE-40E7-9100-023FD42F908F}" destId="{F14332BA-5D35-414C-BDE1-B99128A5B371}" srcOrd="0" destOrd="0" presId="urn:microsoft.com/office/officeart/2005/8/layout/chevron2"/>
    <dgm:cxn modelId="{5D5A1DB4-C8AB-49E2-A09C-1F26084C8603}" srcId="{C6A910B4-BD78-4843-99EC-6FF67F1B17D1}" destId="{EA5734F5-513C-4375-8A79-873099FE7EEB}" srcOrd="0" destOrd="0" parTransId="{2E7F3CC1-F7F3-4D23-B631-B04FA33BD066}" sibTransId="{896CBE34-2FE2-4C37-A827-82110C7E7CDE}"/>
    <dgm:cxn modelId="{29DDBE8D-2A66-4442-BFCD-0F5C24D7D821}" type="presOf" srcId="{EA5734F5-513C-4375-8A79-873099FE7EEB}" destId="{1F755C04-38E4-4B4A-96CD-8C324BE31072}" srcOrd="0" destOrd="0" presId="urn:microsoft.com/office/officeart/2005/8/layout/chevron2"/>
    <dgm:cxn modelId="{9EB67C5C-CC2A-4AE9-828A-EE8EF36DE282}" type="presParOf" srcId="{481BC370-4D25-43AB-9E6A-5A50CF5943B6}" destId="{44901DB9-B36B-4623-BE5A-95022BD7ACDF}" srcOrd="0" destOrd="0" presId="urn:microsoft.com/office/officeart/2005/8/layout/chevron2"/>
    <dgm:cxn modelId="{10F41C32-C0C4-41E9-B52C-B51D65F49BA9}" type="presParOf" srcId="{44901DB9-B36B-4623-BE5A-95022BD7ACDF}" destId="{B37550C8-BCC8-4F62-881A-51E9571D0C88}" srcOrd="0" destOrd="0" presId="urn:microsoft.com/office/officeart/2005/8/layout/chevron2"/>
    <dgm:cxn modelId="{1048B858-78DF-4827-AF60-A30B77A8C92C}" type="presParOf" srcId="{44901DB9-B36B-4623-BE5A-95022BD7ACDF}" destId="{649DC7F0-FCDC-4006-9CAD-FA14C9E68DF8}" srcOrd="1" destOrd="0" presId="urn:microsoft.com/office/officeart/2005/8/layout/chevron2"/>
    <dgm:cxn modelId="{572A740C-93AA-4E87-B669-19DE91FEB3E9}" type="presParOf" srcId="{481BC370-4D25-43AB-9E6A-5A50CF5943B6}" destId="{71A43A99-208A-4FD0-A1B9-9C7A891C5B83}" srcOrd="1" destOrd="0" presId="urn:microsoft.com/office/officeart/2005/8/layout/chevron2"/>
    <dgm:cxn modelId="{74A4196B-D618-4A69-BC20-4A61C31126B4}" type="presParOf" srcId="{481BC370-4D25-43AB-9E6A-5A50CF5943B6}" destId="{DC90A743-AD1F-4398-B45C-20AE385A9781}" srcOrd="2" destOrd="0" presId="urn:microsoft.com/office/officeart/2005/8/layout/chevron2"/>
    <dgm:cxn modelId="{311FBC84-0840-4E03-B15C-EEE46F8A3980}" type="presParOf" srcId="{DC90A743-AD1F-4398-B45C-20AE385A9781}" destId="{7096E2C9-0812-4172-8CF2-87F50BD6084F}" srcOrd="0" destOrd="0" presId="urn:microsoft.com/office/officeart/2005/8/layout/chevron2"/>
    <dgm:cxn modelId="{3D234932-4277-43BD-A79D-8743D6122C9F}" type="presParOf" srcId="{DC90A743-AD1F-4398-B45C-20AE385A9781}" destId="{76E2D06C-12DF-4F89-B662-3435461E3C68}" srcOrd="1" destOrd="0" presId="urn:microsoft.com/office/officeart/2005/8/layout/chevron2"/>
    <dgm:cxn modelId="{A1342985-CBB7-432B-8C26-F0A7AFFECDA1}" type="presParOf" srcId="{481BC370-4D25-43AB-9E6A-5A50CF5943B6}" destId="{DBAE54DD-D54C-44A1-B1FF-DAACBE6D3B15}" srcOrd="3" destOrd="0" presId="urn:microsoft.com/office/officeart/2005/8/layout/chevron2"/>
    <dgm:cxn modelId="{FAC6E3D5-CD7D-4C6E-A46F-B2045120861E}" type="presParOf" srcId="{481BC370-4D25-43AB-9E6A-5A50CF5943B6}" destId="{7716C496-8F4E-4671-A8CC-D55892248336}" srcOrd="4" destOrd="0" presId="urn:microsoft.com/office/officeart/2005/8/layout/chevron2"/>
    <dgm:cxn modelId="{EF55D6D0-31D9-4A27-94F1-1EB439DF7B24}" type="presParOf" srcId="{7716C496-8F4E-4671-A8CC-D55892248336}" destId="{C84BE988-F603-4372-9B57-960FA17A4E42}" srcOrd="0" destOrd="0" presId="urn:microsoft.com/office/officeart/2005/8/layout/chevron2"/>
    <dgm:cxn modelId="{08F3B96C-AF83-4E01-B9D6-4A39B26B3741}" type="presParOf" srcId="{7716C496-8F4E-4671-A8CC-D55892248336}" destId="{1F755C04-38E4-4B4A-96CD-8C324BE31072}" srcOrd="1" destOrd="0" presId="urn:microsoft.com/office/officeart/2005/8/layout/chevron2"/>
    <dgm:cxn modelId="{05BF580C-4DF7-4E45-86CD-04FC27285A71}" type="presParOf" srcId="{481BC370-4D25-43AB-9E6A-5A50CF5943B6}" destId="{6364900C-D5DB-4977-B845-DA8067964789}" srcOrd="5" destOrd="0" presId="urn:microsoft.com/office/officeart/2005/8/layout/chevron2"/>
    <dgm:cxn modelId="{D6E9E7EE-75E8-40B1-9311-32A6350C3882}" type="presParOf" srcId="{481BC370-4D25-43AB-9E6A-5A50CF5943B6}" destId="{49537CDE-B172-46FA-8FF0-5D9855207076}" srcOrd="6" destOrd="0" presId="urn:microsoft.com/office/officeart/2005/8/layout/chevron2"/>
    <dgm:cxn modelId="{86C177B2-FB53-43C6-A00E-FC51F5E6FF90}" type="presParOf" srcId="{49537CDE-B172-46FA-8FF0-5D9855207076}" destId="{170F6B91-B27E-4245-81ED-1F04C7446693}" srcOrd="0" destOrd="0" presId="urn:microsoft.com/office/officeart/2005/8/layout/chevron2"/>
    <dgm:cxn modelId="{11FE0CB0-D857-4140-88E2-1BFD7B9CD530}" type="presParOf" srcId="{49537CDE-B172-46FA-8FF0-5D9855207076}" destId="{C821249C-E46A-4F79-A6E5-326428FBFBF9}" srcOrd="1" destOrd="0" presId="urn:microsoft.com/office/officeart/2005/8/layout/chevron2"/>
    <dgm:cxn modelId="{53775995-D715-45CE-A022-A51E6117235E}" type="presParOf" srcId="{481BC370-4D25-43AB-9E6A-5A50CF5943B6}" destId="{AF1880A0-924C-41AB-80CE-343332D180F5}" srcOrd="7" destOrd="0" presId="urn:microsoft.com/office/officeart/2005/8/layout/chevron2"/>
    <dgm:cxn modelId="{29C2128B-F13C-447A-A86C-FB3A38999008}" type="presParOf" srcId="{481BC370-4D25-43AB-9E6A-5A50CF5943B6}" destId="{A1D4FB41-6216-4F33-BCDB-4675B5AB9C20}" srcOrd="8" destOrd="0" presId="urn:microsoft.com/office/officeart/2005/8/layout/chevron2"/>
    <dgm:cxn modelId="{D06479A6-0BBF-468E-9932-F811B58C66B4}" type="presParOf" srcId="{A1D4FB41-6216-4F33-BCDB-4675B5AB9C20}" destId="{F14332BA-5D35-414C-BDE1-B99128A5B371}" srcOrd="0" destOrd="0" presId="urn:microsoft.com/office/officeart/2005/8/layout/chevron2"/>
    <dgm:cxn modelId="{B8E332A8-6541-440B-84D9-587404574336}" type="presParOf" srcId="{A1D4FB41-6216-4F33-BCDB-4675B5AB9C20}" destId="{29C45964-F845-45FF-B786-B034811B7CDD}" srcOrd="1" destOrd="0" presId="urn:microsoft.com/office/officeart/2005/8/layout/chevron2"/>
    <dgm:cxn modelId="{7F0AAB05-643C-4F6E-A931-7D35ECA0F61A}" type="presParOf" srcId="{481BC370-4D25-43AB-9E6A-5A50CF5943B6}" destId="{B82A961A-AF84-4FF1-ACA7-F96EDFF9304F}" srcOrd="9" destOrd="0" presId="urn:microsoft.com/office/officeart/2005/8/layout/chevron2"/>
    <dgm:cxn modelId="{01378936-5FAE-4841-BD77-3F49C790F943}" type="presParOf" srcId="{481BC370-4D25-43AB-9E6A-5A50CF5943B6}" destId="{7B7EF7CF-4EAB-4214-B595-E576969F23C9}" srcOrd="10" destOrd="0" presId="urn:microsoft.com/office/officeart/2005/8/layout/chevron2"/>
    <dgm:cxn modelId="{AFFD6515-3513-456E-8286-989CA1EA9863}" type="presParOf" srcId="{7B7EF7CF-4EAB-4214-B595-E576969F23C9}" destId="{3BDC951F-7374-4E5A-A5D8-DD4FC0B6147E}" srcOrd="0" destOrd="0" presId="urn:microsoft.com/office/officeart/2005/8/layout/chevron2"/>
    <dgm:cxn modelId="{DEA81880-7996-4CAE-8CA7-2F8A52058535}" type="presParOf" srcId="{7B7EF7CF-4EAB-4214-B595-E576969F23C9}" destId="{62490FDB-6908-4829-87FF-D54A24C68DC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4574" y="0"/>
          <a:ext cx="3092242" cy="424935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Наименование цели</a:t>
          </a:r>
          <a:endParaRPr lang="ru-RU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57176" y="0"/>
          <a:ext cx="1396399" cy="424935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/>
          <a:r>
            <a:rPr lang="ru-RU" sz="11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Теку-</a:t>
          </a:r>
          <a:r>
            <a:rPr lang="ru-RU" sz="1100" b="1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щий</a:t>
          </a:r>
          <a:r>
            <a:rPr lang="ru-RU" sz="11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indent="0"/>
          <a:r>
            <a:rPr lang="ru-RU" sz="11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показатель</a:t>
          </a:r>
          <a:endParaRPr lang="ru-RU" sz="11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13935" y="0"/>
          <a:ext cx="1396399" cy="424935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5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Целевой </a:t>
          </a:r>
        </a:p>
        <a:p>
          <a:r>
            <a:rPr lang="ru-RU" sz="105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показа-</a:t>
          </a:r>
          <a:r>
            <a:rPr lang="ru-RU" sz="1050" b="1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тель</a:t>
          </a:r>
          <a:endParaRPr lang="ru-RU" sz="105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470695" y="0"/>
          <a:ext cx="1396399" cy="424935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50" b="1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Фактичес</a:t>
          </a:r>
          <a:r>
            <a:rPr lang="ru-RU" sz="105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-кий показа-</a:t>
          </a:r>
          <a:r>
            <a:rPr lang="ru-RU" sz="1050" b="1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тель</a:t>
          </a:r>
          <a:endParaRPr lang="ru-RU" sz="105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A70E4DBC-BE65-4438-9979-C579C5F5B1ED}">
      <dgm:prSet phldrT="[Текст]" custT="1"/>
      <dgm:spPr>
        <a:xfrm>
          <a:off x="6727454" y="0"/>
          <a:ext cx="1907928" cy="424935"/>
        </a:xfrm>
        <a:solidFill>
          <a:srgbClr val="5DCEAF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200" b="1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Результатив-ность</a:t>
          </a:r>
          <a:endParaRPr lang="ru-RU" sz="12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A3323C-BBF1-4BB8-906D-B05DB91AD70F}" type="parTrans" cxnId="{ACAF1BF7-FDDA-45C8-B390-02AE1616722C}">
      <dgm:prSet/>
      <dgm:spPr/>
      <dgm:t>
        <a:bodyPr/>
        <a:lstStyle/>
        <a:p>
          <a:endParaRPr lang="ru-RU"/>
        </a:p>
      </dgm:t>
    </dgm:pt>
    <dgm:pt modelId="{7DD8F914-9BE5-4D98-AA7E-715A56EF4683}" type="sibTrans" cxnId="{ACAF1BF7-FDDA-45C8-B390-02AE1616722C}">
      <dgm:prSet/>
      <dgm:spPr/>
      <dgm:t>
        <a:bodyPr/>
        <a:lstStyle/>
        <a:p>
          <a:endParaRPr lang="ru-RU"/>
        </a:p>
      </dgm:t>
    </dgm:pt>
    <dgm:pt modelId="{94DC125F-31D8-4AB6-B12F-D62CC5C7FD50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9FABA1AC-3C57-4813-AD98-F09428EC7B49}" type="pres">
      <dgm:prSet presAssocID="{1124FD3A-CFE4-456D-9D61-FB84AD6E2FD0}" presName="parTxOnly" presStyleLbl="node1" presStyleIdx="0" presStyleCnt="5" custScaleX="185013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A3AED527-2430-4B97-9173-C68A117C5D50}" type="pres">
      <dgm:prSet presAssocID="{B1CA1934-D170-4E5C-9E21-0431CE9B8447}" presName="parSpace" presStyleCnt="0"/>
      <dgm:spPr/>
    </dgm:pt>
    <dgm:pt modelId="{B5802DE7-C6C9-4B0D-B4F2-E14134819612}" type="pres">
      <dgm:prSet presAssocID="{2B861FF7-28F7-4133-BEC3-653060C3B2A2}" presName="parTxOnly" presStyleLbl="node1" presStyleIdx="1" presStyleCnt="5" custScaleX="66727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1D9E1653-8AC2-413E-A188-7F027A08DC71}" type="pres">
      <dgm:prSet presAssocID="{BCE94DD0-2863-45D2-81FE-15B0A02BDABA}" presName="parSpace" presStyleCnt="0"/>
      <dgm:spPr/>
    </dgm:pt>
    <dgm:pt modelId="{FE96E39D-7C16-4BBA-9357-0AD974005411}" type="pres">
      <dgm:prSet presAssocID="{2D386069-638A-40FB-826B-215BF58A0850}" presName="parTxOnly" presStyleLbl="node1" presStyleIdx="2" presStyleCnt="5" custScaleX="72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A5758053-DC65-4744-B81A-B737C852786F}" type="pres">
      <dgm:prSet presAssocID="{2FA2194E-8758-4188-8604-0AB599CF5B5A}" presName="parSpace" presStyleCnt="0"/>
      <dgm:spPr/>
    </dgm:pt>
    <dgm:pt modelId="{A15395A7-EC3B-4305-AB8B-C73F93A5C75F}" type="pres">
      <dgm:prSet presAssocID="{8693789A-3A7E-499B-9F55-D39142A7361A}" presName="parTxOnly" presStyleLbl="node1" presStyleIdx="3" presStyleCnt="5" custScaleX="76934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36EB7DA8-DD01-41F7-A215-0F81EE7A9905}" type="pres">
      <dgm:prSet presAssocID="{809D930C-B141-46AF-B6DC-CEB8E619703E}" presName="parSpace" presStyleCnt="0"/>
      <dgm:spPr/>
    </dgm:pt>
    <dgm:pt modelId="{FEE36505-6B0E-4883-B665-1554750B7C14}" type="pres">
      <dgm:prSet presAssocID="{A70E4DBC-BE65-4438-9979-C579C5F5B1ED}" presName="parTxOnly" presStyleLbl="node1" presStyleIdx="4" presStyleCnt="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89B80EAE-6410-4AB6-B9C1-84E81CC824F7}" type="presOf" srcId="{A70E4DBC-BE65-4438-9979-C579C5F5B1ED}" destId="{FEE36505-6B0E-4883-B665-1554750B7C14}" srcOrd="0" destOrd="0" presId="urn:microsoft.com/office/officeart/2005/8/layout/hChevron3"/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7D5B7039-06E5-40A3-9F3D-DC7DC68D1A80}" type="presOf" srcId="{4DA83AC4-862D-43F2-99AD-B93D36287BED}" destId="{94DC125F-31D8-4AB6-B12F-D62CC5C7FD50}" srcOrd="0" destOrd="0" presId="urn:microsoft.com/office/officeart/2005/8/layout/hChevron3"/>
    <dgm:cxn modelId="{87E2064D-FF97-4CB4-82A2-E079DBB0F462}" type="presOf" srcId="{1124FD3A-CFE4-456D-9D61-FB84AD6E2FD0}" destId="{9FABA1AC-3C57-4813-AD98-F09428EC7B49}" srcOrd="0" destOrd="0" presId="urn:microsoft.com/office/officeart/2005/8/layout/hChevron3"/>
    <dgm:cxn modelId="{FD1D6CB2-E4E9-4962-9575-FB61EC8D3019}" type="presOf" srcId="{2D386069-638A-40FB-826B-215BF58A0850}" destId="{FE96E39D-7C16-4BBA-9357-0AD974005411}" srcOrd="0" destOrd="0" presId="urn:microsoft.com/office/officeart/2005/8/layout/hChevron3"/>
    <dgm:cxn modelId="{ACAF1BF7-FDDA-45C8-B390-02AE1616722C}" srcId="{4DA83AC4-862D-43F2-99AD-B93D36287BED}" destId="{A70E4DBC-BE65-4438-9979-C579C5F5B1ED}" srcOrd="4" destOrd="0" parTransId="{5FA3323C-BBF1-4BB8-906D-B05DB91AD70F}" sibTransId="{7DD8F914-9BE5-4D98-AA7E-715A56EF4683}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BD9E6830-A6FC-4874-99B5-7EE7759755D8}" type="presOf" srcId="{8693789A-3A7E-499B-9F55-D39142A7361A}" destId="{A15395A7-EC3B-4305-AB8B-C73F93A5C75F}" srcOrd="0" destOrd="0" presId="urn:microsoft.com/office/officeart/2005/8/layout/hChevron3"/>
    <dgm:cxn modelId="{C4903A46-ACCA-44E3-8F6A-6250CCA86CE6}" type="presOf" srcId="{2B861FF7-28F7-4133-BEC3-653060C3B2A2}" destId="{B5802DE7-C6C9-4B0D-B4F2-E14134819612}" srcOrd="0" destOrd="0" presId="urn:microsoft.com/office/officeart/2005/8/layout/hChevron3"/>
    <dgm:cxn modelId="{DF258604-98C8-4D04-86CD-ADFCF62EE171}" type="presParOf" srcId="{94DC125F-31D8-4AB6-B12F-D62CC5C7FD50}" destId="{9FABA1AC-3C57-4813-AD98-F09428EC7B49}" srcOrd="0" destOrd="0" presId="urn:microsoft.com/office/officeart/2005/8/layout/hChevron3"/>
    <dgm:cxn modelId="{D42749DA-7342-4AD5-8A46-BB7D5151DFDF}" type="presParOf" srcId="{94DC125F-31D8-4AB6-B12F-D62CC5C7FD50}" destId="{A3AED527-2430-4B97-9173-C68A117C5D50}" srcOrd="1" destOrd="0" presId="urn:microsoft.com/office/officeart/2005/8/layout/hChevron3"/>
    <dgm:cxn modelId="{DD68F0D3-7EEB-42AA-98E3-FADB46DB2EA6}" type="presParOf" srcId="{94DC125F-31D8-4AB6-B12F-D62CC5C7FD50}" destId="{B5802DE7-C6C9-4B0D-B4F2-E14134819612}" srcOrd="2" destOrd="0" presId="urn:microsoft.com/office/officeart/2005/8/layout/hChevron3"/>
    <dgm:cxn modelId="{97F1A9A8-B3AC-4070-A97B-887208D9F811}" type="presParOf" srcId="{94DC125F-31D8-4AB6-B12F-D62CC5C7FD50}" destId="{1D9E1653-8AC2-413E-A188-7F027A08DC71}" srcOrd="3" destOrd="0" presId="urn:microsoft.com/office/officeart/2005/8/layout/hChevron3"/>
    <dgm:cxn modelId="{2921BBB9-AD42-49DF-8B1B-D512644E225D}" type="presParOf" srcId="{94DC125F-31D8-4AB6-B12F-D62CC5C7FD50}" destId="{FE96E39D-7C16-4BBA-9357-0AD974005411}" srcOrd="4" destOrd="0" presId="urn:microsoft.com/office/officeart/2005/8/layout/hChevron3"/>
    <dgm:cxn modelId="{9C65872E-E6DD-4424-923C-F863FDA5645E}" type="presParOf" srcId="{94DC125F-31D8-4AB6-B12F-D62CC5C7FD50}" destId="{A5758053-DC65-4744-B81A-B737C852786F}" srcOrd="5" destOrd="0" presId="urn:microsoft.com/office/officeart/2005/8/layout/hChevron3"/>
    <dgm:cxn modelId="{3941ED95-1150-44D5-8146-617150146A81}" type="presParOf" srcId="{94DC125F-31D8-4AB6-B12F-D62CC5C7FD50}" destId="{A15395A7-EC3B-4305-AB8B-C73F93A5C75F}" srcOrd="6" destOrd="0" presId="urn:microsoft.com/office/officeart/2005/8/layout/hChevron3"/>
    <dgm:cxn modelId="{3CA22007-C6AE-4669-B6E2-D258818B5601}" type="presParOf" srcId="{94DC125F-31D8-4AB6-B12F-D62CC5C7FD50}" destId="{36EB7DA8-DD01-41F7-A215-0F81EE7A9905}" srcOrd="7" destOrd="0" presId="urn:microsoft.com/office/officeart/2005/8/layout/hChevron3"/>
    <dgm:cxn modelId="{F0813CB0-F001-49DC-92F3-600538DEABDB}" type="presParOf" srcId="{94DC125F-31D8-4AB6-B12F-D62CC5C7FD50}" destId="{FEE36505-6B0E-4883-B665-1554750B7C1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1924" y="258030"/>
          <a:ext cx="3125525" cy="564571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Снижение индекса «несъедаемости», %</a:t>
          </a:r>
          <a:endParaRPr lang="ru-RU" sz="16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86307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30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56593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15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526880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DC878D80-28BA-488C-8B45-A11CCE033DF5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A79607EE-86DD-4242-8BFA-5928C4705CD9}" type="pres">
      <dgm:prSet presAssocID="{1124FD3A-CFE4-456D-9D61-FB84AD6E2FD0}" presName="parTxOnly" presStyleLbl="node1" presStyleIdx="0" presStyleCnt="4" custScaleX="108267" custLinFactNeighborX="-39024" custLinFactNeighborY="100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D58DD5A1-07F3-49AB-A61A-66153FF7E85F}" type="pres">
      <dgm:prSet presAssocID="{B1CA1934-D170-4E5C-9E21-0431CE9B8447}" presName="parSpace" presStyleCnt="0"/>
      <dgm:spPr/>
    </dgm:pt>
    <dgm:pt modelId="{621988F1-8682-4263-B2FB-D4586CE848CF}" type="pres">
      <dgm:prSet presAssocID="{2B861FF7-28F7-4133-BEC3-653060C3B2A2}" presName="parTxOnly" presStyleLbl="node1" presStyleIdx="1" presStyleCnt="4" custScaleX="426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C1B5985A-397C-49B1-B184-F161C68BD44B}" type="pres">
      <dgm:prSet presAssocID="{BCE94DD0-2863-45D2-81FE-15B0A02BDABA}" presName="parSpace" presStyleCnt="0"/>
      <dgm:spPr/>
    </dgm:pt>
    <dgm:pt modelId="{5C723727-33EF-44FB-ACE5-622477F55A9B}" type="pres">
      <dgm:prSet presAssocID="{2D386069-638A-40FB-826B-215BF58A0850}" presName="parTxOnly" presStyleLbl="node1" presStyleIdx="2" presStyleCnt="4" custScaleX="41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A362E66-BB16-401D-9358-7A36A1C7984F}" type="pres">
      <dgm:prSet presAssocID="{2FA2194E-8758-4188-8604-0AB599CF5B5A}" presName="parSpace" presStyleCnt="0"/>
      <dgm:spPr/>
    </dgm:pt>
    <dgm:pt modelId="{F1C43A5E-EEE1-495C-898D-E8AE660AFC96}" type="pres">
      <dgm:prSet presAssocID="{8693789A-3A7E-499B-9F55-D39142A7361A}" presName="parTxOnly" presStyleLbl="node1" presStyleIdx="3" presStyleCnt="4" custScaleX="3675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C1536C01-99E0-435E-8C38-75610E15A1A1}" type="presOf" srcId="{2B861FF7-28F7-4133-BEC3-653060C3B2A2}" destId="{621988F1-8682-4263-B2FB-D4586CE848CF}" srcOrd="0" destOrd="0" presId="urn:microsoft.com/office/officeart/2005/8/layout/hChevron3"/>
    <dgm:cxn modelId="{33AFAAA5-6F7A-4AC7-8CB9-122D489586AE}" type="presOf" srcId="{4DA83AC4-862D-43F2-99AD-B93D36287BED}" destId="{DC878D80-28BA-488C-8B45-A11CCE033DF5}" srcOrd="0" destOrd="0" presId="urn:microsoft.com/office/officeart/2005/8/layout/hChevron3"/>
    <dgm:cxn modelId="{EE0F1AC6-E518-432A-9B1A-500AC10E7ADA}" type="presOf" srcId="{8693789A-3A7E-499B-9F55-D39142A7361A}" destId="{F1C43A5E-EEE1-495C-898D-E8AE660AFC96}" srcOrd="0" destOrd="0" presId="urn:microsoft.com/office/officeart/2005/8/layout/hChevron3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3B1B282F-07AE-4657-9344-D3B5AA80542D}" type="presOf" srcId="{1124FD3A-CFE4-456D-9D61-FB84AD6E2FD0}" destId="{A79607EE-86DD-4242-8BFA-5928C4705CD9}" srcOrd="0" destOrd="0" presId="urn:microsoft.com/office/officeart/2005/8/layout/hChevron3"/>
    <dgm:cxn modelId="{12A7D67F-22D1-4AC1-9D46-3366F043187F}" type="presOf" srcId="{2D386069-638A-40FB-826B-215BF58A0850}" destId="{5C723727-33EF-44FB-ACE5-622477F55A9B}" srcOrd="0" destOrd="0" presId="urn:microsoft.com/office/officeart/2005/8/layout/hChevron3"/>
    <dgm:cxn modelId="{03A9D3ED-E74F-45C0-A063-C55E8DC4FBB0}" type="presParOf" srcId="{DC878D80-28BA-488C-8B45-A11CCE033DF5}" destId="{A79607EE-86DD-4242-8BFA-5928C4705CD9}" srcOrd="0" destOrd="0" presId="urn:microsoft.com/office/officeart/2005/8/layout/hChevron3"/>
    <dgm:cxn modelId="{E8250C48-5F16-44B4-A1F1-40BC32DB6308}" type="presParOf" srcId="{DC878D80-28BA-488C-8B45-A11CCE033DF5}" destId="{D58DD5A1-07F3-49AB-A61A-66153FF7E85F}" srcOrd="1" destOrd="0" presId="urn:microsoft.com/office/officeart/2005/8/layout/hChevron3"/>
    <dgm:cxn modelId="{33AFD0FD-0E8B-48BE-9287-46430879EB11}" type="presParOf" srcId="{DC878D80-28BA-488C-8B45-A11CCE033DF5}" destId="{621988F1-8682-4263-B2FB-D4586CE848CF}" srcOrd="2" destOrd="0" presId="urn:microsoft.com/office/officeart/2005/8/layout/hChevron3"/>
    <dgm:cxn modelId="{EF19B0ED-7942-45DC-A372-59E0512FB7ED}" type="presParOf" srcId="{DC878D80-28BA-488C-8B45-A11CCE033DF5}" destId="{C1B5985A-397C-49B1-B184-F161C68BD44B}" srcOrd="3" destOrd="0" presId="urn:microsoft.com/office/officeart/2005/8/layout/hChevron3"/>
    <dgm:cxn modelId="{C987DA4A-5E41-4E58-8F8A-1F234972AA53}" type="presParOf" srcId="{DC878D80-28BA-488C-8B45-A11CCE033DF5}" destId="{5C723727-33EF-44FB-ACE5-622477F55A9B}" srcOrd="4" destOrd="0" presId="urn:microsoft.com/office/officeart/2005/8/layout/hChevron3"/>
    <dgm:cxn modelId="{C5C69010-3C03-44F6-BD05-43FD47172C76}" type="presParOf" srcId="{DC878D80-28BA-488C-8B45-A11CCE033DF5}" destId="{7A362E66-BB16-401D-9358-7A36A1C7984F}" srcOrd="5" destOrd="0" presId="urn:microsoft.com/office/officeart/2005/8/layout/hChevron3"/>
    <dgm:cxn modelId="{B11640F4-3A0F-41BA-9C1C-297D12C5FF17}" type="presParOf" srcId="{DC878D80-28BA-488C-8B45-A11CCE033DF5}" destId="{F1C43A5E-EEE1-495C-898D-E8AE660AFC9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1924" y="258030"/>
          <a:ext cx="3125525" cy="564571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Удовлетворенность родителей и учащихся организацией школьного питания, %</a:t>
          </a: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86307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83,4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56593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88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526880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88,7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DC878D80-28BA-488C-8B45-A11CCE033DF5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A79607EE-86DD-4242-8BFA-5928C4705CD9}" type="pres">
      <dgm:prSet presAssocID="{1124FD3A-CFE4-456D-9D61-FB84AD6E2FD0}" presName="parTxOnly" presStyleLbl="node1" presStyleIdx="0" presStyleCnt="4" custScaleX="108267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D58DD5A1-07F3-49AB-A61A-66153FF7E85F}" type="pres">
      <dgm:prSet presAssocID="{B1CA1934-D170-4E5C-9E21-0431CE9B8447}" presName="parSpace" presStyleCnt="0"/>
      <dgm:spPr/>
    </dgm:pt>
    <dgm:pt modelId="{621988F1-8682-4263-B2FB-D4586CE848CF}" type="pres">
      <dgm:prSet presAssocID="{2B861FF7-28F7-4133-BEC3-653060C3B2A2}" presName="parTxOnly" presStyleLbl="node1" presStyleIdx="1" presStyleCnt="4" custScaleX="426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C1B5985A-397C-49B1-B184-F161C68BD44B}" type="pres">
      <dgm:prSet presAssocID="{BCE94DD0-2863-45D2-81FE-15B0A02BDABA}" presName="parSpace" presStyleCnt="0"/>
      <dgm:spPr/>
    </dgm:pt>
    <dgm:pt modelId="{5C723727-33EF-44FB-ACE5-622477F55A9B}" type="pres">
      <dgm:prSet presAssocID="{2D386069-638A-40FB-826B-215BF58A0850}" presName="parTxOnly" presStyleLbl="node1" presStyleIdx="2" presStyleCnt="4" custScaleX="41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A362E66-BB16-401D-9358-7A36A1C7984F}" type="pres">
      <dgm:prSet presAssocID="{2FA2194E-8758-4188-8604-0AB599CF5B5A}" presName="parSpace" presStyleCnt="0"/>
      <dgm:spPr/>
    </dgm:pt>
    <dgm:pt modelId="{F1C43A5E-EEE1-495C-898D-E8AE660AFC96}" type="pres">
      <dgm:prSet presAssocID="{8693789A-3A7E-499B-9F55-D39142A7361A}" presName="parTxOnly" presStyleLbl="node1" presStyleIdx="3" presStyleCnt="4" custScaleX="3675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23147F18-7FB3-4EA7-94A3-B7034A5F18D5}" type="presOf" srcId="{2D386069-638A-40FB-826B-215BF58A0850}" destId="{5C723727-33EF-44FB-ACE5-622477F55A9B}" srcOrd="0" destOrd="0" presId="urn:microsoft.com/office/officeart/2005/8/layout/hChevron3"/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8BDFB476-0270-4D51-983E-C9B3B4327C01}" type="presOf" srcId="{4DA83AC4-862D-43F2-99AD-B93D36287BED}" destId="{DC878D80-28BA-488C-8B45-A11CCE033DF5}" srcOrd="0" destOrd="0" presId="urn:microsoft.com/office/officeart/2005/8/layout/hChevron3"/>
    <dgm:cxn modelId="{4A8F1BDB-5A79-4A93-B50D-4B823BFD8397}" type="presOf" srcId="{8693789A-3A7E-499B-9F55-D39142A7361A}" destId="{F1C43A5E-EEE1-495C-898D-E8AE660AFC96}" srcOrd="0" destOrd="0" presId="urn:microsoft.com/office/officeart/2005/8/layout/hChevron3"/>
    <dgm:cxn modelId="{EF0B8C9D-5D7C-4ABB-9AD5-F2CC1C21C60E}" type="presOf" srcId="{1124FD3A-CFE4-456D-9D61-FB84AD6E2FD0}" destId="{A79607EE-86DD-4242-8BFA-5928C4705CD9}" srcOrd="0" destOrd="0" presId="urn:microsoft.com/office/officeart/2005/8/layout/hChevron3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E3B841DA-00EF-4317-BC6B-DE9FC64F87C0}" type="presOf" srcId="{2B861FF7-28F7-4133-BEC3-653060C3B2A2}" destId="{621988F1-8682-4263-B2FB-D4586CE848CF}" srcOrd="0" destOrd="0" presId="urn:microsoft.com/office/officeart/2005/8/layout/hChevron3"/>
    <dgm:cxn modelId="{EBA280AD-EEFC-469E-B260-99171402712D}" type="presParOf" srcId="{DC878D80-28BA-488C-8B45-A11CCE033DF5}" destId="{A79607EE-86DD-4242-8BFA-5928C4705CD9}" srcOrd="0" destOrd="0" presId="urn:microsoft.com/office/officeart/2005/8/layout/hChevron3"/>
    <dgm:cxn modelId="{EDDD337C-BC8B-43B0-8EDE-FB3E4C9F3287}" type="presParOf" srcId="{DC878D80-28BA-488C-8B45-A11CCE033DF5}" destId="{D58DD5A1-07F3-49AB-A61A-66153FF7E85F}" srcOrd="1" destOrd="0" presId="urn:microsoft.com/office/officeart/2005/8/layout/hChevron3"/>
    <dgm:cxn modelId="{D66A4D87-F329-40BD-AEF6-39C259E2AD5A}" type="presParOf" srcId="{DC878D80-28BA-488C-8B45-A11CCE033DF5}" destId="{621988F1-8682-4263-B2FB-D4586CE848CF}" srcOrd="2" destOrd="0" presId="urn:microsoft.com/office/officeart/2005/8/layout/hChevron3"/>
    <dgm:cxn modelId="{3616EE0E-BC33-443A-A7EC-02A0B5F77304}" type="presParOf" srcId="{DC878D80-28BA-488C-8B45-A11CCE033DF5}" destId="{C1B5985A-397C-49B1-B184-F161C68BD44B}" srcOrd="3" destOrd="0" presId="urn:microsoft.com/office/officeart/2005/8/layout/hChevron3"/>
    <dgm:cxn modelId="{48AF982B-5CC5-4F8A-A355-9199D845A39A}" type="presParOf" srcId="{DC878D80-28BA-488C-8B45-A11CCE033DF5}" destId="{5C723727-33EF-44FB-ACE5-622477F55A9B}" srcOrd="4" destOrd="0" presId="urn:microsoft.com/office/officeart/2005/8/layout/hChevron3"/>
    <dgm:cxn modelId="{74D3B5DE-48B5-484C-BCED-97EC9472F347}" type="presParOf" srcId="{DC878D80-28BA-488C-8B45-A11CCE033DF5}" destId="{7A362E66-BB16-401D-9358-7A36A1C7984F}" srcOrd="5" destOrd="0" presId="urn:microsoft.com/office/officeart/2005/8/layout/hChevron3"/>
    <dgm:cxn modelId="{9C5F8F25-F86E-476C-BA02-8AA90031A38B}" type="presParOf" srcId="{DC878D80-28BA-488C-8B45-A11CCE033DF5}" destId="{F1C43A5E-EEE1-495C-898D-E8AE660AFC9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1924" y="258030"/>
          <a:ext cx="3125525" cy="564571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количества ошибок при формировании ежедневного меню на 15 школ, </a:t>
          </a:r>
          <a:r>
            <a:rPr lang="ru-RU" sz="16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шт</a:t>
          </a:r>
          <a:endParaRPr lang="ru-RU" sz="16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86307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12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56593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526880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DC878D80-28BA-488C-8B45-A11CCE033DF5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A79607EE-86DD-4242-8BFA-5928C4705CD9}" type="pres">
      <dgm:prSet presAssocID="{1124FD3A-CFE4-456D-9D61-FB84AD6E2FD0}" presName="parTxOnly" presStyleLbl="node1" presStyleIdx="0" presStyleCnt="4" custScaleX="108267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D58DD5A1-07F3-49AB-A61A-66153FF7E85F}" type="pres">
      <dgm:prSet presAssocID="{B1CA1934-D170-4E5C-9E21-0431CE9B8447}" presName="parSpace" presStyleCnt="0"/>
      <dgm:spPr/>
    </dgm:pt>
    <dgm:pt modelId="{621988F1-8682-4263-B2FB-D4586CE848CF}" type="pres">
      <dgm:prSet presAssocID="{2B861FF7-28F7-4133-BEC3-653060C3B2A2}" presName="parTxOnly" presStyleLbl="node1" presStyleIdx="1" presStyleCnt="4" custScaleX="426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C1B5985A-397C-49B1-B184-F161C68BD44B}" type="pres">
      <dgm:prSet presAssocID="{BCE94DD0-2863-45D2-81FE-15B0A02BDABA}" presName="parSpace" presStyleCnt="0"/>
      <dgm:spPr/>
    </dgm:pt>
    <dgm:pt modelId="{5C723727-33EF-44FB-ACE5-622477F55A9B}" type="pres">
      <dgm:prSet presAssocID="{2D386069-638A-40FB-826B-215BF58A0850}" presName="parTxOnly" presStyleLbl="node1" presStyleIdx="2" presStyleCnt="4" custScaleX="41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A362E66-BB16-401D-9358-7A36A1C7984F}" type="pres">
      <dgm:prSet presAssocID="{2FA2194E-8758-4188-8604-0AB599CF5B5A}" presName="parSpace" presStyleCnt="0"/>
      <dgm:spPr/>
    </dgm:pt>
    <dgm:pt modelId="{F1C43A5E-EEE1-495C-898D-E8AE660AFC96}" type="pres">
      <dgm:prSet presAssocID="{8693789A-3A7E-499B-9F55-D39142A7361A}" presName="parTxOnly" presStyleLbl="node1" presStyleIdx="3" presStyleCnt="4" custScaleX="36750" custLinFactNeighborY="-166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284FD3DF-079D-4267-AE1E-62122EDEE6FE}" type="presOf" srcId="{2B861FF7-28F7-4133-BEC3-653060C3B2A2}" destId="{621988F1-8682-4263-B2FB-D4586CE848CF}" srcOrd="0" destOrd="0" presId="urn:microsoft.com/office/officeart/2005/8/layout/hChevron3"/>
    <dgm:cxn modelId="{815FF3AF-208B-45AD-BFC2-4A9A7CA8F2C4}" type="presOf" srcId="{8693789A-3A7E-499B-9F55-D39142A7361A}" destId="{F1C43A5E-EEE1-495C-898D-E8AE660AFC96}" srcOrd="0" destOrd="0" presId="urn:microsoft.com/office/officeart/2005/8/layout/hChevron3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79B82984-2696-4062-BEAF-FDFE84B48F86}" type="presOf" srcId="{1124FD3A-CFE4-456D-9D61-FB84AD6E2FD0}" destId="{A79607EE-86DD-4242-8BFA-5928C4705CD9}" srcOrd="0" destOrd="0" presId="urn:microsoft.com/office/officeart/2005/8/layout/hChevron3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3B1E9F0F-9D33-451F-8519-FF08FB81D766}" type="presOf" srcId="{2D386069-638A-40FB-826B-215BF58A0850}" destId="{5C723727-33EF-44FB-ACE5-622477F55A9B}" srcOrd="0" destOrd="0" presId="urn:microsoft.com/office/officeart/2005/8/layout/hChevron3"/>
    <dgm:cxn modelId="{8C253A2A-2323-4EB9-AD3C-71EE7CC320CD}" type="presOf" srcId="{4DA83AC4-862D-43F2-99AD-B93D36287BED}" destId="{DC878D80-28BA-488C-8B45-A11CCE033DF5}" srcOrd="0" destOrd="0" presId="urn:microsoft.com/office/officeart/2005/8/layout/hChevron3"/>
    <dgm:cxn modelId="{214F73DA-4A86-4893-B19C-C819CDBB9751}" type="presParOf" srcId="{DC878D80-28BA-488C-8B45-A11CCE033DF5}" destId="{A79607EE-86DD-4242-8BFA-5928C4705CD9}" srcOrd="0" destOrd="0" presId="urn:microsoft.com/office/officeart/2005/8/layout/hChevron3"/>
    <dgm:cxn modelId="{8AB037BD-306F-45B5-95BA-127944B1CD58}" type="presParOf" srcId="{DC878D80-28BA-488C-8B45-A11CCE033DF5}" destId="{D58DD5A1-07F3-49AB-A61A-66153FF7E85F}" srcOrd="1" destOrd="0" presId="urn:microsoft.com/office/officeart/2005/8/layout/hChevron3"/>
    <dgm:cxn modelId="{8E4E5794-4BAB-4A69-A9DC-F170262E8204}" type="presParOf" srcId="{DC878D80-28BA-488C-8B45-A11CCE033DF5}" destId="{621988F1-8682-4263-B2FB-D4586CE848CF}" srcOrd="2" destOrd="0" presId="urn:microsoft.com/office/officeart/2005/8/layout/hChevron3"/>
    <dgm:cxn modelId="{A7D760BA-2553-4267-870C-2C167EFB5553}" type="presParOf" srcId="{DC878D80-28BA-488C-8B45-A11CCE033DF5}" destId="{C1B5985A-397C-49B1-B184-F161C68BD44B}" srcOrd="3" destOrd="0" presId="urn:microsoft.com/office/officeart/2005/8/layout/hChevron3"/>
    <dgm:cxn modelId="{677049DA-0DEB-4DA3-AD65-BBE6761EA890}" type="presParOf" srcId="{DC878D80-28BA-488C-8B45-A11CCE033DF5}" destId="{5C723727-33EF-44FB-ACE5-622477F55A9B}" srcOrd="4" destOrd="0" presId="urn:microsoft.com/office/officeart/2005/8/layout/hChevron3"/>
    <dgm:cxn modelId="{F800CE7D-842C-4795-A792-1C4E5B41EBF1}" type="presParOf" srcId="{DC878D80-28BA-488C-8B45-A11CCE033DF5}" destId="{7A362E66-BB16-401D-9358-7A36A1C7984F}" srcOrd="5" destOrd="0" presId="urn:microsoft.com/office/officeart/2005/8/layout/hChevron3"/>
    <dgm:cxn modelId="{8E314F4B-A460-42D5-BED2-BFF7FD739007}" type="presParOf" srcId="{DC878D80-28BA-488C-8B45-A11CCE033DF5}" destId="{F1C43A5E-EEE1-495C-898D-E8AE660AFC9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1924" y="258030"/>
          <a:ext cx="3125525" cy="564571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Охват обучающихся организованным горячим  питанием, %</a:t>
          </a: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86307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89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56593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91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526880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91,7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DC878D80-28BA-488C-8B45-A11CCE033DF5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A79607EE-86DD-4242-8BFA-5928C4705CD9}" type="pres">
      <dgm:prSet presAssocID="{1124FD3A-CFE4-456D-9D61-FB84AD6E2FD0}" presName="parTxOnly" presStyleLbl="node1" presStyleIdx="0" presStyleCnt="4" custScaleX="108267" custLinFactNeighborX="1956" custLinFactNeighborY="-266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D58DD5A1-07F3-49AB-A61A-66153FF7E85F}" type="pres">
      <dgm:prSet presAssocID="{B1CA1934-D170-4E5C-9E21-0431CE9B8447}" presName="parSpace" presStyleCnt="0"/>
      <dgm:spPr/>
    </dgm:pt>
    <dgm:pt modelId="{621988F1-8682-4263-B2FB-D4586CE848CF}" type="pres">
      <dgm:prSet presAssocID="{2B861FF7-28F7-4133-BEC3-653060C3B2A2}" presName="parTxOnly" presStyleLbl="node1" presStyleIdx="1" presStyleCnt="4" custScaleX="426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C1B5985A-397C-49B1-B184-F161C68BD44B}" type="pres">
      <dgm:prSet presAssocID="{BCE94DD0-2863-45D2-81FE-15B0A02BDABA}" presName="parSpace" presStyleCnt="0"/>
      <dgm:spPr/>
    </dgm:pt>
    <dgm:pt modelId="{5C723727-33EF-44FB-ACE5-622477F55A9B}" type="pres">
      <dgm:prSet presAssocID="{2D386069-638A-40FB-826B-215BF58A0850}" presName="parTxOnly" presStyleLbl="node1" presStyleIdx="2" presStyleCnt="4" custScaleX="41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A362E66-BB16-401D-9358-7A36A1C7984F}" type="pres">
      <dgm:prSet presAssocID="{2FA2194E-8758-4188-8604-0AB599CF5B5A}" presName="parSpace" presStyleCnt="0"/>
      <dgm:spPr/>
    </dgm:pt>
    <dgm:pt modelId="{F1C43A5E-EEE1-495C-898D-E8AE660AFC96}" type="pres">
      <dgm:prSet presAssocID="{8693789A-3A7E-499B-9F55-D39142A7361A}" presName="parTxOnly" presStyleLbl="node1" presStyleIdx="3" presStyleCnt="4" custScaleX="36750" custLinFactNeighborY="-166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8FF2C86C-977A-4B2E-BC15-E3822FE18485}" type="presOf" srcId="{2B861FF7-28F7-4133-BEC3-653060C3B2A2}" destId="{621988F1-8682-4263-B2FB-D4586CE848CF}" srcOrd="0" destOrd="0" presId="urn:microsoft.com/office/officeart/2005/8/layout/hChevron3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8ED005A2-EF64-4A52-9F4A-83AB171AB2C7}" type="presOf" srcId="{2D386069-638A-40FB-826B-215BF58A0850}" destId="{5C723727-33EF-44FB-ACE5-622477F55A9B}" srcOrd="0" destOrd="0" presId="urn:microsoft.com/office/officeart/2005/8/layout/hChevron3"/>
    <dgm:cxn modelId="{C394B1B7-51C0-402E-BECD-45D769DFA53E}" type="presOf" srcId="{1124FD3A-CFE4-456D-9D61-FB84AD6E2FD0}" destId="{A79607EE-86DD-4242-8BFA-5928C4705CD9}" srcOrd="0" destOrd="0" presId="urn:microsoft.com/office/officeart/2005/8/layout/hChevron3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3CC55192-51E8-45AC-AEE4-5BBFD529754B}" type="presOf" srcId="{8693789A-3A7E-499B-9F55-D39142A7361A}" destId="{F1C43A5E-EEE1-495C-898D-E8AE660AFC96}" srcOrd="0" destOrd="0" presId="urn:microsoft.com/office/officeart/2005/8/layout/hChevron3"/>
    <dgm:cxn modelId="{69B63783-06C3-442A-B4F9-AFB66E5EA4DD}" type="presOf" srcId="{4DA83AC4-862D-43F2-99AD-B93D36287BED}" destId="{DC878D80-28BA-488C-8B45-A11CCE033DF5}" srcOrd="0" destOrd="0" presId="urn:microsoft.com/office/officeart/2005/8/layout/hChevron3"/>
    <dgm:cxn modelId="{199C34A4-2C73-434F-8BD6-572BA6D39167}" type="presParOf" srcId="{DC878D80-28BA-488C-8B45-A11CCE033DF5}" destId="{A79607EE-86DD-4242-8BFA-5928C4705CD9}" srcOrd="0" destOrd="0" presId="urn:microsoft.com/office/officeart/2005/8/layout/hChevron3"/>
    <dgm:cxn modelId="{FC1F15B8-2930-4CC1-A39C-ABA06B37F706}" type="presParOf" srcId="{DC878D80-28BA-488C-8B45-A11CCE033DF5}" destId="{D58DD5A1-07F3-49AB-A61A-66153FF7E85F}" srcOrd="1" destOrd="0" presId="urn:microsoft.com/office/officeart/2005/8/layout/hChevron3"/>
    <dgm:cxn modelId="{35D1AD70-C079-4FF4-B4C0-D3017023A1A1}" type="presParOf" srcId="{DC878D80-28BA-488C-8B45-A11CCE033DF5}" destId="{621988F1-8682-4263-B2FB-D4586CE848CF}" srcOrd="2" destOrd="0" presId="urn:microsoft.com/office/officeart/2005/8/layout/hChevron3"/>
    <dgm:cxn modelId="{8345F524-EC73-4505-94A8-363B3B87BB58}" type="presParOf" srcId="{DC878D80-28BA-488C-8B45-A11CCE033DF5}" destId="{C1B5985A-397C-49B1-B184-F161C68BD44B}" srcOrd="3" destOrd="0" presId="urn:microsoft.com/office/officeart/2005/8/layout/hChevron3"/>
    <dgm:cxn modelId="{A000B179-3240-4F88-9E47-1E8B5BC7EA16}" type="presParOf" srcId="{DC878D80-28BA-488C-8B45-A11CCE033DF5}" destId="{5C723727-33EF-44FB-ACE5-622477F55A9B}" srcOrd="4" destOrd="0" presId="urn:microsoft.com/office/officeart/2005/8/layout/hChevron3"/>
    <dgm:cxn modelId="{86E8E7E0-9118-4007-8CBD-5D02F6873594}" type="presParOf" srcId="{DC878D80-28BA-488C-8B45-A11CCE033DF5}" destId="{7A362E66-BB16-401D-9358-7A36A1C7984F}" srcOrd="5" destOrd="0" presId="urn:microsoft.com/office/officeart/2005/8/layout/hChevron3"/>
    <dgm:cxn modelId="{950A7BEB-F20E-412B-B301-D61D0DF71758}" type="presParOf" srcId="{DC878D80-28BA-488C-8B45-A11CCE033DF5}" destId="{F1C43A5E-EEE1-495C-898D-E8AE660AFC9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A83AC4-862D-43F2-99AD-B93D36287BE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124FD3A-CFE4-456D-9D61-FB84AD6E2FD0}">
      <dgm:prSet phldrT="[Текст]" custT="1"/>
      <dgm:spPr>
        <a:xfrm>
          <a:off x="1924" y="258030"/>
          <a:ext cx="3125525" cy="564571"/>
        </a:xfr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6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количества жалоб, </a:t>
          </a:r>
          <a:r>
            <a:rPr lang="ru-RU" sz="16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шт</a:t>
          </a:r>
          <a:endParaRPr lang="ru-RU" sz="16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6B26CC1-5F9E-4AA3-81BC-504074CB3083}" type="parTrans" cxnId="{364550BE-7951-4B27-8D94-06D3EF016FCB}">
      <dgm:prSet/>
      <dgm:spPr/>
      <dgm:t>
        <a:bodyPr/>
        <a:lstStyle/>
        <a:p>
          <a:endParaRPr lang="ru-RU"/>
        </a:p>
      </dgm:t>
    </dgm:pt>
    <dgm:pt modelId="{B1CA1934-D170-4E5C-9E21-0431CE9B8447}" type="sibTrans" cxnId="{364550BE-7951-4B27-8D94-06D3EF016FCB}">
      <dgm:prSet/>
      <dgm:spPr/>
      <dgm:t>
        <a:bodyPr/>
        <a:lstStyle/>
        <a:p>
          <a:endParaRPr lang="ru-RU"/>
        </a:p>
      </dgm:t>
    </dgm:pt>
    <dgm:pt modelId="{2B861FF7-28F7-4133-BEC3-653060C3B2A2}">
      <dgm:prSet phldrT="[Текст]" custT="1"/>
      <dgm:spPr>
        <a:xfrm>
          <a:off x="2986307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286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14FC20-5D7B-4351-9422-1F4A90378216}" type="parTrans" cxnId="{A61EFAD2-7B0D-46C3-9298-6A746B247E83}">
      <dgm:prSet/>
      <dgm:spPr/>
      <dgm:t>
        <a:bodyPr/>
        <a:lstStyle/>
        <a:p>
          <a:endParaRPr lang="ru-RU"/>
        </a:p>
      </dgm:t>
    </dgm:pt>
    <dgm:pt modelId="{BCE94DD0-2863-45D2-81FE-15B0A02BDABA}" type="sibTrans" cxnId="{A61EFAD2-7B0D-46C3-9298-6A746B247E83}">
      <dgm:prSet/>
      <dgm:spPr/>
      <dgm:t>
        <a:bodyPr/>
        <a:lstStyle/>
        <a:p>
          <a:endParaRPr lang="ru-RU"/>
        </a:p>
      </dgm:t>
    </dgm:pt>
    <dgm:pt modelId="{2D386069-638A-40FB-826B-215BF58A0850}">
      <dgm:prSet phldrT="[Текст]" custT="1"/>
      <dgm:spPr>
        <a:xfrm>
          <a:off x="4256593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50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3CE91-3C48-4CF2-98BE-30691AED5478}" type="parTrans" cxnId="{29A5F33A-45F6-446D-A14F-783FB78AFB77}">
      <dgm:prSet/>
      <dgm:spPr/>
      <dgm:t>
        <a:bodyPr/>
        <a:lstStyle/>
        <a:p>
          <a:endParaRPr lang="ru-RU"/>
        </a:p>
      </dgm:t>
    </dgm:pt>
    <dgm:pt modelId="{2FA2194E-8758-4188-8604-0AB599CF5B5A}" type="sibTrans" cxnId="{29A5F33A-45F6-446D-A14F-783FB78AFB77}">
      <dgm:prSet/>
      <dgm:spPr/>
      <dgm:t>
        <a:bodyPr/>
        <a:lstStyle/>
        <a:p>
          <a:endParaRPr lang="ru-RU"/>
        </a:p>
      </dgm:t>
    </dgm:pt>
    <dgm:pt modelId="{8693789A-3A7E-499B-9F55-D39142A7361A}">
      <dgm:prSet phldrT="[Текст]" custT="1"/>
      <dgm:spPr>
        <a:xfrm>
          <a:off x="5526880" y="258030"/>
          <a:ext cx="1411429" cy="564571"/>
        </a:xfr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55</a:t>
          </a:r>
          <a:endParaRPr lang="ru-RU" sz="18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3F1A28-B5B5-45FC-8C1A-8292FD9A6AEA}" type="parTrans" cxnId="{94EB0784-57B3-409B-90D2-35425F7DEECB}">
      <dgm:prSet/>
      <dgm:spPr/>
      <dgm:t>
        <a:bodyPr/>
        <a:lstStyle/>
        <a:p>
          <a:endParaRPr lang="ru-RU"/>
        </a:p>
      </dgm:t>
    </dgm:pt>
    <dgm:pt modelId="{809D930C-B141-46AF-B6DC-CEB8E619703E}" type="sibTrans" cxnId="{94EB0784-57B3-409B-90D2-35425F7DEECB}">
      <dgm:prSet/>
      <dgm:spPr/>
      <dgm:t>
        <a:bodyPr/>
        <a:lstStyle/>
        <a:p>
          <a:endParaRPr lang="ru-RU"/>
        </a:p>
      </dgm:t>
    </dgm:pt>
    <dgm:pt modelId="{DC878D80-28BA-488C-8B45-A11CCE033DF5}" type="pres">
      <dgm:prSet presAssocID="{4DA83AC4-862D-43F2-99AD-B93D36287BED}" presName="Name0" presStyleCnt="0">
        <dgm:presLayoutVars>
          <dgm:dir/>
          <dgm:resizeHandles val="exact"/>
        </dgm:presLayoutVars>
      </dgm:prSet>
      <dgm:spPr/>
    </dgm:pt>
    <dgm:pt modelId="{A79607EE-86DD-4242-8BFA-5928C4705CD9}" type="pres">
      <dgm:prSet presAssocID="{1124FD3A-CFE4-456D-9D61-FB84AD6E2FD0}" presName="parTxOnly" presStyleLbl="node1" presStyleIdx="0" presStyleCnt="4" custScaleX="108267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D58DD5A1-07F3-49AB-A61A-66153FF7E85F}" type="pres">
      <dgm:prSet presAssocID="{B1CA1934-D170-4E5C-9E21-0431CE9B8447}" presName="parSpace" presStyleCnt="0"/>
      <dgm:spPr/>
    </dgm:pt>
    <dgm:pt modelId="{621988F1-8682-4263-B2FB-D4586CE848CF}" type="pres">
      <dgm:prSet presAssocID="{2B861FF7-28F7-4133-BEC3-653060C3B2A2}" presName="parTxOnly" presStyleLbl="node1" presStyleIdx="1" presStyleCnt="4" custScaleX="426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C1B5985A-397C-49B1-B184-F161C68BD44B}" type="pres">
      <dgm:prSet presAssocID="{BCE94DD0-2863-45D2-81FE-15B0A02BDABA}" presName="parSpace" presStyleCnt="0"/>
      <dgm:spPr/>
    </dgm:pt>
    <dgm:pt modelId="{5C723727-33EF-44FB-ACE5-622477F55A9B}" type="pres">
      <dgm:prSet presAssocID="{2D386069-638A-40FB-826B-215BF58A0850}" presName="parTxOnly" presStyleLbl="node1" presStyleIdx="2" presStyleCnt="4" custScaleX="4153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A362E66-BB16-401D-9358-7A36A1C7984F}" type="pres">
      <dgm:prSet presAssocID="{2FA2194E-8758-4188-8604-0AB599CF5B5A}" presName="parSpace" presStyleCnt="0"/>
      <dgm:spPr/>
    </dgm:pt>
    <dgm:pt modelId="{F1C43A5E-EEE1-495C-898D-E8AE660AFC96}" type="pres">
      <dgm:prSet presAssocID="{8693789A-3A7E-499B-9F55-D39142A7361A}" presName="parTxOnly" presStyleLbl="node1" presStyleIdx="3" presStyleCnt="4" custScaleX="36750" custLinFactNeighborY="-166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94EB0784-57B3-409B-90D2-35425F7DEECB}" srcId="{4DA83AC4-862D-43F2-99AD-B93D36287BED}" destId="{8693789A-3A7E-499B-9F55-D39142A7361A}" srcOrd="3" destOrd="0" parTransId="{433F1A28-B5B5-45FC-8C1A-8292FD9A6AEA}" sibTransId="{809D930C-B141-46AF-B6DC-CEB8E619703E}"/>
    <dgm:cxn modelId="{2594F888-F0CB-41D8-A6C9-E54B948D4E80}" type="presOf" srcId="{2B861FF7-28F7-4133-BEC3-653060C3B2A2}" destId="{621988F1-8682-4263-B2FB-D4586CE848CF}" srcOrd="0" destOrd="0" presId="urn:microsoft.com/office/officeart/2005/8/layout/hChevron3"/>
    <dgm:cxn modelId="{B28946D9-208F-481A-9ADF-E06EAA76F682}" type="presOf" srcId="{4DA83AC4-862D-43F2-99AD-B93D36287BED}" destId="{DC878D80-28BA-488C-8B45-A11CCE033DF5}" srcOrd="0" destOrd="0" presId="urn:microsoft.com/office/officeart/2005/8/layout/hChevron3"/>
    <dgm:cxn modelId="{A61EFAD2-7B0D-46C3-9298-6A746B247E83}" srcId="{4DA83AC4-862D-43F2-99AD-B93D36287BED}" destId="{2B861FF7-28F7-4133-BEC3-653060C3B2A2}" srcOrd="1" destOrd="0" parTransId="{CC14FC20-5D7B-4351-9422-1F4A90378216}" sibTransId="{BCE94DD0-2863-45D2-81FE-15B0A02BDABA}"/>
    <dgm:cxn modelId="{364550BE-7951-4B27-8D94-06D3EF016FCB}" srcId="{4DA83AC4-862D-43F2-99AD-B93D36287BED}" destId="{1124FD3A-CFE4-456D-9D61-FB84AD6E2FD0}" srcOrd="0" destOrd="0" parTransId="{E6B26CC1-5F9E-4AA3-81BC-504074CB3083}" sibTransId="{B1CA1934-D170-4E5C-9E21-0431CE9B8447}"/>
    <dgm:cxn modelId="{29A5F33A-45F6-446D-A14F-783FB78AFB77}" srcId="{4DA83AC4-862D-43F2-99AD-B93D36287BED}" destId="{2D386069-638A-40FB-826B-215BF58A0850}" srcOrd="2" destOrd="0" parTransId="{AFD3CE91-3C48-4CF2-98BE-30691AED5478}" sibTransId="{2FA2194E-8758-4188-8604-0AB599CF5B5A}"/>
    <dgm:cxn modelId="{F9697CE5-FFB8-4522-8B37-A2ED501C5DBD}" type="presOf" srcId="{2D386069-638A-40FB-826B-215BF58A0850}" destId="{5C723727-33EF-44FB-ACE5-622477F55A9B}" srcOrd="0" destOrd="0" presId="urn:microsoft.com/office/officeart/2005/8/layout/hChevron3"/>
    <dgm:cxn modelId="{73B2E54B-4897-4429-8BA3-9B758747B982}" type="presOf" srcId="{1124FD3A-CFE4-456D-9D61-FB84AD6E2FD0}" destId="{A79607EE-86DD-4242-8BFA-5928C4705CD9}" srcOrd="0" destOrd="0" presId="urn:microsoft.com/office/officeart/2005/8/layout/hChevron3"/>
    <dgm:cxn modelId="{9C8CF227-C144-47EA-9B0C-7F38EFFC9CA7}" type="presOf" srcId="{8693789A-3A7E-499B-9F55-D39142A7361A}" destId="{F1C43A5E-EEE1-495C-898D-E8AE660AFC96}" srcOrd="0" destOrd="0" presId="urn:microsoft.com/office/officeart/2005/8/layout/hChevron3"/>
    <dgm:cxn modelId="{EB6E91D1-6549-42B3-A191-48AF51DF4BA5}" type="presParOf" srcId="{DC878D80-28BA-488C-8B45-A11CCE033DF5}" destId="{A79607EE-86DD-4242-8BFA-5928C4705CD9}" srcOrd="0" destOrd="0" presId="urn:microsoft.com/office/officeart/2005/8/layout/hChevron3"/>
    <dgm:cxn modelId="{EC9CA9BB-B0DE-48A2-9EFB-149BC438A067}" type="presParOf" srcId="{DC878D80-28BA-488C-8B45-A11CCE033DF5}" destId="{D58DD5A1-07F3-49AB-A61A-66153FF7E85F}" srcOrd="1" destOrd="0" presId="urn:microsoft.com/office/officeart/2005/8/layout/hChevron3"/>
    <dgm:cxn modelId="{622F4116-A1C0-469E-9994-63B16AF63DAB}" type="presParOf" srcId="{DC878D80-28BA-488C-8B45-A11CCE033DF5}" destId="{621988F1-8682-4263-B2FB-D4586CE848CF}" srcOrd="2" destOrd="0" presId="urn:microsoft.com/office/officeart/2005/8/layout/hChevron3"/>
    <dgm:cxn modelId="{06D8DAA3-0E2E-4210-839F-2DFFB0B5FBBC}" type="presParOf" srcId="{DC878D80-28BA-488C-8B45-A11CCE033DF5}" destId="{C1B5985A-397C-49B1-B184-F161C68BD44B}" srcOrd="3" destOrd="0" presId="urn:microsoft.com/office/officeart/2005/8/layout/hChevron3"/>
    <dgm:cxn modelId="{3B3AC1AB-B291-4352-BED1-407027E311D2}" type="presParOf" srcId="{DC878D80-28BA-488C-8B45-A11CCE033DF5}" destId="{5C723727-33EF-44FB-ACE5-622477F55A9B}" srcOrd="4" destOrd="0" presId="urn:microsoft.com/office/officeart/2005/8/layout/hChevron3"/>
    <dgm:cxn modelId="{3309882E-D94F-4CAA-9062-B6D00447D0B5}" type="presParOf" srcId="{DC878D80-28BA-488C-8B45-A11CCE033DF5}" destId="{7A362E66-BB16-401D-9358-7A36A1C7984F}" srcOrd="5" destOrd="0" presId="urn:microsoft.com/office/officeart/2005/8/layout/hChevron3"/>
    <dgm:cxn modelId="{3721C3AD-4786-4463-90E7-65F143AC7248}" type="presParOf" srcId="{DC878D80-28BA-488C-8B45-A11CCE033DF5}" destId="{F1C43A5E-EEE1-495C-898D-E8AE660AFC9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6E6E30-3002-408A-A5C4-DA210333AE42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FBBC31-2CD4-4F1D-AAF5-69DB9B092D2E}">
      <dgm:prSet phldrT="[Текст]" custT="1"/>
      <dgm:spPr>
        <a:xfrm>
          <a:off x="1446685" y="1228276"/>
          <a:ext cx="1690702" cy="145151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15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Мониторинг  качества школьного питания по </a:t>
          </a:r>
          <a:r>
            <a:rPr lang="ru-RU" sz="1150" b="1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всей России</a:t>
          </a:r>
          <a:endParaRPr lang="ru-RU" sz="1150" b="1" dirty="0" smtClean="0">
            <a:solidFill>
              <a:schemeClr val="tx1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F083CFD-2DC6-4001-A01C-3FEE5305B46B}" type="parTrans" cxnId="{B37499EA-7F32-4DAB-8615-C38CD5CF5423}">
      <dgm:prSet/>
      <dgm:spPr/>
      <dgm:t>
        <a:bodyPr/>
        <a:lstStyle/>
        <a:p>
          <a:endParaRPr lang="ru-RU"/>
        </a:p>
      </dgm:t>
    </dgm:pt>
    <dgm:pt modelId="{D5CF3FA7-F57F-469B-90CF-0070CE9307BB}" type="sibTrans" cxnId="{B37499EA-7F32-4DAB-8615-C38CD5CF5423}">
      <dgm:prSet/>
      <dgm:spPr>
        <a:xfrm>
          <a:off x="0" y="2000274"/>
          <a:ext cx="1690702" cy="145151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194D7F62-3840-4F4A-A8B7-820DF158FA7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Для улучшения качества питания в детских садах, детских оздоровительных лагерях</a:t>
          </a:r>
          <a:endParaRPr lang="ru-RU" sz="1200" b="1" dirty="0">
            <a:solidFill>
              <a:schemeClr val="tx1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B8CB7BB-3497-45C4-A0DF-AB6AE2B3638F}" type="sibTrans" cxnId="{4B5C6C11-C6B4-4C97-8E3B-9658F803961C}">
      <dgm:prSet/>
      <dgm:spPr>
        <a:xfrm>
          <a:off x="2858576" y="381144"/>
          <a:ext cx="1690702" cy="1451518"/>
        </a:xfr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4DF8D77F-425E-4FF8-8A1C-36E363C5ADF5}" type="parTrans" cxnId="{4B5C6C11-C6B4-4C97-8E3B-9658F803961C}">
      <dgm:prSet/>
      <dgm:spPr/>
      <dgm:t>
        <a:bodyPr/>
        <a:lstStyle/>
        <a:p>
          <a:endParaRPr lang="ru-RU"/>
        </a:p>
      </dgm:t>
    </dgm:pt>
    <dgm:pt modelId="{5A139DA0-AC9E-4B37-ABF2-EBF76F4F0508}" type="pres">
      <dgm:prSet presAssocID="{C56E6E30-3002-408A-A5C4-DA210333AE4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29CF0B8C-93E0-4CB6-8AF6-12B56EAC2BAB}" type="pres">
      <dgm:prSet presAssocID="{68FBBC31-2CD4-4F1D-AAF5-69DB9B092D2E}" presName="text1" presStyleCnt="0"/>
      <dgm:spPr/>
    </dgm:pt>
    <dgm:pt modelId="{83744844-0A9F-4C4C-801E-BA96A7361D62}" type="pres">
      <dgm:prSet presAssocID="{68FBBC31-2CD4-4F1D-AAF5-69DB9B092D2E}" presName="textRepeatNode" presStyleLbl="alignNode1" presStyleIdx="0" presStyleCnt="2" custLinFactY="-8469" custLinFactNeighborX="-48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1FA47-13B6-4925-9346-0AAA223DAF02}" type="pres">
      <dgm:prSet presAssocID="{68FBBC31-2CD4-4F1D-AAF5-69DB9B092D2E}" presName="textaccent1" presStyleCnt="0"/>
      <dgm:spPr/>
    </dgm:pt>
    <dgm:pt modelId="{C69DBCD5-3DD4-4C22-A350-494026B1BAE7}" type="pres">
      <dgm:prSet presAssocID="{68FBBC31-2CD4-4F1D-AAF5-69DB9B092D2E}" presName="accentRepeatNode" presStyleLbl="solidAlignAcc1" presStyleIdx="0" presStyleCnt="4"/>
      <dgm:spPr>
        <a:xfrm>
          <a:off x="1495276" y="3451792"/>
          <a:ext cx="197218" cy="169994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CBD727B-4A65-43F5-A433-45420A703548}" type="pres">
      <dgm:prSet presAssocID="{D5CF3FA7-F57F-469B-90CF-0070CE9307BB}" presName="image1" presStyleCnt="0"/>
      <dgm:spPr/>
    </dgm:pt>
    <dgm:pt modelId="{2094F465-3D62-4766-AA22-A1C851D7A8A1}" type="pres">
      <dgm:prSet presAssocID="{D5CF3FA7-F57F-469B-90CF-0070CE9307BB}" presName="imageRepeatNode" presStyleLbl="alignAcc1" presStyleIdx="0" presStyleCnt="2"/>
      <dgm:spPr/>
      <dgm:t>
        <a:bodyPr/>
        <a:lstStyle/>
        <a:p>
          <a:endParaRPr lang="ru-RU"/>
        </a:p>
      </dgm:t>
    </dgm:pt>
    <dgm:pt modelId="{F0DD4024-3605-4446-A7F8-2828F6A09C5B}" type="pres">
      <dgm:prSet presAssocID="{D5CF3FA7-F57F-469B-90CF-0070CE9307BB}" presName="imageaccent1" presStyleCnt="0"/>
      <dgm:spPr/>
    </dgm:pt>
    <dgm:pt modelId="{01CEA6F0-9E5F-492D-B2D5-7189DF7EBE5D}" type="pres">
      <dgm:prSet presAssocID="{D5CF3FA7-F57F-469B-90CF-0070CE9307BB}" presName="accentRepeatNode" presStyleLbl="solidAlignAcc1" presStyleIdx="1" presStyleCnt="4"/>
      <dgm:spPr>
        <a:xfrm>
          <a:off x="1158211" y="3259003"/>
          <a:ext cx="197218" cy="169994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432C7EA-7963-40E0-8521-475A935057EE}" type="pres">
      <dgm:prSet presAssocID="{194D7F62-3840-4F4A-A8B7-820DF158FA7F}" presName="text2" presStyleCnt="0"/>
      <dgm:spPr/>
    </dgm:pt>
    <dgm:pt modelId="{AE61EDBC-9203-470E-BB0D-E961046A6215}" type="pres">
      <dgm:prSet presAssocID="{194D7F62-3840-4F4A-A8B7-820DF158FA7F}" presName="textRepeatNode" presStyleLbl="alignNode1" presStyleIdx="1" presStyleCnt="2" custLinFactY="9095" custLinFactNeighborX="-2384" custLinFactNeighborY="100000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ru-RU"/>
        </a:p>
      </dgm:t>
    </dgm:pt>
    <dgm:pt modelId="{753A6D42-D4A4-48DD-8BD4-B0A76B2ACC2D}" type="pres">
      <dgm:prSet presAssocID="{194D7F62-3840-4F4A-A8B7-820DF158FA7F}" presName="textaccent2" presStyleCnt="0"/>
      <dgm:spPr/>
    </dgm:pt>
    <dgm:pt modelId="{BF638A68-4846-4F51-B84E-E193EE85057A}" type="pres">
      <dgm:prSet presAssocID="{194D7F62-3840-4F4A-A8B7-820DF158FA7F}" presName="accentRepeatNode" presStyleLbl="solidAlignAcc1" presStyleIdx="2" presStyleCnt="4" custLinFactNeighborX="-8036" custLinFactNeighborY="18646"/>
      <dgm:spPr>
        <a:xfrm>
          <a:off x="2613148" y="1225255"/>
          <a:ext cx="197218" cy="169994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56E443FE-29F6-43DE-8098-8E3DFAE61B55}" type="pres">
      <dgm:prSet presAssocID="{0B8CB7BB-3497-45C4-A0DF-AB6AE2B3638F}" presName="image2" presStyleCnt="0"/>
      <dgm:spPr/>
    </dgm:pt>
    <dgm:pt modelId="{7EC8DA44-FD94-408D-8707-FC8C1E30E595}" type="pres">
      <dgm:prSet presAssocID="{0B8CB7BB-3497-45C4-A0DF-AB6AE2B3638F}" presName="imageRepeatNode" presStyleLbl="alignAcc1" presStyleIdx="1" presStyleCnt="2" custLinFactNeighborX="-3034" custLinFactNeighborY="-661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ru-RU"/>
        </a:p>
      </dgm:t>
    </dgm:pt>
    <dgm:pt modelId="{5D2757B3-ED93-4EA6-8A15-64154A3FDE70}" type="pres">
      <dgm:prSet presAssocID="{0B8CB7BB-3497-45C4-A0DF-AB6AE2B3638F}" presName="imageaccent2" presStyleCnt="0"/>
      <dgm:spPr/>
    </dgm:pt>
    <dgm:pt modelId="{25EDC912-124E-448A-9E73-DBBE939882FB}" type="pres">
      <dgm:prSet presAssocID="{0B8CB7BB-3497-45C4-A0DF-AB6AE2B3638F}" presName="accentRepeatNode" presStyleLbl="solidAlignAcc1" presStyleIdx="3" presStyleCnt="4"/>
      <dgm:spPr>
        <a:xfrm>
          <a:off x="2957384" y="1034011"/>
          <a:ext cx="197218" cy="169994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</dgm:ptLst>
  <dgm:cxnLst>
    <dgm:cxn modelId="{2034D73B-9AFD-4B96-B5AC-5466F0DFDDB0}" type="presOf" srcId="{0B8CB7BB-3497-45C4-A0DF-AB6AE2B3638F}" destId="{7EC8DA44-FD94-408D-8707-FC8C1E30E595}" srcOrd="0" destOrd="0" presId="urn:microsoft.com/office/officeart/2008/layout/HexagonCluster"/>
    <dgm:cxn modelId="{53472829-0F4C-45E2-BFDA-125E1040B213}" type="presOf" srcId="{C56E6E30-3002-408A-A5C4-DA210333AE42}" destId="{5A139DA0-AC9E-4B37-ABF2-EBF76F4F0508}" srcOrd="0" destOrd="0" presId="urn:microsoft.com/office/officeart/2008/layout/HexagonCluster"/>
    <dgm:cxn modelId="{E72FCE9B-32EB-4C55-A290-699390B65284}" type="presOf" srcId="{194D7F62-3840-4F4A-A8B7-820DF158FA7F}" destId="{AE61EDBC-9203-470E-BB0D-E961046A6215}" srcOrd="0" destOrd="0" presId="urn:microsoft.com/office/officeart/2008/layout/HexagonCluster"/>
    <dgm:cxn modelId="{F9A585A2-EECA-43C7-92B1-A61D48EBFB6A}" type="presOf" srcId="{68FBBC31-2CD4-4F1D-AAF5-69DB9B092D2E}" destId="{83744844-0A9F-4C4C-801E-BA96A7361D62}" srcOrd="0" destOrd="0" presId="urn:microsoft.com/office/officeart/2008/layout/HexagonCluster"/>
    <dgm:cxn modelId="{F58FBBCE-AA8D-4C87-9E80-DD3CC2F5941E}" type="presOf" srcId="{D5CF3FA7-F57F-469B-90CF-0070CE9307BB}" destId="{2094F465-3D62-4766-AA22-A1C851D7A8A1}" srcOrd="0" destOrd="0" presId="urn:microsoft.com/office/officeart/2008/layout/HexagonCluster"/>
    <dgm:cxn modelId="{B37499EA-7F32-4DAB-8615-C38CD5CF5423}" srcId="{C56E6E30-3002-408A-A5C4-DA210333AE42}" destId="{68FBBC31-2CD4-4F1D-AAF5-69DB9B092D2E}" srcOrd="0" destOrd="0" parTransId="{BF083CFD-2DC6-4001-A01C-3FEE5305B46B}" sibTransId="{D5CF3FA7-F57F-469B-90CF-0070CE9307BB}"/>
    <dgm:cxn modelId="{4B5C6C11-C6B4-4C97-8E3B-9658F803961C}" srcId="{C56E6E30-3002-408A-A5C4-DA210333AE42}" destId="{194D7F62-3840-4F4A-A8B7-820DF158FA7F}" srcOrd="1" destOrd="0" parTransId="{4DF8D77F-425E-4FF8-8A1C-36E363C5ADF5}" sibTransId="{0B8CB7BB-3497-45C4-A0DF-AB6AE2B3638F}"/>
    <dgm:cxn modelId="{7E3B2D7E-2E71-4F4B-9BBF-B2E6A6F0F461}" type="presParOf" srcId="{5A139DA0-AC9E-4B37-ABF2-EBF76F4F0508}" destId="{29CF0B8C-93E0-4CB6-8AF6-12B56EAC2BAB}" srcOrd="0" destOrd="0" presId="urn:microsoft.com/office/officeart/2008/layout/HexagonCluster"/>
    <dgm:cxn modelId="{C2248819-C3AB-41C4-B106-786B60D84246}" type="presParOf" srcId="{29CF0B8C-93E0-4CB6-8AF6-12B56EAC2BAB}" destId="{83744844-0A9F-4C4C-801E-BA96A7361D62}" srcOrd="0" destOrd="0" presId="urn:microsoft.com/office/officeart/2008/layout/HexagonCluster"/>
    <dgm:cxn modelId="{48504E1F-3D08-498F-A685-50D955DDAB4F}" type="presParOf" srcId="{5A139DA0-AC9E-4B37-ABF2-EBF76F4F0508}" destId="{4F71FA47-13B6-4925-9346-0AAA223DAF02}" srcOrd="1" destOrd="0" presId="urn:microsoft.com/office/officeart/2008/layout/HexagonCluster"/>
    <dgm:cxn modelId="{1E9D4EBB-C960-4066-AF05-9A2D96B4B3E6}" type="presParOf" srcId="{4F71FA47-13B6-4925-9346-0AAA223DAF02}" destId="{C69DBCD5-3DD4-4C22-A350-494026B1BAE7}" srcOrd="0" destOrd="0" presId="urn:microsoft.com/office/officeart/2008/layout/HexagonCluster"/>
    <dgm:cxn modelId="{6D220A12-FB50-4F9C-8E3A-4DE7DC5C91CC}" type="presParOf" srcId="{5A139DA0-AC9E-4B37-ABF2-EBF76F4F0508}" destId="{ECBD727B-4A65-43F5-A433-45420A703548}" srcOrd="2" destOrd="0" presId="urn:microsoft.com/office/officeart/2008/layout/HexagonCluster"/>
    <dgm:cxn modelId="{970FA31F-8BEE-4CC1-B22F-F105BD2E24E7}" type="presParOf" srcId="{ECBD727B-4A65-43F5-A433-45420A703548}" destId="{2094F465-3D62-4766-AA22-A1C851D7A8A1}" srcOrd="0" destOrd="0" presId="urn:microsoft.com/office/officeart/2008/layout/HexagonCluster"/>
    <dgm:cxn modelId="{29DD16DC-BC47-4268-98EB-D9303D5F8153}" type="presParOf" srcId="{5A139DA0-AC9E-4B37-ABF2-EBF76F4F0508}" destId="{F0DD4024-3605-4446-A7F8-2828F6A09C5B}" srcOrd="3" destOrd="0" presId="urn:microsoft.com/office/officeart/2008/layout/HexagonCluster"/>
    <dgm:cxn modelId="{2B2E9D80-89ED-42DA-AB57-46CE888DE27D}" type="presParOf" srcId="{F0DD4024-3605-4446-A7F8-2828F6A09C5B}" destId="{01CEA6F0-9E5F-492D-B2D5-7189DF7EBE5D}" srcOrd="0" destOrd="0" presId="urn:microsoft.com/office/officeart/2008/layout/HexagonCluster"/>
    <dgm:cxn modelId="{142B601F-3543-42AF-9A38-1BE6603FBD0D}" type="presParOf" srcId="{5A139DA0-AC9E-4B37-ABF2-EBF76F4F0508}" destId="{E432C7EA-7963-40E0-8521-475A935057EE}" srcOrd="4" destOrd="0" presId="urn:microsoft.com/office/officeart/2008/layout/HexagonCluster"/>
    <dgm:cxn modelId="{0E4E94FF-9BA5-47FC-B4AF-FE9A116EF0EC}" type="presParOf" srcId="{E432C7EA-7963-40E0-8521-475A935057EE}" destId="{AE61EDBC-9203-470E-BB0D-E961046A6215}" srcOrd="0" destOrd="0" presId="urn:microsoft.com/office/officeart/2008/layout/HexagonCluster"/>
    <dgm:cxn modelId="{BB783460-61EA-420D-AE91-FD209C63BD61}" type="presParOf" srcId="{5A139DA0-AC9E-4B37-ABF2-EBF76F4F0508}" destId="{753A6D42-D4A4-48DD-8BD4-B0A76B2ACC2D}" srcOrd="5" destOrd="0" presId="urn:microsoft.com/office/officeart/2008/layout/HexagonCluster"/>
    <dgm:cxn modelId="{82A53A3E-8E3E-47F7-B6D5-F0AD8EFE1165}" type="presParOf" srcId="{753A6D42-D4A4-48DD-8BD4-B0A76B2ACC2D}" destId="{BF638A68-4846-4F51-B84E-E193EE85057A}" srcOrd="0" destOrd="0" presId="urn:microsoft.com/office/officeart/2008/layout/HexagonCluster"/>
    <dgm:cxn modelId="{52BE5A68-5287-4DA4-A4C1-7722DB4D43BE}" type="presParOf" srcId="{5A139DA0-AC9E-4B37-ABF2-EBF76F4F0508}" destId="{56E443FE-29F6-43DE-8098-8E3DFAE61B55}" srcOrd="6" destOrd="0" presId="urn:microsoft.com/office/officeart/2008/layout/HexagonCluster"/>
    <dgm:cxn modelId="{E2B00D25-FA11-4E8D-821B-753CFBF585AB}" type="presParOf" srcId="{56E443FE-29F6-43DE-8098-8E3DFAE61B55}" destId="{7EC8DA44-FD94-408D-8707-FC8C1E30E595}" srcOrd="0" destOrd="0" presId="urn:microsoft.com/office/officeart/2008/layout/HexagonCluster"/>
    <dgm:cxn modelId="{5BF13A30-772E-4753-9B21-75DE3F3A43E8}" type="presParOf" srcId="{5A139DA0-AC9E-4B37-ABF2-EBF76F4F0508}" destId="{5D2757B3-ED93-4EA6-8A15-64154A3FDE70}" srcOrd="7" destOrd="0" presId="urn:microsoft.com/office/officeart/2008/layout/HexagonCluster"/>
    <dgm:cxn modelId="{09CE28C7-312E-47F7-97F7-A990561F5AD1}" type="presParOf" srcId="{5D2757B3-ED93-4EA6-8A15-64154A3FDE70}" destId="{25EDC912-124E-448A-9E73-DBBE939882F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751EB-8B7C-4901-B762-0D98E16E8094}">
      <dsp:nvSpPr>
        <dsp:cNvPr id="0" name=""/>
        <dsp:cNvSpPr/>
      </dsp:nvSpPr>
      <dsp:spPr>
        <a:xfrm>
          <a:off x="0" y="0"/>
          <a:ext cx="3458095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4AA8E-7CBF-4C7F-B980-4FBDCECB74A6}">
      <dsp:nvSpPr>
        <dsp:cNvPr id="0" name=""/>
        <dsp:cNvSpPr/>
      </dsp:nvSpPr>
      <dsp:spPr>
        <a:xfrm>
          <a:off x="0" y="0"/>
          <a:ext cx="974047" cy="378158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«Цифровая платформа «Управление школьным питанием региона "</a:t>
          </a:r>
          <a:endParaRPr lang="ru-RU" sz="1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974047" cy="3781587"/>
      </dsp:txXfrm>
    </dsp:sp>
    <dsp:sp modelId="{1108180F-9BC4-485C-87A6-1AC870CBFF7C}">
      <dsp:nvSpPr>
        <dsp:cNvPr id="0" name=""/>
        <dsp:cNvSpPr/>
      </dsp:nvSpPr>
      <dsp:spPr>
        <a:xfrm>
          <a:off x="1020600" y="59087"/>
          <a:ext cx="2436251" cy="118174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Опрос «Оцени питание»</a:t>
          </a:r>
        </a:p>
      </dsp:txBody>
      <dsp:txXfrm>
        <a:off x="1020600" y="59087"/>
        <a:ext cx="2436251" cy="1181745"/>
      </dsp:txXfrm>
    </dsp:sp>
    <dsp:sp modelId="{E1EAAE97-4743-44A1-8E5A-D3895B76F895}">
      <dsp:nvSpPr>
        <dsp:cNvPr id="0" name=""/>
        <dsp:cNvSpPr/>
      </dsp:nvSpPr>
      <dsp:spPr>
        <a:xfrm>
          <a:off x="974047" y="1240833"/>
          <a:ext cx="24828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EB288-BEC6-43FD-BF7F-D006C300E814}">
      <dsp:nvSpPr>
        <dsp:cNvPr id="0" name=""/>
        <dsp:cNvSpPr/>
      </dsp:nvSpPr>
      <dsp:spPr>
        <a:xfrm>
          <a:off x="1020600" y="1299920"/>
          <a:ext cx="2436251" cy="118174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Мониторинг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ежедневного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меню</a:t>
          </a:r>
        </a:p>
      </dsp:txBody>
      <dsp:txXfrm>
        <a:off x="1020600" y="1299920"/>
        <a:ext cx="2436251" cy="1181745"/>
      </dsp:txXfrm>
    </dsp:sp>
    <dsp:sp modelId="{20866E74-F219-4F77-B3EE-05F5A2308315}">
      <dsp:nvSpPr>
        <dsp:cNvPr id="0" name=""/>
        <dsp:cNvSpPr/>
      </dsp:nvSpPr>
      <dsp:spPr>
        <a:xfrm>
          <a:off x="974047" y="2481666"/>
          <a:ext cx="24828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3705B-E0F6-47AF-A305-0038BD4E4C91}">
      <dsp:nvSpPr>
        <dsp:cNvPr id="0" name=""/>
        <dsp:cNvSpPr/>
      </dsp:nvSpPr>
      <dsp:spPr>
        <a:xfrm>
          <a:off x="1020600" y="2540753"/>
          <a:ext cx="2436251" cy="118174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Родительский контроль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0600" y="2540753"/>
        <a:ext cx="2436251" cy="1181745"/>
      </dsp:txXfrm>
    </dsp:sp>
    <dsp:sp modelId="{B875CFB7-D0A3-45D3-924F-EB0E5871056D}">
      <dsp:nvSpPr>
        <dsp:cNvPr id="0" name=""/>
        <dsp:cNvSpPr/>
      </dsp:nvSpPr>
      <dsp:spPr>
        <a:xfrm>
          <a:off x="974047" y="3722499"/>
          <a:ext cx="24828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50C8-BCC8-4F62-881A-51E9571D0C88}">
      <dsp:nvSpPr>
        <dsp:cNvPr id="0" name=""/>
        <dsp:cNvSpPr/>
      </dsp:nvSpPr>
      <dsp:spPr>
        <a:xfrm rot="5400000">
          <a:off x="-59467" y="60455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39745"/>
        <a:ext cx="277516" cy="118935"/>
      </dsp:txXfrm>
    </dsp:sp>
    <dsp:sp modelId="{649DC7F0-FCDC-4006-9CAD-FA14C9E68DF8}">
      <dsp:nvSpPr>
        <dsp:cNvPr id="0" name=""/>
        <dsp:cNvSpPr/>
      </dsp:nvSpPr>
      <dsp:spPr>
        <a:xfrm rot="5400000">
          <a:off x="1791401" y="-1513885"/>
          <a:ext cx="257829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Картофельное пюре с котлетой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12586"/>
        <a:ext cx="3273013" cy="232657"/>
      </dsp:txXfrm>
    </dsp:sp>
    <dsp:sp modelId="{7096E2C9-0812-4172-8CF2-87F50BD6084F}">
      <dsp:nvSpPr>
        <dsp:cNvPr id="0" name=""/>
        <dsp:cNvSpPr/>
      </dsp:nvSpPr>
      <dsp:spPr>
        <a:xfrm rot="5400000">
          <a:off x="-53884" y="338012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452"/>
                <a:satOff val="2584"/>
                <a:lumOff val="280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452"/>
                <a:satOff val="2584"/>
                <a:lumOff val="280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452"/>
                <a:satOff val="2584"/>
                <a:lumOff val="28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584" y="417302"/>
        <a:ext cx="277516" cy="118935"/>
      </dsp:txXfrm>
    </dsp:sp>
    <dsp:sp modelId="{76E2D06C-12DF-4F89-B662-3435461E3C68}">
      <dsp:nvSpPr>
        <dsp:cNvPr id="0" name=""/>
        <dsp:cNvSpPr/>
      </dsp:nvSpPr>
      <dsp:spPr>
        <a:xfrm rot="5400000">
          <a:off x="1791469" y="-1235407"/>
          <a:ext cx="257693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452"/>
              <a:satOff val="2584"/>
              <a:lumOff val="28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Arial" panose="020B0604020202020204" pitchFamily="34" charset="0"/>
              <a:cs typeface="Arial" panose="020B0604020202020204" pitchFamily="34" charset="0"/>
            </a:rPr>
            <a:t>Макароны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291126"/>
        <a:ext cx="3273019" cy="232533"/>
      </dsp:txXfrm>
    </dsp:sp>
    <dsp:sp modelId="{C84BE988-F603-4372-9B57-960FA17A4E42}">
      <dsp:nvSpPr>
        <dsp:cNvPr id="0" name=""/>
        <dsp:cNvSpPr/>
      </dsp:nvSpPr>
      <dsp:spPr>
        <a:xfrm rot="5400000">
          <a:off x="-59467" y="615570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4904"/>
                <a:satOff val="5168"/>
                <a:lumOff val="561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4904"/>
                <a:satOff val="5168"/>
                <a:lumOff val="561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4904"/>
                <a:satOff val="5168"/>
                <a:lumOff val="56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94860"/>
        <a:ext cx="277516" cy="118935"/>
      </dsp:txXfrm>
    </dsp:sp>
    <dsp:sp modelId="{1F755C04-38E4-4B4A-96CD-8C324BE31072}">
      <dsp:nvSpPr>
        <dsp:cNvPr id="0" name=""/>
        <dsp:cNvSpPr/>
      </dsp:nvSpPr>
      <dsp:spPr>
        <a:xfrm rot="5400000">
          <a:off x="1791469" y="-957850"/>
          <a:ext cx="257693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4904"/>
              <a:satOff val="5168"/>
              <a:lumOff val="56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Arial" panose="020B0604020202020204" pitchFamily="34" charset="0"/>
              <a:cs typeface="Arial" panose="020B0604020202020204" pitchFamily="34" charset="0"/>
            </a:rPr>
            <a:t>Борщ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568683"/>
        <a:ext cx="3273019" cy="232533"/>
      </dsp:txXfrm>
    </dsp:sp>
    <dsp:sp modelId="{170F6B91-B27E-4245-81ED-1F04C7446693}">
      <dsp:nvSpPr>
        <dsp:cNvPr id="0" name=""/>
        <dsp:cNvSpPr/>
      </dsp:nvSpPr>
      <dsp:spPr>
        <a:xfrm rot="5400000">
          <a:off x="-51924" y="909806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7355"/>
                <a:satOff val="7751"/>
                <a:lumOff val="8423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355"/>
                <a:satOff val="7751"/>
                <a:lumOff val="8423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355"/>
                <a:satOff val="7751"/>
                <a:lumOff val="84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544" y="989096"/>
        <a:ext cx="277516" cy="118935"/>
      </dsp:txXfrm>
    </dsp:sp>
    <dsp:sp modelId="{C821249C-E46A-4F79-A6E5-326428FBFBF9}">
      <dsp:nvSpPr>
        <dsp:cNvPr id="0" name=""/>
        <dsp:cNvSpPr/>
      </dsp:nvSpPr>
      <dsp:spPr>
        <a:xfrm rot="5400000">
          <a:off x="1791469" y="-680293"/>
          <a:ext cx="257693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7355"/>
              <a:satOff val="7751"/>
              <a:lumOff val="842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Arial" panose="020B0604020202020204" pitchFamily="34" charset="0"/>
              <a:cs typeface="Arial" panose="020B0604020202020204" pitchFamily="34" charset="0"/>
            </a:rPr>
            <a:t>Молочные каши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846240"/>
        <a:ext cx="3273019" cy="232533"/>
      </dsp:txXfrm>
    </dsp:sp>
    <dsp:sp modelId="{F14332BA-5D35-414C-BDE1-B99128A5B371}">
      <dsp:nvSpPr>
        <dsp:cNvPr id="0" name=""/>
        <dsp:cNvSpPr/>
      </dsp:nvSpPr>
      <dsp:spPr>
        <a:xfrm rot="5400000">
          <a:off x="-59467" y="1170684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9807"/>
                <a:satOff val="10335"/>
                <a:lumOff val="1123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9807"/>
                <a:satOff val="10335"/>
                <a:lumOff val="1123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9807"/>
                <a:satOff val="10335"/>
                <a:lumOff val="112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249974"/>
        <a:ext cx="277516" cy="118935"/>
      </dsp:txXfrm>
    </dsp:sp>
    <dsp:sp modelId="{29C45964-F845-45FF-B786-B034811B7CDD}">
      <dsp:nvSpPr>
        <dsp:cNvPr id="0" name=""/>
        <dsp:cNvSpPr/>
      </dsp:nvSpPr>
      <dsp:spPr>
        <a:xfrm rot="5400000">
          <a:off x="1791469" y="-391521"/>
          <a:ext cx="257693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9807"/>
              <a:satOff val="10335"/>
              <a:lumOff val="112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Arial" panose="020B0604020202020204" pitchFamily="34" charset="0"/>
              <a:cs typeface="Arial" panose="020B0604020202020204" pitchFamily="34" charset="0"/>
            </a:rPr>
            <a:t>Плов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1135012"/>
        <a:ext cx="3273019" cy="232533"/>
      </dsp:txXfrm>
    </dsp:sp>
    <dsp:sp modelId="{3BDC951F-7374-4E5A-A5D8-DD4FC0B6147E}">
      <dsp:nvSpPr>
        <dsp:cNvPr id="0" name=""/>
        <dsp:cNvSpPr/>
      </dsp:nvSpPr>
      <dsp:spPr>
        <a:xfrm rot="5400000">
          <a:off x="-59467" y="1448242"/>
          <a:ext cx="396451" cy="27751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2259"/>
                <a:satOff val="12919"/>
                <a:lumOff val="1403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2259"/>
                <a:satOff val="12919"/>
                <a:lumOff val="1403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2259"/>
                <a:satOff val="12919"/>
                <a:lumOff val="140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cap="none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2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6</a:t>
          </a:r>
          <a:endParaRPr lang="ru-RU" sz="11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5">
                <a:lumMod val="25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527532"/>
        <a:ext cx="277516" cy="118935"/>
      </dsp:txXfrm>
    </dsp:sp>
    <dsp:sp modelId="{62490FDB-6908-4829-87FF-D54A24C68DC5}">
      <dsp:nvSpPr>
        <dsp:cNvPr id="0" name=""/>
        <dsp:cNvSpPr/>
      </dsp:nvSpPr>
      <dsp:spPr>
        <a:xfrm rot="5400000">
          <a:off x="1791469" y="-125178"/>
          <a:ext cx="257693" cy="3285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2259"/>
              <a:satOff val="12919"/>
              <a:lumOff val="140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smtClean="0">
              <a:latin typeface="Arial" panose="020B0604020202020204" pitchFamily="34" charset="0"/>
              <a:cs typeface="Arial" panose="020B0604020202020204" pitchFamily="34" charset="0"/>
            </a:rPr>
            <a:t>Творожная запеканка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516" y="1401355"/>
        <a:ext cx="3273019" cy="2325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BA1AC-3C57-4813-AD98-F09428EC7B49}">
      <dsp:nvSpPr>
        <dsp:cNvPr id="0" name=""/>
        <dsp:cNvSpPr/>
      </dsp:nvSpPr>
      <dsp:spPr>
        <a:xfrm>
          <a:off x="2050" y="0"/>
          <a:ext cx="3886536" cy="540820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Наименование цели</a:t>
          </a:r>
          <a:endParaRPr lang="ru-RU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2460" y="0"/>
        <a:ext cx="3345716" cy="540820"/>
      </dsp:txXfrm>
    </dsp:sp>
    <dsp:sp modelId="{B5802DE7-C6C9-4B0D-B4F2-E14134819612}">
      <dsp:nvSpPr>
        <dsp:cNvPr id="0" name=""/>
        <dsp:cNvSpPr/>
      </dsp:nvSpPr>
      <dsp:spPr>
        <a:xfrm>
          <a:off x="3468449" y="0"/>
          <a:ext cx="1401722" cy="540820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Теку-</a:t>
          </a:r>
          <a:r>
            <a:rPr lang="ru-RU" sz="1100" b="1" kern="1200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щий</a:t>
          </a:r>
          <a:r>
            <a:rPr lang="ru-RU" sz="11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показатель</a:t>
          </a:r>
          <a:endParaRPr lang="ru-RU" sz="11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38859" y="0"/>
        <a:ext cx="860902" cy="540820"/>
      </dsp:txXfrm>
    </dsp:sp>
    <dsp:sp modelId="{FE96E39D-7C16-4BBA-9357-0AD974005411}">
      <dsp:nvSpPr>
        <dsp:cNvPr id="0" name=""/>
        <dsp:cNvSpPr/>
      </dsp:nvSpPr>
      <dsp:spPr>
        <a:xfrm>
          <a:off x="4450035" y="0"/>
          <a:ext cx="1523625" cy="540820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Целевой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показа-</a:t>
          </a:r>
          <a:r>
            <a:rPr lang="ru-RU" sz="1050" b="1" kern="1200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тель</a:t>
          </a:r>
          <a:endParaRPr lang="ru-RU" sz="105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720445" y="0"/>
        <a:ext cx="982805" cy="540820"/>
      </dsp:txXfrm>
    </dsp:sp>
    <dsp:sp modelId="{A15395A7-EC3B-4305-AB8B-C73F93A5C75F}">
      <dsp:nvSpPr>
        <dsp:cNvPr id="0" name=""/>
        <dsp:cNvSpPr/>
      </dsp:nvSpPr>
      <dsp:spPr>
        <a:xfrm>
          <a:off x="5553524" y="0"/>
          <a:ext cx="1616139" cy="540820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Фактичес</a:t>
          </a:r>
          <a:r>
            <a:rPr lang="ru-RU" sz="105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-кий показа-</a:t>
          </a:r>
          <a:r>
            <a:rPr lang="ru-RU" sz="1050" b="1" kern="1200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тель</a:t>
          </a:r>
          <a:endParaRPr lang="ru-RU" sz="105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23934" y="0"/>
        <a:ext cx="1075319" cy="540820"/>
      </dsp:txXfrm>
    </dsp:sp>
    <dsp:sp modelId="{FEE36505-6B0E-4883-B665-1554750B7C14}">
      <dsp:nvSpPr>
        <dsp:cNvPr id="0" name=""/>
        <dsp:cNvSpPr/>
      </dsp:nvSpPr>
      <dsp:spPr>
        <a:xfrm>
          <a:off x="6749527" y="0"/>
          <a:ext cx="2100682" cy="540820"/>
        </a:xfrm>
        <a:prstGeom prst="chevron">
          <a:avLst/>
        </a:prstGeom>
        <a:solidFill>
          <a:srgbClr val="5DCEAF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Результатив-ность</a:t>
          </a:r>
          <a:endParaRPr lang="ru-RU" sz="12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019937" y="0"/>
        <a:ext cx="1559862" cy="5408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07EE-86DD-4242-8BFA-5928C4705CD9}">
      <dsp:nvSpPr>
        <dsp:cNvPr id="0" name=""/>
        <dsp:cNvSpPr/>
      </dsp:nvSpPr>
      <dsp:spPr>
        <a:xfrm>
          <a:off x="0" y="0"/>
          <a:ext cx="4462996" cy="699489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Снижение индекса «несъедаемости», %</a:t>
          </a:r>
          <a:endParaRPr lang="ru-RU" sz="16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9745" y="0"/>
        <a:ext cx="3763507" cy="699489"/>
      </dsp:txXfrm>
    </dsp:sp>
    <dsp:sp modelId="{621988F1-8682-4263-B2FB-D4586CE848CF}">
      <dsp:nvSpPr>
        <dsp:cNvPr id="0" name=""/>
        <dsp:cNvSpPr/>
      </dsp:nvSpPr>
      <dsp:spPr>
        <a:xfrm>
          <a:off x="3639361" y="0"/>
          <a:ext cx="1758948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30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89106" y="0"/>
        <a:ext cx="1059459" cy="699489"/>
      </dsp:txXfrm>
    </dsp:sp>
    <dsp:sp modelId="{5C723727-33EF-44FB-ACE5-622477F55A9B}">
      <dsp:nvSpPr>
        <dsp:cNvPr id="0" name=""/>
        <dsp:cNvSpPr/>
      </dsp:nvSpPr>
      <dsp:spPr>
        <a:xfrm>
          <a:off x="4573867" y="0"/>
          <a:ext cx="1711955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15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23612" y="0"/>
        <a:ext cx="1012466" cy="699489"/>
      </dsp:txXfrm>
    </dsp:sp>
    <dsp:sp modelId="{F1C43A5E-EEE1-495C-898D-E8AE660AFC96}">
      <dsp:nvSpPr>
        <dsp:cNvPr id="0" name=""/>
        <dsp:cNvSpPr/>
      </dsp:nvSpPr>
      <dsp:spPr>
        <a:xfrm>
          <a:off x="5461379" y="0"/>
          <a:ext cx="1514913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10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11124" y="0"/>
        <a:ext cx="815424" cy="6994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07EE-86DD-4242-8BFA-5928C4705CD9}">
      <dsp:nvSpPr>
        <dsp:cNvPr id="0" name=""/>
        <dsp:cNvSpPr/>
      </dsp:nvSpPr>
      <dsp:spPr>
        <a:xfrm>
          <a:off x="807" y="0"/>
          <a:ext cx="4462996" cy="699489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Удовлетворенность родителей и учащихся организацией школьного питания, %</a:t>
          </a:r>
        </a:p>
      </dsp:txBody>
      <dsp:txXfrm>
        <a:off x="350552" y="0"/>
        <a:ext cx="3763507" cy="699489"/>
      </dsp:txXfrm>
    </dsp:sp>
    <dsp:sp modelId="{621988F1-8682-4263-B2FB-D4586CE848CF}">
      <dsp:nvSpPr>
        <dsp:cNvPr id="0" name=""/>
        <dsp:cNvSpPr/>
      </dsp:nvSpPr>
      <dsp:spPr>
        <a:xfrm>
          <a:off x="3639361" y="0"/>
          <a:ext cx="1758948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83,4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89106" y="0"/>
        <a:ext cx="1059459" cy="699489"/>
      </dsp:txXfrm>
    </dsp:sp>
    <dsp:sp modelId="{5C723727-33EF-44FB-ACE5-622477F55A9B}">
      <dsp:nvSpPr>
        <dsp:cNvPr id="0" name=""/>
        <dsp:cNvSpPr/>
      </dsp:nvSpPr>
      <dsp:spPr>
        <a:xfrm>
          <a:off x="4573867" y="0"/>
          <a:ext cx="1711955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88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23612" y="0"/>
        <a:ext cx="1012466" cy="699489"/>
      </dsp:txXfrm>
    </dsp:sp>
    <dsp:sp modelId="{F1C43A5E-EEE1-495C-898D-E8AE660AFC96}">
      <dsp:nvSpPr>
        <dsp:cNvPr id="0" name=""/>
        <dsp:cNvSpPr/>
      </dsp:nvSpPr>
      <dsp:spPr>
        <a:xfrm>
          <a:off x="5461379" y="0"/>
          <a:ext cx="1514913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88,7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11124" y="0"/>
        <a:ext cx="815424" cy="6994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07EE-86DD-4242-8BFA-5928C4705CD9}">
      <dsp:nvSpPr>
        <dsp:cNvPr id="0" name=""/>
        <dsp:cNvSpPr/>
      </dsp:nvSpPr>
      <dsp:spPr>
        <a:xfrm>
          <a:off x="807" y="0"/>
          <a:ext cx="4462996" cy="699489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количества ошибок при формировании ежедневного меню на 15 школ, </a:t>
          </a:r>
          <a:r>
            <a:rPr lang="ru-RU" sz="1600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шт</a:t>
          </a:r>
          <a:endParaRPr lang="ru-RU" sz="16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0552" y="0"/>
        <a:ext cx="3763507" cy="699489"/>
      </dsp:txXfrm>
    </dsp:sp>
    <dsp:sp modelId="{621988F1-8682-4263-B2FB-D4586CE848CF}">
      <dsp:nvSpPr>
        <dsp:cNvPr id="0" name=""/>
        <dsp:cNvSpPr/>
      </dsp:nvSpPr>
      <dsp:spPr>
        <a:xfrm>
          <a:off x="3639361" y="0"/>
          <a:ext cx="1758948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12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89106" y="0"/>
        <a:ext cx="1059459" cy="699489"/>
      </dsp:txXfrm>
    </dsp:sp>
    <dsp:sp modelId="{5C723727-33EF-44FB-ACE5-622477F55A9B}">
      <dsp:nvSpPr>
        <dsp:cNvPr id="0" name=""/>
        <dsp:cNvSpPr/>
      </dsp:nvSpPr>
      <dsp:spPr>
        <a:xfrm>
          <a:off x="4573867" y="0"/>
          <a:ext cx="1711955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23612" y="0"/>
        <a:ext cx="1012466" cy="699489"/>
      </dsp:txXfrm>
    </dsp:sp>
    <dsp:sp modelId="{F1C43A5E-EEE1-495C-898D-E8AE660AFC96}">
      <dsp:nvSpPr>
        <dsp:cNvPr id="0" name=""/>
        <dsp:cNvSpPr/>
      </dsp:nvSpPr>
      <dsp:spPr>
        <a:xfrm>
          <a:off x="5461379" y="0"/>
          <a:ext cx="1514913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11124" y="0"/>
        <a:ext cx="815424" cy="6994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07EE-86DD-4242-8BFA-5928C4705CD9}">
      <dsp:nvSpPr>
        <dsp:cNvPr id="0" name=""/>
        <dsp:cNvSpPr/>
      </dsp:nvSpPr>
      <dsp:spPr>
        <a:xfrm>
          <a:off x="16934" y="0"/>
          <a:ext cx="4462996" cy="699489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Охват обучающихся организованным горячим  питанием, %</a:t>
          </a:r>
        </a:p>
      </dsp:txBody>
      <dsp:txXfrm>
        <a:off x="366679" y="0"/>
        <a:ext cx="3763507" cy="699489"/>
      </dsp:txXfrm>
    </dsp:sp>
    <dsp:sp modelId="{621988F1-8682-4263-B2FB-D4586CE848CF}">
      <dsp:nvSpPr>
        <dsp:cNvPr id="0" name=""/>
        <dsp:cNvSpPr/>
      </dsp:nvSpPr>
      <dsp:spPr>
        <a:xfrm>
          <a:off x="3639361" y="0"/>
          <a:ext cx="1758948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89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89106" y="0"/>
        <a:ext cx="1059459" cy="699489"/>
      </dsp:txXfrm>
    </dsp:sp>
    <dsp:sp modelId="{5C723727-33EF-44FB-ACE5-622477F55A9B}">
      <dsp:nvSpPr>
        <dsp:cNvPr id="0" name=""/>
        <dsp:cNvSpPr/>
      </dsp:nvSpPr>
      <dsp:spPr>
        <a:xfrm>
          <a:off x="4573867" y="0"/>
          <a:ext cx="1711955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91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23612" y="0"/>
        <a:ext cx="1012466" cy="699489"/>
      </dsp:txXfrm>
    </dsp:sp>
    <dsp:sp modelId="{F1C43A5E-EEE1-495C-898D-E8AE660AFC96}">
      <dsp:nvSpPr>
        <dsp:cNvPr id="0" name=""/>
        <dsp:cNvSpPr/>
      </dsp:nvSpPr>
      <dsp:spPr>
        <a:xfrm>
          <a:off x="5461379" y="0"/>
          <a:ext cx="1514913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91,7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11124" y="0"/>
        <a:ext cx="815424" cy="6994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07EE-86DD-4242-8BFA-5928C4705CD9}">
      <dsp:nvSpPr>
        <dsp:cNvPr id="0" name=""/>
        <dsp:cNvSpPr/>
      </dsp:nvSpPr>
      <dsp:spPr>
        <a:xfrm>
          <a:off x="807" y="0"/>
          <a:ext cx="4462996" cy="699489"/>
        </a:xfrm>
        <a:prstGeom prst="chevron">
          <a:avLst/>
        </a:prstGeom>
        <a:solidFill>
          <a:srgbClr val="4E67C8">
            <a:lumMod val="75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количества жалоб, </a:t>
          </a:r>
          <a:r>
            <a:rPr lang="ru-RU" sz="1600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шт</a:t>
          </a:r>
          <a:endParaRPr lang="ru-RU" sz="1600" kern="12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0552" y="0"/>
        <a:ext cx="3763507" cy="699489"/>
      </dsp:txXfrm>
    </dsp:sp>
    <dsp:sp modelId="{621988F1-8682-4263-B2FB-D4586CE848CF}">
      <dsp:nvSpPr>
        <dsp:cNvPr id="0" name=""/>
        <dsp:cNvSpPr/>
      </dsp:nvSpPr>
      <dsp:spPr>
        <a:xfrm>
          <a:off x="3639361" y="0"/>
          <a:ext cx="1758948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286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89106" y="0"/>
        <a:ext cx="1059459" cy="699489"/>
      </dsp:txXfrm>
    </dsp:sp>
    <dsp:sp modelId="{5C723727-33EF-44FB-ACE5-622477F55A9B}">
      <dsp:nvSpPr>
        <dsp:cNvPr id="0" name=""/>
        <dsp:cNvSpPr/>
      </dsp:nvSpPr>
      <dsp:spPr>
        <a:xfrm>
          <a:off x="4573867" y="0"/>
          <a:ext cx="1711955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50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23612" y="0"/>
        <a:ext cx="1012466" cy="699489"/>
      </dsp:txXfrm>
    </dsp:sp>
    <dsp:sp modelId="{F1C43A5E-EEE1-495C-898D-E8AE660AFC96}">
      <dsp:nvSpPr>
        <dsp:cNvPr id="0" name=""/>
        <dsp:cNvSpPr/>
      </dsp:nvSpPr>
      <dsp:spPr>
        <a:xfrm>
          <a:off x="5461379" y="0"/>
          <a:ext cx="1514913" cy="699489"/>
        </a:xfrm>
        <a:prstGeom prst="chevron">
          <a:avLst/>
        </a:prstGeom>
        <a:solidFill>
          <a:srgbClr val="4E67C8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55</a:t>
          </a:r>
          <a:endParaRPr lang="ru-RU" sz="1800" b="1" kern="1200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11124" y="0"/>
        <a:ext cx="815424" cy="6994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44844-0A9F-4C4C-801E-BA96A7361D62}">
      <dsp:nvSpPr>
        <dsp:cNvPr id="0" name=""/>
        <dsp:cNvSpPr/>
      </dsp:nvSpPr>
      <dsp:spPr>
        <a:xfrm>
          <a:off x="1897230" y="0"/>
          <a:ext cx="2282354" cy="196822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Мониторинг  качества школьного питания по </a:t>
          </a:r>
          <a:r>
            <a:rPr lang="ru-RU" sz="1150" b="1" kern="120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всей России</a:t>
          </a:r>
          <a:endParaRPr lang="ru-RU" sz="1150" b="1" kern="1200" dirty="0" smtClean="0">
            <a:solidFill>
              <a:schemeClr val="tx1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251445" y="305462"/>
        <a:ext cx="1573924" cy="1357297"/>
      </dsp:txXfrm>
    </dsp:sp>
    <dsp:sp modelId="{C69DBCD5-3DD4-4C22-A350-494026B1BAE7}">
      <dsp:nvSpPr>
        <dsp:cNvPr id="0" name=""/>
        <dsp:cNvSpPr/>
      </dsp:nvSpPr>
      <dsp:spPr>
        <a:xfrm>
          <a:off x="1979641" y="2139348"/>
          <a:ext cx="266675" cy="23016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94F465-3D62-4766-AA22-A1C851D7A8A1}">
      <dsp:nvSpPr>
        <dsp:cNvPr id="0" name=""/>
        <dsp:cNvSpPr/>
      </dsp:nvSpPr>
      <dsp:spPr>
        <a:xfrm>
          <a:off x="0" y="209891"/>
          <a:ext cx="2282354" cy="196822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CEA6F0-9E5F-492D-B2D5-7189DF7EBE5D}">
      <dsp:nvSpPr>
        <dsp:cNvPr id="0" name=""/>
        <dsp:cNvSpPr/>
      </dsp:nvSpPr>
      <dsp:spPr>
        <a:xfrm>
          <a:off x="1555204" y="1906456"/>
          <a:ext cx="266675" cy="23016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61EDBC-9203-470E-BB0D-E961046A6215}">
      <dsp:nvSpPr>
        <dsp:cNvPr id="0" name=""/>
        <dsp:cNvSpPr/>
      </dsp:nvSpPr>
      <dsp:spPr>
        <a:xfrm>
          <a:off x="3763126" y="1480060"/>
          <a:ext cx="2282354" cy="196822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Для улучшения качества питания в детских садах, детских оздоровительных лагерях</a:t>
          </a:r>
          <a:endParaRPr lang="ru-RU" sz="1200" b="1" kern="1200" dirty="0">
            <a:solidFill>
              <a:schemeClr val="tx1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117341" y="1785522"/>
        <a:ext cx="1573924" cy="1357297"/>
      </dsp:txXfrm>
    </dsp:sp>
    <dsp:sp modelId="{BF638A68-4846-4F51-B84E-E193EE85057A}">
      <dsp:nvSpPr>
        <dsp:cNvPr id="0" name=""/>
        <dsp:cNvSpPr/>
      </dsp:nvSpPr>
      <dsp:spPr>
        <a:xfrm>
          <a:off x="5351311" y="1949373"/>
          <a:ext cx="266675" cy="23016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8DA44-FD94-408D-8707-FC8C1E30E595}">
      <dsp:nvSpPr>
        <dsp:cNvPr id="0" name=""/>
        <dsp:cNvSpPr/>
      </dsp:nvSpPr>
      <dsp:spPr>
        <a:xfrm>
          <a:off x="5656659" y="1257159"/>
          <a:ext cx="2282354" cy="196822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EDC912-124E-448A-9E73-DBBE939882FB}">
      <dsp:nvSpPr>
        <dsp:cNvPr id="0" name=""/>
        <dsp:cNvSpPr/>
      </dsp:nvSpPr>
      <dsp:spPr>
        <a:xfrm>
          <a:off x="5797179" y="2139348"/>
          <a:ext cx="266675" cy="23016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9" y="2"/>
            <a:ext cx="29718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t" anchorCtr="0" compatLnSpc="1">
            <a:prstTxWarp prst="textNoShape">
              <a:avLst/>
            </a:prstTxWarp>
          </a:bodyPr>
          <a:lstStyle>
            <a:lvl1pPr algn="r" defTabSz="497424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E48F863F-6A46-4BCA-9CED-225986D066B4}" type="datetimeFigureOut">
              <a:rPr lang="ru-RU"/>
              <a:pPr>
                <a:defRPr/>
              </a:pPr>
              <a:t>24.10.2023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21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29718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t" anchorCtr="0" compatLnSpc="1">
            <a:prstTxWarp prst="textNoShape">
              <a:avLst/>
            </a:prstTxWarp>
          </a:bodyPr>
          <a:lstStyle>
            <a:lvl1pPr defTabSz="497424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9" y="2"/>
            <a:ext cx="29718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t" anchorCtr="0" compatLnSpc="1">
            <a:prstTxWarp prst="textNoShape">
              <a:avLst/>
            </a:prstTxWarp>
          </a:bodyPr>
          <a:lstStyle>
            <a:lvl1pPr algn="r" defTabSz="497424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029932C0-699E-4A21-863F-2A08E26B68FB}" type="datetimeFigureOut">
              <a:rPr lang="ru-RU"/>
              <a:pPr>
                <a:defRPr/>
              </a:pPr>
              <a:t>24.10.2023</a:t>
            </a:fld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" y="746125"/>
            <a:ext cx="662940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724403"/>
            <a:ext cx="54864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48805"/>
            <a:ext cx="29718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b" anchorCtr="0" compatLnSpc="1">
            <a:prstTxWarp prst="textNoShape">
              <a:avLst/>
            </a:prstTxWarp>
          </a:bodyPr>
          <a:lstStyle>
            <a:lvl1pPr defTabSz="497424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9" y="9448805"/>
            <a:ext cx="29718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02" tIns="45901" rIns="91802" bIns="459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FD09841-7D94-4E66-BA17-27F16F7A41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3973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3438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7018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0459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740381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176190" algn="l" defTabSz="8704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1430" algn="l" defTabSz="8704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6667" algn="l" defTabSz="8704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81908" algn="l" defTabSz="8704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2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91ADD997-9508-46F8-8172-11954882E7C2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11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70554DFE-3F06-4BF2-BBC7-8071AEDB3E6B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11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5414" name="Номер слайда 3"/>
          <p:cNvSpPr txBox="1">
            <a:spLocks noGrp="1"/>
          </p:cNvSpPr>
          <p:nvPr/>
        </p:nvSpPr>
        <p:spPr bwMode="auto">
          <a:xfrm>
            <a:off x="3885454" y="9449354"/>
            <a:ext cx="2970946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B7944E59-F89F-465D-A9DB-3EEE8B083CA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+mn-ea"/>
              </a:rPr>
              <a:pPr algn="r" defTabSz="918789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782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91ADD997-9508-46F8-8172-11954882E7C2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12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70554DFE-3F06-4BF2-BBC7-8071AEDB3E6B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12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5414" name="Номер слайда 3"/>
          <p:cNvSpPr txBox="1">
            <a:spLocks noGrp="1"/>
          </p:cNvSpPr>
          <p:nvPr/>
        </p:nvSpPr>
        <p:spPr bwMode="auto">
          <a:xfrm>
            <a:off x="3885454" y="9449354"/>
            <a:ext cx="2970946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B7944E59-F89F-465D-A9DB-3EEE8B083CA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+mn-ea"/>
              </a:rPr>
              <a:pPr algn="r" defTabSz="918789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183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2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3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D09841-7D94-4E66-BA17-27F16F7A416D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31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4588"/>
            <a:ext cx="5497513" cy="3094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984CC-9BDB-446B-B892-AAA4374AF78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91ADD997-9508-46F8-8172-11954882E7C2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10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3853" y="9449354"/>
            <a:ext cx="2972547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70554DFE-3F06-4BF2-BBC7-8071AEDB3E6B}" type="slidenum">
              <a:rPr lang="ru-RU" altLang="ru-RU" sz="1200">
                <a:solidFill>
                  <a:srgbClr val="000000"/>
                </a:solidFill>
                <a:ea typeface="+mn-ea"/>
              </a:rPr>
              <a:pPr algn="r" defTabSz="918789" eaLnBrk="1" hangingPunct="1"/>
              <a:t>10</a:t>
            </a:fld>
            <a:endParaRPr lang="ru-RU" altLang="ru-RU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4541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5414" name="Номер слайда 3"/>
          <p:cNvSpPr txBox="1">
            <a:spLocks noGrp="1"/>
          </p:cNvSpPr>
          <p:nvPr/>
        </p:nvSpPr>
        <p:spPr bwMode="auto">
          <a:xfrm>
            <a:off x="3885454" y="9449354"/>
            <a:ext cx="2970946" cy="4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50" tIns="45925" rIns="91850" bIns="45925" anchor="b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8789" eaLnBrk="1" hangingPunct="1"/>
            <a:fld id="{B7944E59-F89F-465D-A9DB-3EEE8B083CA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+mn-ea"/>
              </a:rPr>
              <a:pPr algn="r" defTabSz="918789" eaLnBrk="1" hangingPunct="1"/>
              <a:t>10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864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6.xml"/><Relationship Id="rId1" Type="http://schemas.openxmlformats.org/officeDocument/2006/relationships/themeOverride" Target="../theme/themeOverride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7.xml"/><Relationship Id="rId1" Type="http://schemas.openxmlformats.org/officeDocument/2006/relationships/themeOverride" Target="../theme/themeOverride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5.xml"/><Relationship Id="rId1" Type="http://schemas.openxmlformats.org/officeDocument/2006/relationships/themeOverride" Target="../theme/themeOverride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6.xml"/></Relationships>
</file>

<file path=ppt/slideLayouts/_rels/slideLayout1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7.xml"/></Relationships>
</file>

<file path=ppt/slideLayouts/_rels/slideLayout1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6.xml"/><Relationship Id="rId1" Type="http://schemas.openxmlformats.org/officeDocument/2006/relationships/themeOverride" Target="../theme/themeOverride5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7.xml"/><Relationship Id="rId1" Type="http://schemas.openxmlformats.org/officeDocument/2006/relationships/themeOverride" Target="../theme/themeOverride6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3.xml"/><Relationship Id="rId1" Type="http://schemas.openxmlformats.org/officeDocument/2006/relationships/themeOverride" Target="../theme/themeOverride7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9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9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2.xml"/><Relationship Id="rId1" Type="http://schemas.openxmlformats.org/officeDocument/2006/relationships/themeOverride" Target="../theme/themeOverride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328" indent="0" algn="ctr">
              <a:buNone/>
              <a:defRPr/>
            </a:lvl2pPr>
            <a:lvl3pPr marL="902659" indent="0" algn="ctr">
              <a:buNone/>
              <a:defRPr/>
            </a:lvl3pPr>
            <a:lvl4pPr marL="1353993" indent="0" algn="ctr">
              <a:buNone/>
              <a:defRPr/>
            </a:lvl4pPr>
            <a:lvl5pPr marL="1805330" indent="0" algn="ctr">
              <a:buNone/>
              <a:defRPr/>
            </a:lvl5pPr>
            <a:lvl6pPr marL="2256660" indent="0" algn="ctr">
              <a:buNone/>
              <a:defRPr/>
            </a:lvl6pPr>
            <a:lvl7pPr marL="2707984" indent="0" algn="ctr">
              <a:buNone/>
              <a:defRPr/>
            </a:lvl7pPr>
            <a:lvl8pPr marL="3159314" indent="0" algn="ctr">
              <a:buNone/>
              <a:defRPr/>
            </a:lvl8pPr>
            <a:lvl9pPr marL="361064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219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04B75-BF5C-4FDA-B2B9-3309E2A785F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A52B1-4037-4896-ACBA-4E4E7F1481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9965263"/>
      </p:ext>
    </p:extLst>
  </p:cSld>
  <p:clrMapOvr>
    <a:masterClrMapping/>
  </p:clrMapOvr>
  <p:transition spd="med">
    <p:fade/>
  </p:transition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8FA4-8732-4315-9801-306D8C78A53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2D88-22A6-4156-B89A-F669EA50EA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9860702"/>
      </p:ext>
    </p:extLst>
  </p:cSld>
  <p:clrMapOvr>
    <a:masterClrMapping/>
  </p:clrMapOvr>
  <p:transition spd="med">
    <p:fade/>
  </p:transition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DB981-66B3-48EF-9003-DE7BD350A2B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9A219-44F6-4560-9B3F-162115785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5221248"/>
      </p:ext>
    </p:extLst>
  </p:cSld>
  <p:clrMapOvr>
    <a:masterClrMapping/>
  </p:clrMapOvr>
  <p:transition spd="med">
    <p:fade/>
  </p:transition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FB7A-72B2-4667-A11C-0B0E05A7EE4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BE3E-9B99-4348-B188-F5EC03ACE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935849"/>
      </p:ext>
    </p:extLst>
  </p:cSld>
  <p:clrMapOvr>
    <a:masterClrMapping/>
  </p:clrMapOvr>
  <p:transition spd="med">
    <p:fade/>
  </p:transition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CB4A2-9819-43CD-9E82-4F7A553E11B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D93E9-2F7B-4942-83CB-7960543D3F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619256"/>
      </p:ext>
    </p:extLst>
  </p:cSld>
  <p:clrMapOvr>
    <a:masterClrMapping/>
  </p:clrMapOvr>
  <p:transition spd="med">
    <p:fade/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62D3-835C-4DC4-89CE-26C3FABCE56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960C9-F4C2-48FD-86E6-75EDCABDA5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7161954"/>
      </p:ext>
    </p:extLst>
  </p:cSld>
  <p:clrMapOvr>
    <a:masterClrMapping/>
  </p:clrMapOvr>
  <p:transition spd="med">
    <p:fade/>
  </p:transition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223B-FD8F-4E95-B7B0-7AEF1F2B5C2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71800-2FC6-4604-BAC4-432E597CC4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952937"/>
      </p:ext>
    </p:extLst>
  </p:cSld>
  <p:clrMapOvr>
    <a:masterClrMapping/>
  </p:clrMapOvr>
  <p:transition spd="med">
    <p:fade/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EE04-529F-4827-86DE-A76527506F1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6D47-5889-4217-AC9F-A9DE55E59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2981330"/>
      </p:ext>
    </p:extLst>
  </p:cSld>
  <p:clrMapOvr>
    <a:masterClrMapping/>
  </p:clrMapOvr>
  <p:transition spd="med">
    <p:fade/>
  </p:transition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1B82-C98D-49CA-B26A-AB66E40250D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76A33-7FF8-43E4-8D33-3C7478ABBA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95869"/>
      </p:ext>
    </p:extLst>
  </p:cSld>
  <p:clrMapOvr>
    <a:masterClrMapping/>
  </p:clrMapOvr>
  <p:transition spd="med">
    <p:fade/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8973-B2F0-4B79-A667-6A4657FFAAB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1947-C910-404B-BDD1-8A12B0F967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8027638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D05B4-3CB8-4BEC-B1BB-8E9A0E8F3C1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6361-F39F-4A87-B840-AB9500FED3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4850638"/>
      </p:ext>
    </p:extLst>
  </p:cSld>
  <p:clrMapOvr>
    <a:masterClrMapping/>
  </p:clrMapOvr>
  <p:transition spd="med">
    <p:fade/>
  </p:transition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3E9AA-68D6-4FED-8BC5-082C6474EA6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2C420-3A33-4FB9-B366-3ED81D5573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1129777"/>
      </p:ext>
    </p:extLst>
  </p:cSld>
  <p:clrMapOvr>
    <a:masterClrMapping/>
  </p:clrMapOvr>
  <p:transition spd="med">
    <p:fade/>
  </p:transition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C52B-A5F1-461F-BF07-5C02DD54BFA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B612-DCBF-41E6-9AB2-7689E8DFD1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4923534"/>
      </p:ext>
    </p:extLst>
  </p:cSld>
  <p:clrMapOvr>
    <a:masterClrMapping/>
  </p:clrMapOvr>
  <p:transition spd="med">
    <p:fade/>
  </p:transition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B1CB3-AFEE-467A-BBE4-9936DF57D24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62CB-B51F-4920-904D-7AC3130768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2816683"/>
      </p:ext>
    </p:extLst>
  </p:cSld>
  <p:clrMapOvr>
    <a:masterClrMapping/>
  </p:clrMapOvr>
  <p:transition spd="med">
    <p:fade/>
  </p:transition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EB71-4E72-435F-B3D6-CFFF9559830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FD74-8D04-4A9A-AB2C-ADB3AC396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849537"/>
      </p:ext>
    </p:extLst>
  </p:cSld>
  <p:clrMapOvr>
    <a:masterClrMapping/>
  </p:clrMapOvr>
  <p:transition spd="med">
    <p:fade/>
  </p:transition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211004"/>
      </p:ext>
    </p:extLst>
  </p:cSld>
  <p:clrMapOvr>
    <a:masterClrMapping/>
  </p:clrMapOvr>
  <p:transition spd="slow"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850656"/>
      </p:ext>
    </p:extLst>
  </p:cSld>
  <p:clrMapOvr>
    <a:masterClrMapping/>
  </p:clrMapOvr>
  <p:transition spd="slow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730062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83" y="1428751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82" y="3258766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pic>
        <p:nvPicPr>
          <p:cNvPr id="4" name="Picture 3" descr="Swir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84090"/>
            <a:ext cx="9144000" cy="24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97045"/>
      </p:ext>
    </p:extLst>
  </p:cSld>
  <p:clrMapOvr>
    <a:masterClrMapping/>
  </p:clrMapOvr>
  <p:transition>
    <p:fade/>
  </p:transition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520635"/>
      </p:ext>
    </p:extLst>
  </p:cSld>
  <p:clrMapOvr>
    <a:masterClrMapping/>
  </p:clrMapOvr>
  <p:transition spd="slow"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671455"/>
      </p:ext>
    </p:extLst>
  </p:cSld>
  <p:clrMapOvr>
    <a:masterClrMapping/>
  </p:clrMapOvr>
  <p:transition spd="slow"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749010"/>
      </p:ext>
    </p:extLst>
  </p:cSld>
  <p:clrMapOvr>
    <a:masterClrMapping/>
  </p:clrMapOvr>
  <p:transition spd="slow"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072730"/>
      </p:ext>
    </p:extLst>
  </p:cSld>
  <p:clrMapOvr>
    <a:masterClrMapping/>
  </p:clrMapOvr>
  <p:transition spd="slow"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423557"/>
      </p:ext>
    </p:extLst>
  </p:cSld>
  <p:clrMapOvr>
    <a:masterClrMapping/>
  </p:clrMapOvr>
  <p:transition spd="slow"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206979"/>
      </p:ext>
    </p:extLst>
  </p:cSld>
  <p:clrMapOvr>
    <a:masterClrMapping/>
  </p:clrMapOvr>
  <p:transition spd="slow"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822711"/>
      </p:ext>
    </p:extLst>
  </p:cSld>
  <p:clrMapOvr>
    <a:masterClrMapping/>
  </p:clrMapOvr>
  <p:transition spd="slow"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785673"/>
      </p:ext>
    </p:extLst>
  </p:cSld>
  <p:clrMapOvr>
    <a:masterClrMapping/>
  </p:clrMapOvr>
  <p:transition spd="slow"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47236"/>
      </p:ext>
    </p:extLst>
  </p:cSld>
  <p:clrMapOvr>
    <a:masterClrMapping/>
  </p:clrMapOvr>
  <p:transition spd="slow"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67" y="3220641"/>
            <a:ext cx="6370637" cy="1187053"/>
          </a:xfrm>
        </p:spPr>
        <p:txBody>
          <a:bodyPr lIns="91425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93516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57252"/>
            <a:ext cx="9144000" cy="2402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66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1766888"/>
            <a:ext cx="7690114" cy="1038746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140582479"/>
      </p:ext>
    </p:extLst>
  </p:cSld>
  <p:clrMapOvr>
    <a:masterClrMapping/>
  </p:clrMapOvr>
  <p:transition>
    <p:fade/>
  </p:transition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970058"/>
      </p:ext>
    </p:extLst>
  </p:cSld>
  <p:clrMapOvr>
    <a:masterClrMapping/>
  </p:clrMapOvr>
  <p:transition spd="slow"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755156"/>
      </p:ext>
    </p:extLst>
  </p:cSld>
  <p:clrMapOvr>
    <a:masterClrMapping/>
  </p:clrMapOvr>
  <p:transition spd="slow"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131164"/>
      </p:ext>
    </p:extLst>
  </p:cSld>
  <p:clrMapOvr>
    <a:masterClrMapping/>
  </p:clrMapOvr>
  <p:transition spd="slow"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879742"/>
      </p:ext>
    </p:extLst>
  </p:cSld>
  <p:clrMapOvr>
    <a:masterClrMapping/>
  </p:clrMapOvr>
  <p:transition spd="slow"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683920"/>
      </p:ext>
    </p:extLst>
  </p:cSld>
  <p:clrMapOvr>
    <a:masterClrMapping/>
  </p:clrMapOvr>
  <p:transition spd="slow"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65676"/>
      </p:ext>
    </p:extLst>
  </p:cSld>
  <p:clrMapOvr>
    <a:masterClrMapping/>
  </p:clrMapOvr>
  <p:transition spd="slow"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533460"/>
      </p:ext>
    </p:extLst>
  </p:cSld>
  <p:clrMapOvr>
    <a:masterClrMapping/>
  </p:clrMapOvr>
  <p:transition spd="slow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616225"/>
      </p:ext>
    </p:extLst>
  </p:cSld>
  <p:clrMapOvr>
    <a:masterClrMapping/>
  </p:clrMapOvr>
  <p:transition spd="slow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196830"/>
      </p:ext>
    </p:extLst>
  </p:cSld>
  <p:clrMapOvr>
    <a:masterClrMapping/>
  </p:clrMapOvr>
  <p:transition spd="slow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705615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1" y="1058688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3402208"/>
      </p:ext>
    </p:extLst>
  </p:cSld>
  <p:clrMapOvr>
    <a:masterClrMapping/>
  </p:clrMapOvr>
  <p:transition>
    <p:fade/>
  </p:transition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824534"/>
      </p:ext>
    </p:extLst>
  </p:cSld>
  <p:clrMapOvr>
    <a:masterClrMapping/>
  </p:clrMapOvr>
  <p:transition spd="slow"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942051"/>
      </p:ext>
    </p:extLst>
  </p:cSld>
  <p:clrMapOvr>
    <a:masterClrMapping/>
  </p:clrMapOvr>
  <p:transition spd="slow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67" y="3220641"/>
            <a:ext cx="6370637" cy="1187053"/>
          </a:xfrm>
        </p:spPr>
        <p:txBody>
          <a:bodyPr lIns="91425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165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328" indent="0" algn="ctr">
              <a:buNone/>
              <a:defRPr/>
            </a:lvl2pPr>
            <a:lvl3pPr marL="902659" indent="0" algn="ctr">
              <a:buNone/>
              <a:defRPr/>
            </a:lvl3pPr>
            <a:lvl4pPr marL="1353993" indent="0" algn="ctr">
              <a:buNone/>
              <a:defRPr/>
            </a:lvl4pPr>
            <a:lvl5pPr marL="1805330" indent="0" algn="ctr">
              <a:buNone/>
              <a:defRPr/>
            </a:lvl5pPr>
            <a:lvl6pPr marL="2256660" indent="0" algn="ctr">
              <a:buNone/>
              <a:defRPr/>
            </a:lvl6pPr>
            <a:lvl7pPr marL="2707984" indent="0" algn="ctr">
              <a:buNone/>
              <a:defRPr/>
            </a:lvl7pPr>
            <a:lvl8pPr marL="3159314" indent="0" algn="ctr">
              <a:buNone/>
              <a:defRPr/>
            </a:lvl8pPr>
            <a:lvl9pPr marL="361064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328" indent="0">
              <a:buNone/>
              <a:defRPr sz="1800"/>
            </a:lvl2pPr>
            <a:lvl3pPr marL="902659" indent="0">
              <a:buNone/>
              <a:defRPr sz="1600"/>
            </a:lvl3pPr>
            <a:lvl4pPr marL="1353993" indent="0">
              <a:buNone/>
              <a:defRPr sz="1400"/>
            </a:lvl4pPr>
            <a:lvl5pPr marL="1805330" indent="0">
              <a:buNone/>
              <a:defRPr sz="1400"/>
            </a:lvl5pPr>
            <a:lvl6pPr marL="2256660" indent="0">
              <a:buNone/>
              <a:defRPr sz="1400"/>
            </a:lvl6pPr>
            <a:lvl7pPr marL="2707984" indent="0">
              <a:buNone/>
              <a:defRPr sz="1400"/>
            </a:lvl7pPr>
            <a:lvl8pPr marL="3159314" indent="0">
              <a:buNone/>
              <a:defRPr sz="1400"/>
            </a:lvl8pPr>
            <a:lvl9pPr marL="3610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1" y="1059680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7607672"/>
      </p:ext>
    </p:extLst>
  </p:cSld>
  <p:clrMapOvr>
    <a:masterClrMapping/>
  </p:clrMapOvr>
  <p:transition>
    <p:fade/>
  </p:transition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328" indent="0">
              <a:buNone/>
              <a:defRPr sz="2800"/>
            </a:lvl2pPr>
            <a:lvl3pPr marL="902659" indent="0">
              <a:buNone/>
              <a:defRPr sz="2400"/>
            </a:lvl3pPr>
            <a:lvl4pPr marL="1353993" indent="0">
              <a:buNone/>
              <a:defRPr sz="2000"/>
            </a:lvl4pPr>
            <a:lvl5pPr marL="1805330" indent="0">
              <a:buNone/>
              <a:defRPr sz="2000"/>
            </a:lvl5pPr>
            <a:lvl6pPr marL="2256660" indent="0">
              <a:buNone/>
              <a:defRPr sz="2000"/>
            </a:lvl6pPr>
            <a:lvl7pPr marL="2707984" indent="0">
              <a:buNone/>
              <a:defRPr sz="2000"/>
            </a:lvl7pPr>
            <a:lvl8pPr marL="3159314" indent="0">
              <a:buNone/>
              <a:defRPr sz="2000"/>
            </a:lvl8pPr>
            <a:lvl9pPr marL="3610644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в одну колонку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44615" y="1120486"/>
            <a:ext cx="6385870" cy="548249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4615" y="311050"/>
            <a:ext cx="6385870" cy="33705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300" cap="all">
                <a:solidFill>
                  <a:srgbClr val="0077C8"/>
                </a:solidFill>
              </a:defRPr>
            </a:lvl1pPr>
            <a:lvl2pPr marL="48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844597" y="1884613"/>
            <a:ext cx="6385885" cy="26544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9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68B24-D61C-42D7-8EF0-C8B560A391D2}" type="datetime1">
              <a:rPr lang="ru-RU" smtClean="0"/>
              <a:pPr>
                <a:defRPr/>
              </a:pPr>
              <a:t>24.10.2023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5209-826F-4101-A1C7-8C9DD5B7E6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5372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058668"/>
            <a:ext cx="4114800" cy="1742015"/>
          </a:xfrm>
        </p:spPr>
        <p:txBody>
          <a:bodyPr/>
          <a:lstStyle>
            <a:lvl1pPr marL="339462" indent="-339462">
              <a:lnSpc>
                <a:spcPct val="90000"/>
              </a:lnSpc>
              <a:defRPr sz="2800"/>
            </a:lvl1pPr>
            <a:lvl2pPr marL="672315" indent="-324938">
              <a:lnSpc>
                <a:spcPct val="90000"/>
              </a:lnSpc>
              <a:defRPr sz="2400"/>
            </a:lvl2pPr>
            <a:lvl3pPr marL="952337" indent="-287948">
              <a:lnSpc>
                <a:spcPct val="90000"/>
              </a:lnSpc>
              <a:defRPr sz="2000"/>
            </a:lvl3pPr>
            <a:lvl4pPr marL="1225762" indent="-273410">
              <a:lnSpc>
                <a:spcPct val="90000"/>
              </a:lnSpc>
              <a:defRPr sz="1800"/>
            </a:lvl4pPr>
            <a:lvl5pPr marL="1513718" indent="-280016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058668"/>
            <a:ext cx="4114800" cy="1742015"/>
          </a:xfrm>
        </p:spPr>
        <p:txBody>
          <a:bodyPr/>
          <a:lstStyle>
            <a:lvl1pPr marL="347383" indent="-347383">
              <a:lnSpc>
                <a:spcPct val="90000"/>
              </a:lnSpc>
              <a:defRPr sz="2800"/>
            </a:lvl1pPr>
            <a:lvl2pPr marL="672315" indent="-339462">
              <a:lnSpc>
                <a:spcPct val="90000"/>
              </a:lnSpc>
              <a:defRPr sz="2400"/>
            </a:lvl2pPr>
            <a:lvl3pPr marL="960266" indent="-302475">
              <a:lnSpc>
                <a:spcPct val="90000"/>
              </a:lnSpc>
              <a:defRPr sz="2000"/>
            </a:lvl3pPr>
            <a:lvl4pPr marL="1225762" indent="-265495">
              <a:lnSpc>
                <a:spcPct val="90000"/>
              </a:lnSpc>
              <a:defRPr sz="1800"/>
            </a:lvl4pPr>
            <a:lvl5pPr marL="1513718" indent="-273410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7173122"/>
      </p:ext>
    </p:extLst>
  </p:cSld>
  <p:clrMapOvr>
    <a:masterClrMapping/>
  </p:clrMapOvr>
  <p:transition>
    <p:fade/>
  </p:transition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31814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6492" indent="0">
              <a:buNone/>
              <a:defRPr sz="2000" b="1"/>
            </a:lvl2pPr>
            <a:lvl3pPr marL="912985" indent="0">
              <a:buNone/>
              <a:defRPr sz="1800" b="1"/>
            </a:lvl3pPr>
            <a:lvl4pPr marL="1369474" indent="0">
              <a:buNone/>
              <a:defRPr sz="1600" b="1"/>
            </a:lvl4pPr>
            <a:lvl5pPr marL="1825959" indent="0">
              <a:buNone/>
              <a:defRPr sz="1600" b="1"/>
            </a:lvl5pPr>
            <a:lvl6pPr marL="2282443" indent="0">
              <a:buNone/>
              <a:defRPr sz="1600" b="1"/>
            </a:lvl6pPr>
            <a:lvl7pPr marL="2738927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09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1631157"/>
            <a:ext cx="4114800" cy="1537344"/>
          </a:xfrm>
        </p:spPr>
        <p:txBody>
          <a:bodyPr/>
          <a:lstStyle>
            <a:lvl1pPr marL="281341" indent="-281341">
              <a:defRPr sz="2300"/>
            </a:lvl1pPr>
            <a:lvl2pPr marL="561363" indent="-265495">
              <a:defRPr sz="2000"/>
            </a:lvl2pPr>
            <a:lvl3pPr marL="812330" indent="-243038">
              <a:defRPr sz="1800"/>
            </a:lvl3pPr>
            <a:lvl4pPr marL="1048761" indent="-228510">
              <a:defRPr sz="1700"/>
            </a:lvl4pPr>
            <a:lvl5pPr marL="1277273" indent="-206051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015" y="1231814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6492" indent="0">
              <a:buNone/>
              <a:defRPr sz="2000" b="1"/>
            </a:lvl2pPr>
            <a:lvl3pPr marL="912985" indent="0">
              <a:buNone/>
              <a:defRPr sz="1800" b="1"/>
            </a:lvl3pPr>
            <a:lvl4pPr marL="1369474" indent="0">
              <a:buNone/>
              <a:defRPr sz="1600" b="1"/>
            </a:lvl4pPr>
            <a:lvl5pPr marL="1825959" indent="0">
              <a:buNone/>
              <a:defRPr sz="1600" b="1"/>
            </a:lvl5pPr>
            <a:lvl6pPr marL="2282443" indent="0">
              <a:buNone/>
              <a:defRPr sz="1600" b="1"/>
            </a:lvl6pPr>
            <a:lvl7pPr marL="2738927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09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117974" cy="1537344"/>
          </a:xfrm>
        </p:spPr>
        <p:txBody>
          <a:bodyPr/>
          <a:lstStyle>
            <a:lvl1pPr marL="295867" indent="-295867">
              <a:defRPr sz="2300"/>
            </a:lvl1pPr>
            <a:lvl2pPr marL="569289" indent="-273410">
              <a:defRPr sz="2000"/>
            </a:lvl2pPr>
            <a:lvl3pPr marL="820251" indent="-244360">
              <a:defRPr sz="1800"/>
            </a:lvl3pPr>
            <a:lvl4pPr marL="1048761" indent="-236431">
              <a:defRPr sz="1700"/>
            </a:lvl4pPr>
            <a:lvl5pPr marL="1277273" indent="-220578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2223684"/>
      </p:ext>
    </p:extLst>
  </p:cSld>
  <p:clrMapOvr>
    <a:masterClrMapping/>
  </p:clrMapOvr>
  <p:transition>
    <p:fade/>
  </p:transition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7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31680129"/>
      </p:ext>
    </p:extLst>
  </p:cSld>
  <p:clrMapOvr>
    <a:masterClrMapping/>
  </p:clrMapOvr>
  <p:transition>
    <p:fade/>
  </p:transition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67853"/>
      </p:ext>
    </p:extLst>
  </p:cSld>
  <p:clrMapOvr>
    <a:masterClrMapping/>
  </p:clrMapOvr>
  <p:transition>
    <p:fade/>
  </p:transition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2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772070"/>
      </p:ext>
    </p:extLst>
  </p:cSld>
  <p:clrMapOvr>
    <a:masterClrMapping/>
  </p:clrMapOvr>
  <p:transition>
    <p:fade/>
  </p:transition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1" y="1058689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34930739"/>
      </p:ext>
    </p:extLst>
  </p:cSld>
  <p:clrMapOvr>
    <a:masterClrMapping/>
  </p:clrMapOvr>
  <p:transition>
    <p:fade/>
  </p:transition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1" y="1058689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34" y="4679181"/>
            <a:ext cx="9144001" cy="464344"/>
          </a:xfrm>
          <a:solidFill>
            <a:srgbClr val="FFFF99"/>
          </a:solidFill>
        </p:spPr>
        <p:txBody>
          <a:bodyPr wrap="square" lIns="152168" tIns="76083" rIns="152168" bIns="76083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5141814"/>
      </p:ext>
    </p:extLst>
  </p:cSld>
  <p:clrMapOvr>
    <a:masterClrMapping/>
  </p:clrMapOvr>
  <p:transition>
    <p:fade/>
  </p:transition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84" y="3220650"/>
            <a:ext cx="6370637" cy="1187053"/>
          </a:xfrm>
        </p:spPr>
        <p:txBody>
          <a:bodyPr lIns="91320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8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d"/>
  </p:transition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C8050-B8D6-4A18-9CBC-3C5819F51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91102"/>
      </p:ext>
    </p:extLst>
  </p:cSld>
  <p:clrMapOvr>
    <a:masterClrMapping/>
  </p:clrMapOvr>
  <p:transition spd="med">
    <p:pull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57252"/>
            <a:ext cx="9144000" cy="2402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66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1766888"/>
            <a:ext cx="7690114" cy="1038746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90060766"/>
      </p:ext>
    </p:extLst>
  </p:cSld>
  <p:clrMapOvr>
    <a:masterClrMapping/>
  </p:clrMapOvr>
  <p:transition>
    <p:fade/>
  </p:transition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3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0" indent="0">
              <a:buNone/>
              <a:defRPr sz="1800"/>
            </a:lvl2pPr>
            <a:lvl3pPr marL="913263" indent="0">
              <a:buNone/>
              <a:defRPr sz="1600"/>
            </a:lvl3pPr>
            <a:lvl4pPr marL="1369893" indent="0">
              <a:buNone/>
              <a:defRPr sz="1400"/>
            </a:lvl4pPr>
            <a:lvl5pPr marL="1826525" indent="0">
              <a:buNone/>
              <a:defRPr sz="1400"/>
            </a:lvl5pPr>
            <a:lvl6pPr marL="2283154" indent="0">
              <a:buNone/>
              <a:defRPr sz="1400"/>
            </a:lvl6pPr>
            <a:lvl7pPr marL="2739784" indent="0">
              <a:buNone/>
              <a:defRPr sz="1400"/>
            </a:lvl7pPr>
            <a:lvl8pPr marL="3196410" indent="0">
              <a:buNone/>
              <a:defRPr sz="1400"/>
            </a:lvl8pPr>
            <a:lvl9pPr marL="3653043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97E1E-0DC6-42E6-A5CA-8F323D275A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48933"/>
      </p:ext>
    </p:extLst>
  </p:cSld>
  <p:clrMapOvr>
    <a:masterClrMapping/>
  </p:clrMapOvr>
  <p:transition spd="med">
    <p:pull dir="d"/>
  </p:transition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9" y="1173972"/>
            <a:ext cx="4092575" cy="3504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08538" y="1173972"/>
            <a:ext cx="4094163" cy="35040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130BB-ECEC-444F-8324-913F01D7A5D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8176"/>
      </p:ext>
    </p:extLst>
  </p:cSld>
  <p:clrMapOvr>
    <a:masterClrMapping/>
  </p:clrMapOvr>
  <p:transition spd="med">
    <p:pull dir="d"/>
  </p:transition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0" indent="0">
              <a:buNone/>
              <a:defRPr sz="2000" b="1"/>
            </a:lvl2pPr>
            <a:lvl3pPr marL="913263" indent="0">
              <a:buNone/>
              <a:defRPr sz="1800" b="1"/>
            </a:lvl3pPr>
            <a:lvl4pPr marL="1369893" indent="0">
              <a:buNone/>
              <a:defRPr sz="1600" b="1"/>
            </a:lvl4pPr>
            <a:lvl5pPr marL="1826525" indent="0">
              <a:buNone/>
              <a:defRPr sz="1600" b="1"/>
            </a:lvl5pPr>
            <a:lvl6pPr marL="2283154" indent="0">
              <a:buNone/>
              <a:defRPr sz="1600" b="1"/>
            </a:lvl6pPr>
            <a:lvl7pPr marL="2739784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0" indent="0">
              <a:buNone/>
              <a:defRPr sz="2000" b="1"/>
            </a:lvl2pPr>
            <a:lvl3pPr marL="913263" indent="0">
              <a:buNone/>
              <a:defRPr sz="1800" b="1"/>
            </a:lvl3pPr>
            <a:lvl4pPr marL="1369893" indent="0">
              <a:buNone/>
              <a:defRPr sz="1600" b="1"/>
            </a:lvl4pPr>
            <a:lvl5pPr marL="1826525" indent="0">
              <a:buNone/>
              <a:defRPr sz="1600" b="1"/>
            </a:lvl5pPr>
            <a:lvl6pPr marL="2283154" indent="0">
              <a:buNone/>
              <a:defRPr sz="1600" b="1"/>
            </a:lvl6pPr>
            <a:lvl7pPr marL="2739784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1769B-E195-4CD2-B2B1-C0107DE672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20358"/>
      </p:ext>
    </p:extLst>
  </p:cSld>
  <p:clrMapOvr>
    <a:masterClrMapping/>
  </p:clrMapOvr>
  <p:transition spd="med">
    <p:pull dir="d"/>
  </p:transition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A4A6A-F012-4025-8380-F413FF5AC7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62178"/>
      </p:ext>
    </p:extLst>
  </p:cSld>
  <p:clrMapOvr>
    <a:masterClrMapping/>
  </p:clrMapOvr>
  <p:transition spd="med">
    <p:pull dir="d"/>
  </p:transition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154D-02EF-4A5F-B1F1-7A69D7B68A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76904"/>
      </p:ext>
    </p:extLst>
  </p:cSld>
  <p:clrMapOvr>
    <a:masterClrMapping/>
  </p:clrMapOvr>
  <p:transition spd="med">
    <p:pull dir="d"/>
  </p:transition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04804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3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30" indent="0">
              <a:buNone/>
              <a:defRPr sz="1200"/>
            </a:lvl2pPr>
            <a:lvl3pPr marL="913263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4" indent="0">
              <a:buNone/>
              <a:defRPr sz="900"/>
            </a:lvl6pPr>
            <a:lvl7pPr marL="2739784" indent="0">
              <a:buNone/>
              <a:defRPr sz="900"/>
            </a:lvl7pPr>
            <a:lvl8pPr marL="3196410" indent="0">
              <a:buNone/>
              <a:defRPr sz="900"/>
            </a:lvl8pPr>
            <a:lvl9pPr marL="36530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410F8-4287-47A0-AA07-D2CE00A667F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7962"/>
      </p:ext>
    </p:extLst>
  </p:cSld>
  <p:clrMapOvr>
    <a:masterClrMapping/>
  </p:clrMapOvr>
  <p:transition spd="med">
    <p:pull dir="d"/>
  </p:transition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30" indent="0">
              <a:buNone/>
              <a:defRPr sz="2800"/>
            </a:lvl2pPr>
            <a:lvl3pPr marL="913263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4" indent="0">
              <a:buNone/>
              <a:defRPr sz="2000"/>
            </a:lvl6pPr>
            <a:lvl7pPr marL="2739784" indent="0">
              <a:buNone/>
              <a:defRPr sz="2000"/>
            </a:lvl7pPr>
            <a:lvl8pPr marL="3196410" indent="0">
              <a:buNone/>
              <a:defRPr sz="2000"/>
            </a:lvl8pPr>
            <a:lvl9pPr marL="3653043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30" indent="0">
              <a:buNone/>
              <a:defRPr sz="1200"/>
            </a:lvl2pPr>
            <a:lvl3pPr marL="913263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4" indent="0">
              <a:buNone/>
              <a:defRPr sz="900"/>
            </a:lvl6pPr>
            <a:lvl7pPr marL="2739784" indent="0">
              <a:buNone/>
              <a:defRPr sz="900"/>
            </a:lvl7pPr>
            <a:lvl8pPr marL="3196410" indent="0">
              <a:buNone/>
              <a:defRPr sz="900"/>
            </a:lvl8pPr>
            <a:lvl9pPr marL="36530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D7FD6-C787-4AAF-AFBA-9CBF150DEF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03994"/>
      </p:ext>
    </p:extLst>
  </p:cSld>
  <p:clrMapOvr>
    <a:masterClrMapping/>
  </p:clrMapOvr>
  <p:transition spd="med">
    <p:pull dir="d"/>
  </p:transition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756E7-B689-4770-8EB1-A041A693A5F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79044"/>
      </p:ext>
    </p:extLst>
  </p:cSld>
  <p:clrMapOvr>
    <a:masterClrMapping/>
  </p:clrMapOvr>
  <p:transition spd="med">
    <p:pull dir="d"/>
  </p:transition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8303" y="40492"/>
            <a:ext cx="2084388" cy="463748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3556" y="40492"/>
            <a:ext cx="6102351" cy="463748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49C6C-2EC7-49C4-9B3A-CB3F765D596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97381"/>
      </p:ext>
    </p:extLst>
  </p:cSld>
  <p:clrMapOvr>
    <a:masterClrMapping/>
  </p:clrMapOvr>
  <p:transition spd="med">
    <p:pull dir="d"/>
  </p:transition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9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9" y="1173972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538" y="1173972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4BEEB-3E8B-4F63-AE50-89F22D7D20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10822"/>
      </p:ext>
    </p:extLst>
  </p:cSld>
  <p:clrMapOvr>
    <a:masterClrMapping/>
  </p:clrMapOvr>
  <p:transition spd="med">
    <p:pull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4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E9DA513-983B-457A-BFB2-BBF7ACD7AC9D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909853"/>
      </p:ext>
    </p:extLst>
  </p:cSld>
  <p:clrMapOvr>
    <a:masterClrMapping/>
  </p:clrMapOvr>
  <p:transition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153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1" y="135248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300" u="none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08FE5C3-BF50-4E5E-BBF8-B1AAD8A4383D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41169"/>
      </p:ext>
    </p:extLst>
  </p:cSld>
  <p:clrMapOvr>
    <a:masterClrMapping/>
  </p:clrMapOvr>
  <p:transition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7DA089D-D46F-47C5-97CB-7B3613133F72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154645"/>
      </p:ext>
    </p:extLst>
  </p:cSld>
  <p:clrMapOvr>
    <a:masterClrMapping/>
  </p:clrMapOvr>
  <p:transition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03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05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11F7DFA-3872-4738-ACFF-E768BF6DE7B9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76649"/>
      </p:ext>
    </p:extLst>
  </p:cSld>
  <p:clrMapOvr>
    <a:masterClrMapping/>
  </p:clrMapOvr>
  <p:transition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352482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48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1647047-D943-4EFE-9079-90268C850352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287665"/>
      </p:ext>
    </p:extLst>
  </p:cSld>
  <p:clrMapOvr>
    <a:masterClrMapping/>
  </p:clrMapOvr>
  <p:transition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DC83E1E-7CF0-4F47-9F78-A24C54806BC5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017458"/>
      </p:ext>
    </p:extLst>
  </p:cSld>
  <p:clrMapOvr>
    <a:masterClrMapping/>
  </p:clrMapOvr>
  <p:transition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1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48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2045362-2735-4808-8900-4A96F920B25C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444601"/>
      </p:ext>
    </p:extLst>
  </p:cSld>
  <p:clrMapOvr>
    <a:masterClrMapping/>
  </p:clrMapOvr>
  <p:transition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C4AFFC-4285-40BC-ADA5-42089BCE20F2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28293"/>
      </p:ext>
    </p:extLst>
  </p:cSld>
  <p:clrMapOvr>
    <a:masterClrMapping/>
  </p:clrMapOvr>
  <p:transition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153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1" y="135248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300" u="none"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42ED0D-5B76-426E-9F17-1163D26108C3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325858"/>
      </p:ext>
    </p:extLst>
  </p:cSld>
  <p:clrMapOvr>
    <a:masterClrMapping/>
  </p:clrMapOvr>
  <p:transition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977CEB-E6A7-48C0-95C2-4C6D7DF8D29D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70998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59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03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05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EC8E39-B948-442B-8292-AFF57DEF5362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439128"/>
      </p:ext>
    </p:extLst>
  </p:cSld>
  <p:clrMapOvr>
    <a:masterClrMapping/>
  </p:clrMapOvr>
  <p:transition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352482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48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61DDF3-C40F-4A9D-8D96-2A18EF8F949C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950657"/>
      </p:ext>
    </p:extLst>
  </p:cSld>
  <p:clrMapOvr>
    <a:masterClrMapping/>
  </p:clrMapOvr>
  <p:transition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5E8B1E-2DF1-4D34-A9BC-92D0F3906EF5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693238"/>
      </p:ext>
    </p:extLst>
  </p:cSld>
  <p:clrMapOvr>
    <a:masterClrMapping/>
  </p:clrMapOvr>
  <p:transition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1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48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620C88-E8DD-4C74-ACA4-717881B06042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797614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2BCBC7-CB85-42A8-AC8A-3D4DB92CF9CC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80186"/>
      </p:ext>
    </p:extLst>
  </p:cSld>
  <p:clrMapOvr>
    <a:masterClrMapping/>
  </p:clrMapOvr>
  <p:transition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153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1" y="135248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300" u="none"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CC8E6-B713-4CFF-8A64-FB1DFD0DE618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291923"/>
      </p:ext>
    </p:extLst>
  </p:cSld>
  <p:clrMapOvr>
    <a:masterClrMapping/>
  </p:clrMapOvr>
  <p:transition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ED4A52-1EB4-4653-9BB5-75C6FBD1EE34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736883"/>
      </p:ext>
    </p:extLst>
  </p:cSld>
  <p:clrMapOvr>
    <a:masterClrMapping/>
  </p:clrMapOvr>
  <p:transition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03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05" y="135248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68660F-28E6-46F1-9049-85E8F1F4FB2F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577936"/>
      </p:ext>
    </p:extLst>
  </p:cSld>
  <p:clrMapOvr>
    <a:masterClrMapping/>
  </p:clrMapOvr>
  <p:transition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352482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48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349C95-B716-486F-ABC8-DB760F69C3CA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893319"/>
      </p:ext>
    </p:extLst>
  </p:cSld>
  <p:clrMapOvr>
    <a:masterClrMapping/>
  </p:clrMapOvr>
  <p:transition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1DD44B-4972-4D1E-842D-2B43BF96283E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09413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1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48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0A025D-16BE-423F-8BF6-A63DCAA941E7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713966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26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84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6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8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0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1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105936"/>
      </p:ext>
    </p:extLst>
  </p:cSld>
  <p:clrMapOvr>
    <a:masterClrMapping/>
  </p:clrMapOvr>
  <p:transition spd="slow"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290808"/>
      </p:ext>
    </p:extLst>
  </p:cSld>
  <p:clrMapOvr>
    <a:masterClrMapping/>
  </p:clrMapOvr>
  <p:transition spd="slow"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139455"/>
      </p:ext>
    </p:extLst>
  </p:cSld>
  <p:clrMapOvr>
    <a:masterClrMapping/>
  </p:clrMapOvr>
  <p:transition spd="slow"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023430"/>
      </p:ext>
    </p:extLst>
  </p:cSld>
  <p:clrMapOvr>
    <a:masterClrMapping/>
  </p:clrMapOvr>
  <p:transition spd="slow"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315061"/>
      </p:ext>
    </p:extLst>
  </p:cSld>
  <p:clrMapOvr>
    <a:masterClrMapping/>
  </p:clrMapOvr>
  <p:transition spd="slow"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150372"/>
      </p:ext>
    </p:extLst>
  </p:cSld>
  <p:clrMapOvr>
    <a:masterClrMapping/>
  </p:clrMapOvr>
  <p:transition spd="slow"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701152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252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476143"/>
      </p:ext>
    </p:extLst>
  </p:cSld>
  <p:clrMapOvr>
    <a:masterClrMapping/>
  </p:clrMapOvr>
  <p:transition spd="slow"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370031"/>
      </p:ext>
    </p:extLst>
  </p:cSld>
  <p:clrMapOvr>
    <a:masterClrMapping/>
  </p:clrMapOvr>
  <p:transition spd="slow"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838182"/>
      </p:ext>
    </p:extLst>
  </p:cSld>
  <p:clrMapOvr>
    <a:masterClrMapping/>
  </p:clrMapOvr>
  <p:transition spd="slow"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168"/>
      </p:ext>
    </p:extLst>
  </p:cSld>
  <p:clrMapOvr>
    <a:masterClrMapping/>
  </p:clrMapOvr>
  <p:transition spd="slow"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010022"/>
      </p:ext>
    </p:extLst>
  </p:cSld>
  <p:clrMapOvr>
    <a:masterClrMapping/>
  </p:clrMapOvr>
  <p:transition spd="slow"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4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433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5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897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6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56094"/>
      </p:ext>
    </p:extLst>
  </p:cSld>
  <p:clrMapOvr>
    <a:masterClrMapping/>
  </p:clrMapOvr>
  <p:transition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1216"/>
      </p:ext>
    </p:extLst>
  </p:cSld>
  <p:clrMapOvr>
    <a:masterClrMapping/>
  </p:clrMapOvr>
  <p:transition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73986"/>
      </p:ext>
    </p:extLst>
  </p:cSld>
  <p:clrMapOvr>
    <a:masterClrMapping/>
  </p:clrMapOvr>
  <p:transition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554086"/>
      </p:ext>
    </p:extLst>
  </p:cSld>
  <p:clrMapOvr>
    <a:masterClrMapping/>
  </p:clrMapOvr>
  <p:transition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81439"/>
      </p:ext>
    </p:extLst>
  </p:cSld>
  <p:clrMapOvr>
    <a:masterClrMapping/>
  </p:clrMapOvr>
  <p:transition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22413"/>
      </p:ext>
    </p:extLst>
  </p:cSld>
  <p:clrMapOvr>
    <a:masterClrMapping/>
  </p:clrMapOvr>
  <p:transition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764391"/>
      </p:ext>
    </p:extLst>
  </p:cSld>
  <p:clrMapOvr>
    <a:masterClrMapping/>
  </p:clrMapOvr>
  <p:transition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53449"/>
      </p:ext>
    </p:extLst>
  </p:cSld>
  <p:clrMapOvr>
    <a:masterClrMapping/>
  </p:clrMapOvr>
  <p:transition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3312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7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5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30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31413"/>
      </p:ext>
    </p:extLst>
  </p:cSld>
  <p:clrMapOvr>
    <a:masterClrMapping/>
  </p:clrMapOvr>
  <p:transition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25349"/>
      </p:ext>
    </p:extLst>
  </p:cSld>
  <p:clrMapOvr>
    <a:masterClrMapping/>
  </p:clrMapOvr>
  <p:transition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86794"/>
      </p:ext>
    </p:extLst>
  </p:cSld>
  <p:clrMapOvr>
    <a:masterClrMapping/>
  </p:clrMapOvr>
  <p:transition/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19831"/>
      </p:ext>
    </p:extLst>
  </p:cSld>
  <p:clrMapOvr>
    <a:masterClrMapping/>
  </p:clrMapOvr>
  <p:transition/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20"/>
      </p:ext>
    </p:extLst>
  </p:cSld>
  <p:clrMapOvr>
    <a:masterClrMapping/>
  </p:clrMapOvr>
  <p:transition/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84387"/>
      </p:ext>
    </p:extLst>
  </p:cSld>
  <p:clrMapOvr>
    <a:masterClrMapping/>
  </p:clrMapOvr>
  <p:transition/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66378"/>
      </p:ext>
    </p:extLst>
  </p:cSld>
  <p:clrMapOvr>
    <a:masterClrMapping/>
  </p:clrMapOvr>
  <p:transition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89618"/>
      </p:ext>
    </p:extLst>
  </p:cSld>
  <p:clrMapOvr>
    <a:masterClrMapping/>
  </p:clrMapOvr>
  <p:transition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34970"/>
      </p:ext>
    </p:extLst>
  </p:cSld>
  <p:clrMapOvr>
    <a:masterClrMapping/>
  </p:clrMapOvr>
  <p:transition/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8411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57946"/>
      </p:ext>
    </p:extLst>
  </p:cSld>
  <p:clrMapOvr>
    <a:masterClrMapping/>
  </p:clrMapOvr>
  <p:transition/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206163"/>
      </p:ext>
    </p:extLst>
  </p:cSld>
  <p:clrMapOvr>
    <a:masterClrMapping/>
  </p:clrMapOvr>
  <p:transition/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55182"/>
      </p:ext>
    </p:extLst>
  </p:cSld>
  <p:clrMapOvr>
    <a:masterClrMapping/>
  </p:clrMapOvr>
  <p:transition/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90980"/>
      </p:ext>
    </p:extLst>
  </p:cSld>
  <p:clrMapOvr>
    <a:masterClrMapping/>
  </p:clrMapOvr>
  <p:transition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249417"/>
      </p:ext>
    </p:extLst>
  </p:cSld>
  <p:clrMapOvr>
    <a:masterClrMapping/>
  </p:clrMapOvr>
  <p:transition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8309"/>
      </p:ext>
    </p:extLst>
  </p:cSld>
  <p:clrMapOvr>
    <a:masterClrMapping/>
  </p:clrMapOvr>
  <p:transition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00236"/>
      </p:ext>
    </p:extLst>
  </p:cSld>
  <p:clrMapOvr>
    <a:masterClrMapping/>
  </p:clrMapOvr>
  <p:transition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54989"/>
      </p:ext>
    </p:extLst>
  </p:cSld>
  <p:clrMapOvr>
    <a:masterClrMapping/>
  </p:clrMapOvr>
  <p:transition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133423"/>
      </p:ext>
    </p:extLst>
  </p:cSld>
  <p:clrMapOvr>
    <a:masterClrMapping/>
  </p:clrMapOvr>
  <p:transition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4357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50137"/>
      </p:ext>
    </p:extLst>
  </p:cSld>
  <p:clrMapOvr>
    <a:masterClrMapping/>
  </p:clrMapOvr>
  <p:transition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67970"/>
      </p:ext>
    </p:extLst>
  </p:cSld>
  <p:clrMapOvr>
    <a:masterClrMapping/>
  </p:clrMapOvr>
  <p:transition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99694"/>
      </p:ext>
    </p:extLst>
  </p:cSld>
  <p:clrMapOvr>
    <a:masterClrMapping/>
  </p:clrMapOvr>
  <p:transition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41660"/>
      </p:ext>
    </p:extLst>
  </p:cSld>
  <p:clrMapOvr>
    <a:masterClrMapping/>
  </p:clrMapOvr>
  <p:transition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648" indent="0" algn="ctr">
              <a:buNone/>
              <a:defRPr/>
            </a:lvl2pPr>
            <a:lvl3pPr marL="903300" indent="0" algn="ctr">
              <a:buNone/>
              <a:defRPr/>
            </a:lvl3pPr>
            <a:lvl4pPr marL="1354951" indent="0" algn="ctr">
              <a:buNone/>
              <a:defRPr/>
            </a:lvl4pPr>
            <a:lvl5pPr marL="1806602" indent="0" algn="ctr">
              <a:buNone/>
              <a:defRPr/>
            </a:lvl5pPr>
            <a:lvl6pPr marL="2258254" indent="0" algn="ctr">
              <a:buNone/>
              <a:defRPr/>
            </a:lvl6pPr>
            <a:lvl7pPr marL="2709899" indent="0" algn="ctr">
              <a:buNone/>
              <a:defRPr/>
            </a:lvl7pPr>
            <a:lvl8pPr marL="3161544" indent="0" algn="ctr">
              <a:buNone/>
              <a:defRPr/>
            </a:lvl8pPr>
            <a:lvl9pPr marL="36131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6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973F-6508-48DE-8DC7-8604344DF5DA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44673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AB6B-FC55-4197-BF06-239C1477D283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08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648" indent="0">
              <a:buNone/>
              <a:defRPr sz="1800"/>
            </a:lvl2pPr>
            <a:lvl3pPr marL="903300" indent="0">
              <a:buNone/>
              <a:defRPr sz="1600"/>
            </a:lvl3pPr>
            <a:lvl4pPr marL="1354951" indent="0">
              <a:buNone/>
              <a:defRPr sz="1400"/>
            </a:lvl4pPr>
            <a:lvl5pPr marL="1806602" indent="0">
              <a:buNone/>
              <a:defRPr sz="1400"/>
            </a:lvl5pPr>
            <a:lvl6pPr marL="2258254" indent="0">
              <a:buNone/>
              <a:defRPr sz="1400"/>
            </a:lvl6pPr>
            <a:lvl7pPr marL="2709899" indent="0">
              <a:buNone/>
              <a:defRPr sz="1400"/>
            </a:lvl7pPr>
            <a:lvl8pPr marL="3161544" indent="0">
              <a:buNone/>
              <a:defRPr sz="1400"/>
            </a:lvl8pPr>
            <a:lvl9pPr marL="361319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6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1DDF-F499-4B4E-B88F-21360C87DF2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09210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6D46-4B8E-4195-B7EE-0668AB20BB89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53936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9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4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664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8996-F374-40B6-BB24-9E481628973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21451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7DDC-C0B2-4F1C-B83D-2C6AC6F56605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09394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E4F4-32C1-4A5D-A0A8-E13E31C70F4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47472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1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A9EF-C6B1-462D-9515-43288148619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47514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5225-CB75-4F18-A723-1232215E288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58240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A779-2546-48B6-9842-EEAB2A43E31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6294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5786-17D2-4FC7-A3CE-C12AAD941B7D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50057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90" y="1008471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98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630" indent="0" algn="ctr">
              <a:buNone/>
            </a:lvl2pPr>
            <a:lvl3pPr marL="913263" indent="0" algn="ctr">
              <a:buNone/>
            </a:lvl3pPr>
            <a:lvl4pPr marL="1369893" indent="0" algn="ctr">
              <a:buNone/>
            </a:lvl4pPr>
            <a:lvl5pPr marL="1826525" indent="0" algn="ctr">
              <a:buNone/>
            </a:lvl5pPr>
            <a:lvl6pPr marL="2283154" indent="0" algn="ctr">
              <a:buNone/>
            </a:lvl6pPr>
            <a:lvl7pPr marL="2739784" indent="0" algn="ctr">
              <a:buNone/>
            </a:lvl7pPr>
            <a:lvl8pPr marL="3196410" indent="0" algn="ctr">
              <a:buNone/>
            </a:lvl8pPr>
            <a:lvl9pPr marL="3653043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5A31D0-61A8-4892-AA31-BC3807BD3A93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72799"/>
      </p:ext>
    </p:extLst>
  </p:cSld>
  <p:clrMapOvr>
    <a:masterClrMapping/>
  </p:clrMapOvr>
  <p:transition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AF56-A019-4F28-A4C3-005396AEE429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77274"/>
      </p:ext>
    </p:extLst>
  </p:cSld>
  <p:clrMapOvr>
    <a:masterClrMapping/>
  </p:clrMapOvr>
  <p:transition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30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40" y="2059783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65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01AD56-9838-4971-A55D-37C8AA568376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31032"/>
      </p:ext>
    </p:extLst>
  </p:cSld>
  <p:clrMapOvr>
    <a:masterClrMapping/>
  </p:clrMapOvr>
  <p:transition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2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2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2CF2-E01E-4BCE-BC05-94206B534276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4751"/>
      </p:ext>
    </p:extLst>
  </p:cSld>
  <p:clrMapOvr>
    <a:masterClrMapping/>
  </p:clrMapOvr>
  <p:transition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927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927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703" indent="-27397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703" indent="-27397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830825-E12D-48E3-8036-BBCD43FFD72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88519"/>
      </p:ext>
    </p:extLst>
  </p:cSld>
  <p:clrMapOvr>
    <a:masterClrMapping/>
  </p:clrMapOvr>
  <p:transition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C1C5-7F26-430B-B422-570582EE10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16712"/>
      </p:ext>
    </p:extLst>
  </p:cSld>
  <p:clrMapOvr>
    <a:masterClrMapping/>
  </p:clrMapOvr>
  <p:transition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26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30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1F4B95-DD1F-45D9-B47E-D28C6F7C3F7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29367"/>
      </p:ext>
    </p:extLst>
  </p:cSld>
  <p:clrMapOvr>
    <a:masterClrMapping/>
  </p:clrMapOvr>
  <p:transition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3" y="1055223"/>
            <a:ext cx="3810000" cy="523875"/>
          </a:xfrm>
        </p:spPr>
        <p:txBody>
          <a:bodyPr/>
          <a:lstStyle>
            <a:lvl1pPr marL="45663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1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16EE18-1431-4AFD-9DFD-97CCAC5419C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1690"/>
      </p:ext>
    </p:extLst>
  </p:cSld>
  <p:clrMapOvr>
    <a:masterClrMapping/>
  </p:clrMapOvr>
  <p:transition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4" y="800103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320" tIns="273973" rIns="91320" bIns="45663">
            <a:normAutofit/>
          </a:bodyPr>
          <a:lstStyle>
            <a:extLst/>
          </a:lstStyle>
          <a:p>
            <a:pPr indent="-283108" defTabSz="914400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73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3" y="702474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64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3973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0B9B20-D6F9-40B1-AE34-9AE46587E18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8581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3F0B-0517-45BA-B3B8-405F5CA45B95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05915"/>
      </p:ext>
    </p:extLst>
  </p:cSld>
  <p:clrMapOvr>
    <a:masterClrMapping/>
  </p:clrMapOvr>
  <p:transition/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5993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96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8932-1F2C-48F2-A220-ECECD392541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3825"/>
      </p:ext>
    </p:extLst>
  </p:cSld>
  <p:clrMapOvr>
    <a:masterClrMapping/>
  </p:clrMapOvr>
  <p:transition/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59547"/>
      </p:ext>
    </p:extLst>
  </p:cSld>
  <p:clrMapOvr>
    <a:masterClrMapping/>
  </p:clrMapOvr>
  <p:transition/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7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26705"/>
      </p:ext>
    </p:extLst>
  </p:cSld>
  <p:clrMapOvr>
    <a:masterClrMapping/>
  </p:clrMapOvr>
  <p:transition/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3971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538" y="1173971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09653"/>
      </p:ext>
    </p:extLst>
  </p:cSld>
  <p:clrMapOvr>
    <a:masterClrMapping/>
  </p:clrMapOvr>
  <p:transition/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83" y="3220650"/>
            <a:ext cx="6370637" cy="1187053"/>
          </a:xfrm>
        </p:spPr>
        <p:txBody>
          <a:bodyPr lIns="91320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504827"/>
      </p:ext>
    </p:extLst>
  </p:cSld>
  <p:clrMapOvr>
    <a:masterClrMapping/>
  </p:clrMapOvr>
  <p:transition/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4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3" y="1200165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200165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295632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9035"/>
      </p:ext>
    </p:extLst>
  </p:cSld>
  <p:clrMapOvr>
    <a:masterClrMapping/>
  </p:clrMapOvr>
  <p:transition/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65"/>
            <a:ext cx="8229600" cy="3398044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98612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9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72669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7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634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2953951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2953951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58433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514350"/>
            <a:ext cx="7086600" cy="5488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79525" y="1200150"/>
            <a:ext cx="25527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279525" y="2953951"/>
            <a:ext cx="25527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3984625" y="1200157"/>
            <a:ext cx="25527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822031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4" y="4822031"/>
            <a:ext cx="2895600" cy="2428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822031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76318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90" y="1008471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98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630" indent="0" algn="ctr">
              <a:buNone/>
            </a:lvl2pPr>
            <a:lvl3pPr marL="913263" indent="0" algn="ctr">
              <a:buNone/>
            </a:lvl3pPr>
            <a:lvl4pPr marL="1369893" indent="0" algn="ctr">
              <a:buNone/>
            </a:lvl4pPr>
            <a:lvl5pPr marL="1826525" indent="0" algn="ctr">
              <a:buNone/>
            </a:lvl5pPr>
            <a:lvl6pPr marL="2283154" indent="0" algn="ctr">
              <a:buNone/>
            </a:lvl6pPr>
            <a:lvl7pPr marL="2739784" indent="0" algn="ctr">
              <a:buNone/>
            </a:lvl7pPr>
            <a:lvl8pPr marL="3196410" indent="0" algn="ctr">
              <a:buNone/>
            </a:lvl8pPr>
            <a:lvl9pPr marL="3653043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5A31D0-61A8-4892-AA31-BC3807BD3A93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02777"/>
      </p:ext>
    </p:extLst>
  </p:cSld>
  <p:clrMapOvr>
    <a:masterClrMapping/>
  </p:clrMapOvr>
  <p:transition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AF56-A019-4F28-A4C3-005396AEE429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2640"/>
      </p:ext>
    </p:extLst>
  </p:cSld>
  <p:clrMapOvr>
    <a:masterClrMapping/>
  </p:clrMapOvr>
  <p:transition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30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40" y="2059783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65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01AD56-9838-4971-A55D-37C8AA568376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8560"/>
      </p:ext>
    </p:extLst>
  </p:cSld>
  <p:clrMapOvr>
    <a:masterClrMapping/>
  </p:clrMapOvr>
  <p:transition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2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2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2CF2-E01E-4BCE-BC05-94206B534276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09261"/>
      </p:ext>
    </p:extLst>
  </p:cSld>
  <p:clrMapOvr>
    <a:masterClrMapping/>
  </p:clrMapOvr>
  <p:transition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927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927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703" indent="-27397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703" indent="-27397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830825-E12D-48E3-8036-BBCD43FFD72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09822"/>
      </p:ext>
    </p:extLst>
  </p:cSld>
  <p:clrMapOvr>
    <a:masterClrMapping/>
  </p:clrMapOvr>
  <p:transition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C1C5-7F26-430B-B422-570582EE10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39973"/>
      </p:ext>
    </p:extLst>
  </p:cSld>
  <p:clrMapOvr>
    <a:masterClrMapping/>
  </p:clrMapOvr>
  <p:transition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26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30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1F4B95-DD1F-45D9-B47E-D28C6F7C3F7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49325"/>
      </p:ext>
    </p:extLst>
  </p:cSld>
  <p:clrMapOvr>
    <a:masterClrMapping/>
  </p:clrMapOvr>
  <p:transition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3" y="1055223"/>
            <a:ext cx="3810000" cy="523875"/>
          </a:xfrm>
        </p:spPr>
        <p:txBody>
          <a:bodyPr/>
          <a:lstStyle>
            <a:lvl1pPr marL="45663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1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16EE18-1431-4AFD-9DFD-97CCAC5419C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62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5898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12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912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1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4" y="800103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320" tIns="273973" rIns="91320" bIns="45663">
            <a:normAutofit/>
          </a:bodyPr>
          <a:lstStyle>
            <a:extLst/>
          </a:lstStyle>
          <a:p>
            <a:pPr indent="-283108" defTabSz="914400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73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3" y="702474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64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3973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0B9B20-D6F9-40B1-AE34-9AE46587E18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60076"/>
      </p:ext>
    </p:extLst>
  </p:cSld>
  <p:clrMapOvr>
    <a:masterClrMapping/>
  </p:clrMapOvr>
  <p:transition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3F0B-0517-45BA-B3B8-405F5CA45B95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18080"/>
      </p:ext>
    </p:extLst>
  </p:cSld>
  <p:clrMapOvr>
    <a:masterClrMapping/>
  </p:clrMapOvr>
  <p:transition/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5993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96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8932-1F2C-48F2-A220-ECECD392541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84870"/>
      </p:ext>
    </p:extLst>
  </p:cSld>
  <p:clrMapOvr>
    <a:masterClrMapping/>
  </p:clrMapOvr>
  <p:transition/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16690"/>
      </p:ext>
    </p:extLst>
  </p:cSld>
  <p:clrMapOvr>
    <a:masterClrMapping/>
  </p:clrMapOvr>
  <p:transition/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7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60"/>
      </p:ext>
    </p:extLst>
  </p:cSld>
  <p:clrMapOvr>
    <a:masterClrMapping/>
  </p:clrMapOvr>
  <p:transition/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3971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538" y="1173971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79324"/>
      </p:ext>
    </p:extLst>
  </p:cSld>
  <p:clrMapOvr>
    <a:masterClrMapping/>
  </p:clrMapOvr>
  <p:transition/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83" y="3220650"/>
            <a:ext cx="6370637" cy="1187053"/>
          </a:xfrm>
        </p:spPr>
        <p:txBody>
          <a:bodyPr lIns="91320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77411"/>
      </p:ext>
    </p:extLst>
  </p:cSld>
  <p:clrMapOvr>
    <a:masterClrMapping/>
  </p:clrMapOvr>
  <p:transition/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4" y="20836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3" y="1200165"/>
            <a:ext cx="38100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200165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2956322"/>
            <a:ext cx="38100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2077"/>
      </p:ext>
    </p:extLst>
  </p:cSld>
  <p:clrMapOvr>
    <a:masterClrMapping/>
  </p:clrMapOvr>
  <p:transition/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65"/>
            <a:ext cx="8229600" cy="3398044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12634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9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250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648" indent="0">
              <a:buNone/>
              <a:defRPr sz="2800"/>
            </a:lvl2pPr>
            <a:lvl3pPr marL="903300" indent="0">
              <a:buNone/>
              <a:defRPr sz="2400"/>
            </a:lvl3pPr>
            <a:lvl4pPr marL="1354951" indent="0">
              <a:buNone/>
              <a:defRPr sz="2000"/>
            </a:lvl4pPr>
            <a:lvl5pPr marL="1806602" indent="0">
              <a:buNone/>
              <a:defRPr sz="2000"/>
            </a:lvl5pPr>
            <a:lvl6pPr marL="2258254" indent="0">
              <a:buNone/>
              <a:defRPr sz="2000"/>
            </a:lvl6pPr>
            <a:lvl7pPr marL="2709899" indent="0">
              <a:buNone/>
              <a:defRPr sz="2000"/>
            </a:lvl7pPr>
            <a:lvl8pPr marL="3161544" indent="0">
              <a:buNone/>
              <a:defRPr sz="2000"/>
            </a:lvl8pPr>
            <a:lvl9pPr marL="361319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7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59633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2953951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2953951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98806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514350"/>
            <a:ext cx="7086600" cy="5488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79525" y="1200150"/>
            <a:ext cx="25527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279525" y="2953951"/>
            <a:ext cx="25527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3984625" y="1200157"/>
            <a:ext cx="25527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822031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5C077197-4F40-4CD8-AF21-DADD990A6829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24.10.2023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4" y="4822031"/>
            <a:ext cx="2895600" cy="24288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822031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2069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4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1" y="1428751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258741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3694875"/>
      </p:ext>
    </p:extLst>
  </p:cSld>
  <p:clrMapOvr>
    <a:masterClrMapping/>
  </p:clrMapOvr>
  <p:transition>
    <p:fade/>
  </p:transition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8456150"/>
      </p:ext>
    </p:extLst>
  </p:cSld>
  <p:clrMapOvr>
    <a:masterClrMapping/>
  </p:clrMapOvr>
  <p:transition>
    <p:fade/>
  </p:transition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6877363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59656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4534541"/>
      </p:ext>
    </p:extLst>
  </p:cSld>
  <p:clrMapOvr>
    <a:masterClrMapping/>
  </p:clrMapOvr>
  <p:transition>
    <p:fade/>
  </p:transition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058665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8665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4245467"/>
      </p:ext>
    </p:extLst>
  </p:cSld>
  <p:clrMapOvr>
    <a:masterClrMapping/>
  </p:clrMapOvr>
  <p:transition>
    <p:fade/>
  </p:transition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31790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1631156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2" y="1231790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8882434"/>
      </p:ext>
    </p:extLst>
  </p:cSld>
  <p:clrMapOvr>
    <a:masterClrMapping/>
  </p:clrMapOvr>
  <p:transition>
    <p:fade/>
  </p:transition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70129436"/>
      </p:ext>
    </p:extLst>
  </p:cSld>
  <p:clrMapOvr>
    <a:masterClrMapping/>
  </p:clrMapOvr>
  <p:transition>
    <p:fade/>
  </p:transition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821306"/>
      </p:ext>
    </p:extLst>
  </p:cSld>
  <p:clrMapOvr>
    <a:masterClrMapping/>
  </p:clrMapOvr>
  <p:transition>
    <p:fade/>
  </p:transition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658949"/>
      </p:ext>
    </p:extLst>
  </p:cSld>
  <p:clrMapOvr>
    <a:masterClrMapping/>
  </p:clrMapOvr>
  <p:transition>
    <p:fade/>
  </p:transition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64770183"/>
      </p:ext>
    </p:extLst>
  </p:cSld>
  <p:clrMapOvr>
    <a:masterClrMapping/>
  </p:clrMapOvr>
  <p:transition>
    <p:fade/>
  </p:transition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4679157"/>
            <a:ext cx="9144001" cy="464344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6869120"/>
      </p:ext>
    </p:extLst>
  </p:cSld>
  <p:clrMapOvr>
    <a:masterClrMapping/>
  </p:clrMapOvr>
  <p:transition>
    <p:fade/>
  </p:transition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5765358"/>
      </p:ext>
    </p:extLst>
  </p:cSld>
  <p:clrMapOvr>
    <a:masterClrMapping/>
  </p:clrMapOvr>
  <p:transition>
    <p:fade/>
  </p:transition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405438" y="4531519"/>
            <a:ext cx="684212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DDE82DF-62B0-4663-81C3-23EE623B69F2}" type="datetimeFigureOut">
              <a:rPr 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24.10.2023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08000" y="4531519"/>
            <a:ext cx="4724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45251" y="4531519"/>
            <a:ext cx="512763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400">
              <a:defRPr/>
            </a:pPr>
            <a:fld id="{52704505-3A30-4A92-9ED9-D005B69E67BC}" type="slidenum">
              <a:rPr lang="ru-RU" alt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‹#›</a:t>
            </a:fld>
            <a:endParaRPr lang="ru-RU" altLang="ru-RU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097028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5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0" y="4800600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428626" y="4929188"/>
            <a:ext cx="8143875" cy="160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Информатизация органов социальной защиты населения Воронежской</a:t>
            </a:r>
            <a:r>
              <a:rPr lang="en-US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 </a:t>
            </a: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области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535781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0" y="5036344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929188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2876" y="5036344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85751" y="4929188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28626" y="4822032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76" y="4929188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85751" y="4822032"/>
            <a:ext cx="142875" cy="107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42876" y="4822032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535767"/>
          </a:xfrm>
        </p:spPr>
        <p:txBody>
          <a:bodyPr>
            <a:normAutofit/>
          </a:bodyPr>
          <a:lstStyle>
            <a:lvl1pPr>
              <a:defRPr lang="ru-RU" sz="1800" b="1" kern="1200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143531"/>
      </p:ext>
    </p:extLst>
  </p:cSld>
  <p:clrMapOvr>
    <a:masterClrMapping/>
  </p:clrMapOvr>
  <p:transition>
    <p:fade/>
  </p:transition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1" y="1428751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258741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13594902"/>
      </p:ext>
    </p:extLst>
  </p:cSld>
  <p:clrMapOvr>
    <a:masterClrMapping/>
  </p:clrMapOvr>
  <p:transition>
    <p:fade/>
  </p:transition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7973486"/>
      </p:ext>
    </p:extLst>
  </p:cSld>
  <p:clrMapOvr>
    <a:masterClrMapping/>
  </p:clrMapOvr>
  <p:transition>
    <p:fade/>
  </p:transition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2067744"/>
      </p:ext>
    </p:extLst>
  </p:cSld>
  <p:clrMapOvr>
    <a:masterClrMapping/>
  </p:clrMapOvr>
  <p:transition>
    <p:fade/>
  </p:transition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59656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982956"/>
      </p:ext>
    </p:extLst>
  </p:cSld>
  <p:clrMapOvr>
    <a:masterClrMapping/>
  </p:clrMapOvr>
  <p:transition>
    <p:fade/>
  </p:transition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058665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8665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9547076"/>
      </p:ext>
    </p:extLst>
  </p:cSld>
  <p:clrMapOvr>
    <a:masterClrMapping/>
  </p:clrMapOvr>
  <p:transition>
    <p:fade/>
  </p:transition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31790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1631156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2" y="1231790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6500603"/>
      </p:ext>
    </p:extLst>
  </p:cSld>
  <p:clrMapOvr>
    <a:masterClrMapping/>
  </p:clrMapOvr>
  <p:transition>
    <p:fade/>
  </p:transition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2983986"/>
      </p:ext>
    </p:extLst>
  </p:cSld>
  <p:clrMapOvr>
    <a:masterClrMapping/>
  </p:clrMapOvr>
  <p:transition>
    <p:fade/>
  </p:transition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053813"/>
      </p:ext>
    </p:extLst>
  </p:cSld>
  <p:clrMapOvr>
    <a:masterClrMapping/>
  </p:clrMapOvr>
  <p:transition>
    <p:fade/>
  </p:transition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776153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98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2435058"/>
      </p:ext>
    </p:extLst>
  </p:cSld>
  <p:clrMapOvr>
    <a:masterClrMapping/>
  </p:clrMapOvr>
  <p:transition>
    <p:fade/>
  </p:transition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4679157"/>
            <a:ext cx="9144001" cy="464344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4160773"/>
      </p:ext>
    </p:extLst>
  </p:cSld>
  <p:clrMapOvr>
    <a:masterClrMapping/>
  </p:clrMapOvr>
  <p:transition>
    <p:fade/>
  </p:transition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5607549"/>
      </p:ext>
    </p:extLst>
  </p:cSld>
  <p:clrMapOvr>
    <a:masterClrMapping/>
  </p:clrMapOvr>
  <p:transition>
    <p:fade/>
  </p:transition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405438" y="4531519"/>
            <a:ext cx="684212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EE04F52D-BD76-430E-9B19-D2B45ADE2BB8}" type="datetimeFigureOut">
              <a:rPr 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24.10.2023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08000" y="4531519"/>
            <a:ext cx="4724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45251" y="4531519"/>
            <a:ext cx="512763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400">
              <a:defRPr/>
            </a:pPr>
            <a:fld id="{2B396AE4-431C-4245-AD3C-6697436BAAD3}" type="slidenum">
              <a:rPr lang="ru-RU" alt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‹#›</a:t>
            </a:fld>
            <a:endParaRPr lang="ru-RU" altLang="ru-RU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9079439"/>
      </p:ext>
    </p:extLst>
  </p:cSld>
  <p:clrMapOvr>
    <a:masterClrMapping/>
  </p:clrMapOvr>
  <p:transition>
    <p:fade/>
  </p:transition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0" y="4800600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428626" y="4929188"/>
            <a:ext cx="8143875" cy="160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Информатизация органов социальной защиты населения Воронежской</a:t>
            </a:r>
            <a:r>
              <a:rPr lang="en-US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 </a:t>
            </a: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области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535781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0" y="5036344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929188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2876" y="5036344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85751" y="4929188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28626" y="4822032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76" y="4929188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85751" y="4822032"/>
            <a:ext cx="142875" cy="107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42876" y="4822032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535767"/>
          </a:xfrm>
        </p:spPr>
        <p:txBody>
          <a:bodyPr>
            <a:normAutofit/>
          </a:bodyPr>
          <a:lstStyle>
            <a:lvl1pPr>
              <a:defRPr lang="ru-RU" sz="1800" b="1" kern="1200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827755"/>
      </p:ext>
    </p:extLst>
  </p:cSld>
  <p:clrMapOvr>
    <a:masterClrMapping/>
  </p:clrMapOvr>
  <p:transition>
    <p:fade/>
  </p:transition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1" y="1428751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258741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13373860"/>
      </p:ext>
    </p:extLst>
  </p:cSld>
  <p:clrMapOvr>
    <a:masterClrMapping/>
  </p:clrMapOvr>
  <p:transition>
    <p:fade/>
  </p:transition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5449139"/>
      </p:ext>
    </p:extLst>
  </p:cSld>
  <p:clrMapOvr>
    <a:masterClrMapping/>
  </p:clrMapOvr>
  <p:transition>
    <p:fade/>
  </p:transition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07325964"/>
      </p:ext>
    </p:extLst>
  </p:cSld>
  <p:clrMapOvr>
    <a:masterClrMapping/>
  </p:clrMapOvr>
  <p:transition>
    <p:fade/>
  </p:transition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59656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9004862"/>
      </p:ext>
    </p:extLst>
  </p:cSld>
  <p:clrMapOvr>
    <a:masterClrMapping/>
  </p:clrMapOvr>
  <p:transition>
    <p:fade/>
  </p:transition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058665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8665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9994179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31790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1631156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2" y="1231790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1227443"/>
      </p:ext>
    </p:extLst>
  </p:cSld>
  <p:clrMapOvr>
    <a:masterClrMapping/>
  </p:clrMapOvr>
  <p:transition>
    <p:fade/>
  </p:transition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4909018"/>
      </p:ext>
    </p:extLst>
  </p:cSld>
  <p:clrMapOvr>
    <a:masterClrMapping/>
  </p:clrMapOvr>
  <p:transition>
    <p:fade/>
  </p:transition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4603"/>
      </p:ext>
    </p:extLst>
  </p:cSld>
  <p:clrMapOvr>
    <a:masterClrMapping/>
  </p:clrMapOvr>
  <p:transition>
    <p:fade/>
  </p:transition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11085"/>
      </p:ext>
    </p:extLst>
  </p:cSld>
  <p:clrMapOvr>
    <a:masterClrMapping/>
  </p:clrMapOvr>
  <p:transition>
    <p:fade/>
  </p:transition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1696738"/>
      </p:ext>
    </p:extLst>
  </p:cSld>
  <p:clrMapOvr>
    <a:masterClrMapping/>
  </p:clrMapOvr>
  <p:transition>
    <p:fade/>
  </p:transition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2135969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4679157"/>
            <a:ext cx="9144001" cy="464344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7154190"/>
      </p:ext>
    </p:extLst>
  </p:cSld>
  <p:clrMapOvr>
    <a:masterClrMapping/>
  </p:clrMapOvr>
  <p:transition>
    <p:fade/>
  </p:transition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42325"/>
      </p:ext>
    </p:extLst>
  </p:cSld>
  <p:clrMapOvr>
    <a:masterClrMapping/>
  </p:clrMapOvr>
  <p:transition>
    <p:fade/>
  </p:transition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405438" y="4531519"/>
            <a:ext cx="684212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26FDD00B-10CE-46A7-9037-EB984DCD6EDF}" type="datetimeFigureOut">
              <a:rPr 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24.10.2023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08000" y="4531519"/>
            <a:ext cx="4724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45251" y="4531519"/>
            <a:ext cx="512763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 defTabSz="914400">
              <a:defRPr/>
            </a:pPr>
            <a:fld id="{4DFF4CB6-752C-4688-9ECF-F8EB6CF2A245}" type="slidenum">
              <a:rPr lang="ru-RU" altLang="ru-RU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‹#›</a:t>
            </a:fld>
            <a:endParaRPr lang="ru-RU" altLang="ru-RU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2957274"/>
      </p:ext>
    </p:extLst>
  </p:cSld>
  <p:clrMapOvr>
    <a:masterClrMapping/>
  </p:clrMapOvr>
  <p:transition>
    <p:fade/>
  </p:transition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0" y="4800600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428626" y="4929188"/>
            <a:ext cx="8143875" cy="160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Информатизация органов социальной защиты населения Воронежской</a:t>
            </a:r>
            <a:r>
              <a:rPr lang="en-US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 </a:t>
            </a:r>
            <a:r>
              <a:rPr lang="ru-RU" sz="1400" b="1" dirty="0">
                <a:solidFill>
                  <a:srgbClr val="FF9929">
                    <a:lumMod val="75000"/>
                  </a:srgbClr>
                </a:solidFill>
                <a:latin typeface="Bookman Old Style" pitchFamily="18" charset="0"/>
              </a:rPr>
              <a:t>области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535781"/>
            <a:ext cx="9144000" cy="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0" y="5036344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929188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2876" y="5036344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85751" y="4929188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28626" y="4822032"/>
            <a:ext cx="142875" cy="107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76" y="4929188"/>
            <a:ext cx="142875" cy="1071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85751" y="4822032"/>
            <a:ext cx="142875" cy="107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42876" y="4822032"/>
            <a:ext cx="142875" cy="107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535767"/>
          </a:xfrm>
        </p:spPr>
        <p:txBody>
          <a:bodyPr>
            <a:normAutofit/>
          </a:bodyPr>
          <a:lstStyle>
            <a:lvl1pPr>
              <a:defRPr lang="ru-RU" sz="1800" b="1" kern="1200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952604"/>
      </p:ext>
    </p:extLst>
  </p:cSld>
  <p:clrMapOvr>
    <a:masterClrMapping/>
  </p:clrMapOvr>
  <p:transition>
    <p:fade/>
  </p:transition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456454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922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878930"/>
      </p:ext>
    </p:extLst>
  </p:cSld>
  <p:clrMapOvr>
    <a:masterClrMapping/>
  </p:clrMapOvr>
  <p:transition spd="slow"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714544"/>
      </p:ext>
    </p:extLst>
  </p:cSld>
  <p:clrMapOvr>
    <a:masterClrMapping/>
  </p:clrMapOvr>
  <p:transition spd="slow"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263805"/>
      </p:ext>
    </p:extLst>
  </p:cSld>
  <p:clrMapOvr>
    <a:masterClrMapping/>
  </p:clrMapOvr>
  <p:transition spd="slow"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284465"/>
      </p:ext>
    </p:extLst>
  </p:cSld>
  <p:clrMapOvr>
    <a:masterClrMapping/>
  </p:clrMapOvr>
  <p:transition spd="slow"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937436"/>
      </p:ext>
    </p:extLst>
  </p:cSld>
  <p:clrMapOvr>
    <a:masterClrMapping/>
  </p:clrMapOvr>
  <p:transition spd="slow"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292740"/>
      </p:ext>
    </p:extLst>
  </p:cSld>
  <p:clrMapOvr>
    <a:masterClrMapping/>
  </p:clrMapOvr>
  <p:transition spd="slow"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702290"/>
      </p:ext>
    </p:extLst>
  </p:cSld>
  <p:clrMapOvr>
    <a:masterClrMapping/>
  </p:clrMapOvr>
  <p:transition spd="slow"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252775"/>
      </p:ext>
    </p:extLst>
  </p:cSld>
  <p:clrMapOvr>
    <a:masterClrMapping/>
  </p:clrMapOvr>
  <p:transition spd="slow"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25887"/>
      </p:ext>
    </p:extLst>
  </p:cSld>
  <p:clrMapOvr>
    <a:masterClrMapping/>
  </p:clrMapOvr>
  <p:transition spd="slow"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231233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996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592987"/>
      </p:ext>
    </p:extLst>
  </p:cSld>
  <p:clrMapOvr>
    <a:masterClrMapping/>
  </p:clrMapOvr>
  <p:transition spd="slow"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67" y="3220641"/>
            <a:ext cx="6370637" cy="1187053"/>
          </a:xfrm>
        </p:spPr>
        <p:txBody>
          <a:bodyPr lIns="91425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05426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328" indent="0" algn="ctr">
              <a:buNone/>
              <a:defRPr/>
            </a:lvl2pPr>
            <a:lvl3pPr marL="902659" indent="0" algn="ctr">
              <a:buNone/>
              <a:defRPr/>
            </a:lvl3pPr>
            <a:lvl4pPr marL="1353993" indent="0" algn="ctr">
              <a:buNone/>
              <a:defRPr/>
            </a:lvl4pPr>
            <a:lvl5pPr marL="1805330" indent="0" algn="ctr">
              <a:buNone/>
              <a:defRPr/>
            </a:lvl5pPr>
            <a:lvl6pPr marL="2256660" indent="0" algn="ctr">
              <a:buNone/>
              <a:defRPr/>
            </a:lvl6pPr>
            <a:lvl7pPr marL="2707984" indent="0" algn="ctr">
              <a:buNone/>
              <a:defRPr/>
            </a:lvl7pPr>
            <a:lvl8pPr marL="3159314" indent="0" algn="ctr">
              <a:buNone/>
              <a:defRPr/>
            </a:lvl8pPr>
            <a:lvl9pPr marL="361064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328" indent="0">
              <a:buNone/>
              <a:defRPr sz="1800"/>
            </a:lvl2pPr>
            <a:lvl3pPr marL="902659" indent="0">
              <a:buNone/>
              <a:defRPr sz="1600"/>
            </a:lvl3pPr>
            <a:lvl4pPr marL="1353993" indent="0">
              <a:buNone/>
              <a:defRPr sz="1400"/>
            </a:lvl4pPr>
            <a:lvl5pPr marL="1805330" indent="0">
              <a:buNone/>
              <a:defRPr sz="1400"/>
            </a:lvl5pPr>
            <a:lvl6pPr marL="2256660" indent="0">
              <a:buNone/>
              <a:defRPr sz="1400"/>
            </a:lvl6pPr>
            <a:lvl7pPr marL="2707984" indent="0">
              <a:buNone/>
              <a:defRPr sz="1400"/>
            </a:lvl7pPr>
            <a:lvl8pPr marL="3159314" indent="0">
              <a:buNone/>
              <a:defRPr sz="1400"/>
            </a:lvl8pPr>
            <a:lvl9pPr marL="3610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7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328" indent="0">
              <a:buNone/>
              <a:defRPr sz="2800"/>
            </a:lvl2pPr>
            <a:lvl3pPr marL="902659" indent="0">
              <a:buNone/>
              <a:defRPr sz="2400"/>
            </a:lvl3pPr>
            <a:lvl4pPr marL="1353993" indent="0">
              <a:buNone/>
              <a:defRPr sz="2000"/>
            </a:lvl4pPr>
            <a:lvl5pPr marL="1805330" indent="0">
              <a:buNone/>
              <a:defRPr sz="2000"/>
            </a:lvl5pPr>
            <a:lvl6pPr marL="2256660" indent="0">
              <a:buNone/>
              <a:defRPr sz="2000"/>
            </a:lvl6pPr>
            <a:lvl7pPr marL="2707984" indent="0">
              <a:buNone/>
              <a:defRPr sz="2000"/>
            </a:lvl7pPr>
            <a:lvl8pPr marL="3159314" indent="0">
              <a:buNone/>
              <a:defRPr sz="2000"/>
            </a:lvl8pPr>
            <a:lvl9pPr marL="3610644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0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508553"/>
      </p:ext>
    </p:extLst>
  </p:cSld>
  <p:clrMapOvr>
    <a:masterClrMapping/>
  </p:clrMapOvr>
  <p:transition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5EE6F-3F3F-47E7-B41A-DFEC770DF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87793"/>
      </p:ext>
    </p:extLst>
  </p:cSld>
  <p:clrMapOvr>
    <a:masterClrMapping/>
  </p:clrMapOvr>
  <p:transition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748" indent="0">
              <a:buNone/>
              <a:defRPr sz="1800"/>
            </a:lvl2pPr>
            <a:lvl3pPr marL="909497" indent="0">
              <a:buNone/>
              <a:defRPr sz="1600"/>
            </a:lvl3pPr>
            <a:lvl4pPr marL="1364240" indent="0">
              <a:buNone/>
              <a:defRPr sz="1400"/>
            </a:lvl4pPr>
            <a:lvl5pPr marL="1818983" indent="0">
              <a:buNone/>
              <a:defRPr sz="1400"/>
            </a:lvl5pPr>
            <a:lvl6pPr marL="2273719" indent="0">
              <a:buNone/>
              <a:defRPr sz="1400"/>
            </a:lvl6pPr>
            <a:lvl7pPr marL="2728453" indent="0">
              <a:buNone/>
              <a:defRPr sz="1400"/>
            </a:lvl7pPr>
            <a:lvl8pPr marL="3183185" indent="0">
              <a:buNone/>
              <a:defRPr sz="1400"/>
            </a:lvl8pPr>
            <a:lvl9pPr marL="363792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582-39EE-4E10-B0C5-EF5383E6B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375912"/>
      </p:ext>
    </p:extLst>
  </p:cSld>
  <p:clrMapOvr>
    <a:masterClrMapping/>
  </p:clrMapOvr>
  <p:transition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33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8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691B-BF0E-4340-A91B-BEC379C80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736283"/>
      </p:ext>
    </p:extLst>
  </p:cSld>
  <p:clrMapOvr>
    <a:masterClrMapping/>
  </p:clrMapOvr>
  <p:transition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8" indent="0">
              <a:buNone/>
              <a:defRPr sz="2000" b="1"/>
            </a:lvl2pPr>
            <a:lvl3pPr marL="909497" indent="0">
              <a:buNone/>
              <a:defRPr sz="1800" b="1"/>
            </a:lvl3pPr>
            <a:lvl4pPr marL="1364240" indent="0">
              <a:buNone/>
              <a:defRPr sz="1600" b="1"/>
            </a:lvl4pPr>
            <a:lvl5pPr marL="1818983" indent="0">
              <a:buNone/>
              <a:defRPr sz="1600" b="1"/>
            </a:lvl5pPr>
            <a:lvl6pPr marL="2273719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8" indent="0">
              <a:buNone/>
              <a:defRPr sz="2000" b="1"/>
            </a:lvl2pPr>
            <a:lvl3pPr marL="909497" indent="0">
              <a:buNone/>
              <a:defRPr sz="1800" b="1"/>
            </a:lvl3pPr>
            <a:lvl4pPr marL="1364240" indent="0">
              <a:buNone/>
              <a:defRPr sz="1600" b="1"/>
            </a:lvl4pPr>
            <a:lvl5pPr marL="1818983" indent="0">
              <a:buNone/>
              <a:defRPr sz="1600" b="1"/>
            </a:lvl5pPr>
            <a:lvl6pPr marL="2273719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153B3-EC95-4473-B0F5-3E352BAC5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76063"/>
      </p:ext>
    </p:extLst>
  </p:cSld>
  <p:clrMapOvr>
    <a:masterClrMapping/>
  </p:clrMapOvr>
  <p:transition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5F26-07CA-4030-9BAF-6D2C01C77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6416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71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1C5C-B06E-4548-8D37-614CEEB19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04191"/>
      </p:ext>
    </p:extLst>
  </p:cSld>
  <p:clrMapOvr>
    <a:masterClrMapping/>
  </p:clrMapOvr>
  <p:transition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0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748" indent="0">
              <a:buNone/>
              <a:defRPr sz="1200"/>
            </a:lvl2pPr>
            <a:lvl3pPr marL="909497" indent="0">
              <a:buNone/>
              <a:defRPr sz="1000"/>
            </a:lvl3pPr>
            <a:lvl4pPr marL="1364240" indent="0">
              <a:buNone/>
              <a:defRPr sz="900"/>
            </a:lvl4pPr>
            <a:lvl5pPr marL="1818983" indent="0">
              <a:buNone/>
              <a:defRPr sz="900"/>
            </a:lvl5pPr>
            <a:lvl6pPr marL="2273719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137F7-A644-43C3-B4C4-E2D10F2E4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59615"/>
      </p:ext>
    </p:extLst>
  </p:cSld>
  <p:clrMapOvr>
    <a:masterClrMapping/>
  </p:clrMapOvr>
  <p:transition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748" indent="0">
              <a:buNone/>
              <a:defRPr sz="2800"/>
            </a:lvl2pPr>
            <a:lvl3pPr marL="909497" indent="0">
              <a:buNone/>
              <a:defRPr sz="2400"/>
            </a:lvl3pPr>
            <a:lvl4pPr marL="1364240" indent="0">
              <a:buNone/>
              <a:defRPr sz="2000"/>
            </a:lvl4pPr>
            <a:lvl5pPr marL="1818983" indent="0">
              <a:buNone/>
              <a:defRPr sz="2000"/>
            </a:lvl5pPr>
            <a:lvl6pPr marL="2273719" indent="0">
              <a:buNone/>
              <a:defRPr sz="2000"/>
            </a:lvl6pPr>
            <a:lvl7pPr marL="2728453" indent="0">
              <a:buNone/>
              <a:defRPr sz="2000"/>
            </a:lvl7pPr>
            <a:lvl8pPr marL="3183185" indent="0">
              <a:buNone/>
              <a:defRPr sz="2000"/>
            </a:lvl8pPr>
            <a:lvl9pPr marL="363792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748" indent="0">
              <a:buNone/>
              <a:defRPr sz="1200"/>
            </a:lvl2pPr>
            <a:lvl3pPr marL="909497" indent="0">
              <a:buNone/>
              <a:defRPr sz="1000"/>
            </a:lvl3pPr>
            <a:lvl4pPr marL="1364240" indent="0">
              <a:buNone/>
              <a:defRPr sz="900"/>
            </a:lvl4pPr>
            <a:lvl5pPr marL="1818983" indent="0">
              <a:buNone/>
              <a:defRPr sz="900"/>
            </a:lvl5pPr>
            <a:lvl6pPr marL="2273719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BA290-0727-4112-AF2B-B77701D6B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02452"/>
      </p:ext>
    </p:extLst>
  </p:cSld>
  <p:clrMapOvr>
    <a:masterClrMapping/>
  </p:clrMapOvr>
  <p:transition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4640-3D04-471C-B69A-7F3230EDF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71662"/>
      </p:ext>
    </p:extLst>
  </p:cSld>
  <p:clrMapOvr>
    <a:masterClrMapping/>
  </p:clrMapOvr>
  <p:transition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43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15A56-9A7D-4434-BB03-7511050F8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67340"/>
      </p:ext>
    </p:extLst>
  </p:cSld>
  <p:clrMapOvr>
    <a:masterClrMapping/>
  </p:clrMapOvr>
  <p:transition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33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8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465E0-4293-4CC8-ACCE-C5CB8C90D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38148"/>
      </p:ext>
    </p:extLst>
  </p:cSld>
  <p:clrMapOvr>
    <a:masterClrMapping/>
  </p:clrMapOvr>
  <p:transition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45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37" y="1174045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F761-89BD-4240-8843-2AC25B228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28963"/>
      </p:ext>
    </p:extLst>
  </p:cSld>
  <p:clrMapOvr>
    <a:masterClrMapping/>
  </p:clrMapOvr>
  <p:transition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4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16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3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4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7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3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4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7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7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39007"/>
      </p:ext>
    </p:extLst>
  </p:cSld>
  <p:clrMapOvr>
    <a:masterClrMapping/>
  </p:clrMapOvr>
  <p:transition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5EE6F-3F3F-47E7-B41A-DFEC770DF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66261"/>
      </p:ext>
    </p:extLst>
  </p:cSld>
  <p:clrMapOvr>
    <a:masterClrMapping/>
  </p:clrMapOvr>
  <p:transition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748" indent="0">
              <a:buNone/>
              <a:defRPr sz="1800"/>
            </a:lvl2pPr>
            <a:lvl3pPr marL="909497" indent="0">
              <a:buNone/>
              <a:defRPr sz="1600"/>
            </a:lvl3pPr>
            <a:lvl4pPr marL="1364240" indent="0">
              <a:buNone/>
              <a:defRPr sz="1400"/>
            </a:lvl4pPr>
            <a:lvl5pPr marL="1818983" indent="0">
              <a:buNone/>
              <a:defRPr sz="1400"/>
            </a:lvl5pPr>
            <a:lvl6pPr marL="2273719" indent="0">
              <a:buNone/>
              <a:defRPr sz="1400"/>
            </a:lvl6pPr>
            <a:lvl7pPr marL="2728453" indent="0">
              <a:buNone/>
              <a:defRPr sz="1400"/>
            </a:lvl7pPr>
            <a:lvl8pPr marL="3183185" indent="0">
              <a:buNone/>
              <a:defRPr sz="1400"/>
            </a:lvl8pPr>
            <a:lvl9pPr marL="363792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582-39EE-4E10-B0C5-EF5383E6B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49295"/>
      </p:ext>
    </p:extLst>
  </p:cSld>
  <p:clrMapOvr>
    <a:masterClrMapping/>
  </p:clrMapOvr>
  <p:transition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33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8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691B-BF0E-4340-A91B-BEC379C80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4864"/>
      </p:ext>
    </p:extLst>
  </p:cSld>
  <p:clrMapOvr>
    <a:masterClrMapping/>
  </p:clrMapOvr>
  <p:transition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8" indent="0">
              <a:buNone/>
              <a:defRPr sz="2000" b="1"/>
            </a:lvl2pPr>
            <a:lvl3pPr marL="909497" indent="0">
              <a:buNone/>
              <a:defRPr sz="1800" b="1"/>
            </a:lvl3pPr>
            <a:lvl4pPr marL="1364240" indent="0">
              <a:buNone/>
              <a:defRPr sz="1600" b="1"/>
            </a:lvl4pPr>
            <a:lvl5pPr marL="1818983" indent="0">
              <a:buNone/>
              <a:defRPr sz="1600" b="1"/>
            </a:lvl5pPr>
            <a:lvl6pPr marL="2273719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8" indent="0">
              <a:buNone/>
              <a:defRPr sz="2000" b="1"/>
            </a:lvl2pPr>
            <a:lvl3pPr marL="909497" indent="0">
              <a:buNone/>
              <a:defRPr sz="1800" b="1"/>
            </a:lvl3pPr>
            <a:lvl4pPr marL="1364240" indent="0">
              <a:buNone/>
              <a:defRPr sz="1600" b="1"/>
            </a:lvl4pPr>
            <a:lvl5pPr marL="1818983" indent="0">
              <a:buNone/>
              <a:defRPr sz="1600" b="1"/>
            </a:lvl5pPr>
            <a:lvl6pPr marL="2273719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153B3-EC95-4473-B0F5-3E352BAC5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195986"/>
      </p:ext>
    </p:extLst>
  </p:cSld>
  <p:clrMapOvr>
    <a:masterClrMapping/>
  </p:clrMapOvr>
  <p:transition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5F26-07CA-4030-9BAF-6D2C01C77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62938"/>
      </p:ext>
    </p:extLst>
  </p:cSld>
  <p:clrMapOvr>
    <a:masterClrMapping/>
  </p:clrMapOvr>
  <p:transition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1C5C-B06E-4548-8D37-614CEEB19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18046"/>
      </p:ext>
    </p:extLst>
  </p:cSld>
  <p:clrMapOvr>
    <a:masterClrMapping/>
  </p:clrMapOvr>
  <p:transition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0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748" indent="0">
              <a:buNone/>
              <a:defRPr sz="1200"/>
            </a:lvl2pPr>
            <a:lvl3pPr marL="909497" indent="0">
              <a:buNone/>
              <a:defRPr sz="1000"/>
            </a:lvl3pPr>
            <a:lvl4pPr marL="1364240" indent="0">
              <a:buNone/>
              <a:defRPr sz="900"/>
            </a:lvl4pPr>
            <a:lvl5pPr marL="1818983" indent="0">
              <a:buNone/>
              <a:defRPr sz="900"/>
            </a:lvl5pPr>
            <a:lvl6pPr marL="2273719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137F7-A644-43C3-B4C4-E2D10F2E4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4321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347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748" indent="0">
              <a:buNone/>
              <a:defRPr sz="2800"/>
            </a:lvl2pPr>
            <a:lvl3pPr marL="909497" indent="0">
              <a:buNone/>
              <a:defRPr sz="2400"/>
            </a:lvl3pPr>
            <a:lvl4pPr marL="1364240" indent="0">
              <a:buNone/>
              <a:defRPr sz="2000"/>
            </a:lvl4pPr>
            <a:lvl5pPr marL="1818983" indent="0">
              <a:buNone/>
              <a:defRPr sz="2000"/>
            </a:lvl5pPr>
            <a:lvl6pPr marL="2273719" indent="0">
              <a:buNone/>
              <a:defRPr sz="2000"/>
            </a:lvl6pPr>
            <a:lvl7pPr marL="2728453" indent="0">
              <a:buNone/>
              <a:defRPr sz="2000"/>
            </a:lvl7pPr>
            <a:lvl8pPr marL="3183185" indent="0">
              <a:buNone/>
              <a:defRPr sz="2000"/>
            </a:lvl8pPr>
            <a:lvl9pPr marL="363792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748" indent="0">
              <a:buNone/>
              <a:defRPr sz="1200"/>
            </a:lvl2pPr>
            <a:lvl3pPr marL="909497" indent="0">
              <a:buNone/>
              <a:defRPr sz="1000"/>
            </a:lvl3pPr>
            <a:lvl4pPr marL="1364240" indent="0">
              <a:buNone/>
              <a:defRPr sz="900"/>
            </a:lvl4pPr>
            <a:lvl5pPr marL="1818983" indent="0">
              <a:buNone/>
              <a:defRPr sz="900"/>
            </a:lvl5pPr>
            <a:lvl6pPr marL="2273719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BA290-0727-4112-AF2B-B77701D6B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03147"/>
      </p:ext>
    </p:extLst>
  </p:cSld>
  <p:clrMapOvr>
    <a:masterClrMapping/>
  </p:clrMapOvr>
  <p:transition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4640-3D04-471C-B69A-7F3230EDF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22523"/>
      </p:ext>
    </p:extLst>
  </p:cSld>
  <p:clrMapOvr>
    <a:masterClrMapping/>
  </p:clrMapOvr>
  <p:transition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43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15A56-9A7D-4434-BB03-7511050F8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01367"/>
      </p:ext>
    </p:extLst>
  </p:cSld>
  <p:clrMapOvr>
    <a:masterClrMapping/>
  </p:clrMapOvr>
  <p:transition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33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8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465E0-4293-4CC8-ACCE-C5CB8C90D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08850"/>
      </p:ext>
    </p:extLst>
  </p:cSld>
  <p:clrMapOvr>
    <a:masterClrMapping/>
  </p:clrMapOvr>
  <p:transition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45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37" y="1174045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F761-89BD-4240-8843-2AC25B228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37644"/>
      </p:ext>
    </p:extLst>
  </p:cSld>
  <p:clrMapOvr>
    <a:masterClrMapping/>
  </p:clrMapOvr>
  <p:transition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4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606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1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65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46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27" y="135250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28" y="135250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35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3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498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0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070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0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053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9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561" indent="0" algn="ctr">
              <a:buNone/>
            </a:lvl2pPr>
            <a:lvl3pPr marL="913125" indent="0" algn="ctr">
              <a:buNone/>
            </a:lvl3pPr>
            <a:lvl4pPr marL="1369684" indent="0" algn="ctr">
              <a:buNone/>
            </a:lvl4pPr>
            <a:lvl5pPr marL="1826242" indent="0" algn="ctr">
              <a:buNone/>
            </a:lvl5pPr>
            <a:lvl6pPr marL="2282802" indent="0" algn="ctr">
              <a:buNone/>
            </a:lvl6pPr>
            <a:lvl7pPr marL="2739354" indent="0" algn="ctr">
              <a:buNone/>
            </a:lvl7pPr>
            <a:lvl8pPr marL="3195916" indent="0" algn="ctr">
              <a:buNone/>
            </a:lvl8pPr>
            <a:lvl9pPr marL="365247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328" tIns="45663" rIns="91328" bIns="45663"/>
          <a:lstStyle>
            <a:lvl1pPr>
              <a:defRPr dirty="0"/>
            </a:lvl1pPr>
            <a:extLst/>
          </a:lstStyle>
          <a:p>
            <a:pPr defTabSz="91340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328" tIns="45663" rIns="91328" bIns="45663"/>
          <a:lstStyle>
            <a:lvl1pPr>
              <a:defRPr/>
            </a:lvl1pPr>
          </a:lstStyle>
          <a:p>
            <a:pPr defTabSz="91340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248400" y="4875612"/>
            <a:ext cx="2895600" cy="189309"/>
          </a:xfrm>
          <a:prstGeom prst="rect">
            <a:avLst/>
          </a:prstGeom>
          <a:solidFill>
            <a:srgbClr val="22FE66">
              <a:alpha val="49019"/>
            </a:srgbClr>
          </a:solidFill>
          <a:ln w="9525">
            <a:solidFill>
              <a:srgbClr val="22FE66"/>
            </a:solidFill>
            <a:miter lim="800000"/>
            <a:headEnd/>
            <a:tailEnd/>
          </a:ln>
        </p:spPr>
        <p:txBody>
          <a:bodyPr lIns="91320" tIns="45663" rIns="91320" bIns="45663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ru-RU" sz="1000">
                <a:solidFill>
                  <a:srgbClr val="000000"/>
                </a:solidFill>
                <a:latin typeface="Century Gothic" pitchFamily="34" charset="0"/>
                <a:ea typeface="+mn-ea"/>
              </a:rPr>
              <a:t>Департамент инвестиционной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1227138033"/>
      </p:ext>
    </p:extLst>
  </p:cSld>
  <p:clrMapOvr>
    <a:masterClrMapping/>
  </p:clrMapOvr>
  <p:transition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248400" y="4875612"/>
            <a:ext cx="2895600" cy="189309"/>
          </a:xfrm>
          <a:prstGeom prst="rect">
            <a:avLst/>
          </a:prstGeom>
          <a:solidFill>
            <a:srgbClr val="22FE66">
              <a:alpha val="49019"/>
            </a:srgbClr>
          </a:solidFill>
          <a:ln w="9525">
            <a:solidFill>
              <a:srgbClr val="22FE66"/>
            </a:solidFill>
            <a:miter lim="800000"/>
            <a:headEnd/>
            <a:tailEnd/>
          </a:ln>
        </p:spPr>
        <p:txBody>
          <a:bodyPr lIns="91320" tIns="45663" rIns="91320" bIns="45663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ru-RU" sz="1000">
                <a:solidFill>
                  <a:srgbClr val="000000"/>
                </a:solidFill>
                <a:latin typeface="Century Gothic" pitchFamily="34" charset="0"/>
                <a:ea typeface="+mn-ea"/>
              </a:rPr>
              <a:t>Департамент инвестиционной политики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6" y="160717"/>
            <a:ext cx="7500990" cy="6429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371603"/>
            <a:ext cx="8229600" cy="322659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91320" tIns="45663" rIns="91320" bIns="45663"/>
          <a:lstStyle>
            <a:lvl1pPr>
              <a:defRPr sz="1800"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7092979"/>
      </p:ext>
    </p:extLst>
  </p:cSld>
  <p:clrMapOvr>
    <a:masterClrMapping/>
  </p:clrMapOvr>
  <p:transition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630" indent="0" algn="ctr">
              <a:buNone/>
              <a:defRPr/>
            </a:lvl2pPr>
            <a:lvl3pPr marL="913263" indent="0" algn="ctr">
              <a:buNone/>
              <a:defRPr/>
            </a:lvl3pPr>
            <a:lvl4pPr marL="1369893" indent="0" algn="ctr">
              <a:buNone/>
              <a:defRPr/>
            </a:lvl4pPr>
            <a:lvl5pPr marL="1826525" indent="0" algn="ctr">
              <a:buNone/>
              <a:defRPr/>
            </a:lvl5pPr>
            <a:lvl6pPr marL="2283154" indent="0" algn="ctr">
              <a:buNone/>
              <a:defRPr/>
            </a:lvl6pPr>
            <a:lvl7pPr marL="2739784" indent="0" algn="ctr">
              <a:buNone/>
              <a:defRPr/>
            </a:lvl7pPr>
            <a:lvl8pPr marL="3196410" indent="0" algn="ctr">
              <a:buNone/>
              <a:defRPr/>
            </a:lvl8pPr>
            <a:lvl9pPr marL="3653043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88597"/>
      </p:ext>
    </p:extLst>
  </p:cSld>
  <p:clrMapOvr>
    <a:masterClrMapping/>
  </p:clrMapOvr>
  <p:transition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4" y="160738"/>
            <a:ext cx="7429500" cy="642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72136" y="1232315"/>
            <a:ext cx="1495425" cy="34825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219957" y="1232315"/>
            <a:ext cx="1495425" cy="34825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47983"/>
      </p:ext>
    </p:extLst>
  </p:cSld>
  <p:clrMapOvr>
    <a:masterClrMapping/>
  </p:clrMapOvr>
  <p:transition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5564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88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4" y="160738"/>
            <a:ext cx="7429500" cy="642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27" y="1232315"/>
            <a:ext cx="3143250" cy="34825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58742"/>
      </p:ext>
    </p:extLst>
  </p:cSld>
  <p:clrMapOvr>
    <a:masterClrMapping/>
  </p:clrMapOvr>
  <p:transition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3971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538" y="1173971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91320" tIns="45663" rIns="91320" bIns="45663"/>
          <a:lstStyle>
            <a:lvl1pPr>
              <a:defRPr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7D5749E8-EE32-4EDD-A5B7-1EBDBE45E2ED}" type="slidenum">
              <a:rPr lang="ru-RU">
                <a:solidFill>
                  <a:srgbClr val="000000"/>
                </a:solidFill>
                <a:latin typeface="Verdana" pitchFamily="34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2352497"/>
      </p:ext>
    </p:extLst>
  </p:cSld>
  <p:clrMapOvr>
    <a:masterClrMapping/>
  </p:clrMapOvr>
  <p:transition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95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67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0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1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3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70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0" y="1352480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1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07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8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1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94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F4B95-DD1F-45D9-B47E-D28C6F7C3F7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413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0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5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65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0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1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3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737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0" y="1352480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1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1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1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681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F4B95-DD1F-45D9-B47E-D28C6F7C3F7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28941"/>
      </p:ext>
    </p:extLst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3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5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0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1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3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58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0" y="1352480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1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973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2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1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48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F4B95-DD1F-45D9-B47E-D28C6F7C3F77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24463"/>
      </p:ext>
    </p:extLst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DE69-508C-42F1-96A4-9E7C5E6C4E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40488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8F8A-588C-4305-80DF-953E73E04C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96418"/>
      </p:ext>
    </p:extLst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BC34-0525-4160-B07C-81FF1510E7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8067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6715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69218"/>
            <a:ext cx="386715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49E5E-29E6-4441-96D8-0455A34D0A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44" y="1352512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45" y="1352512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674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94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ECC9-C313-4CBD-97A2-15309A673E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1742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9336-66C4-4C85-8590-D0BD118E11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35249"/>
      </p:ext>
    </p:extLst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79BA-F985-493A-BCD8-A357AB44A0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50251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60EC-C6F3-4424-A863-4D5863C1A1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50675"/>
      </p:ext>
    </p:extLst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3C76-1AF2-4D21-AB0A-462079539E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65525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730F-1F07-4985-8504-31946AF526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63009"/>
      </p:ext>
    </p:extLst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7626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74EE-FF95-4508-9A94-2E7D1DD874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63986"/>
      </p:ext>
    </p:extLst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3398"/>
            <a:ext cx="6858001" cy="17907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0"/>
            <a:ext cx="6858001" cy="12418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800"/>
            </a:lvl2pPr>
            <a:lvl3pPr marL="914376" indent="0" algn="ctr">
              <a:buNone/>
              <a:defRPr sz="2400"/>
            </a:lvl3pPr>
            <a:lvl4pPr marL="1371565" indent="0" algn="ctr">
              <a:buNone/>
              <a:defRPr sz="1999"/>
            </a:lvl4pPr>
            <a:lvl5pPr marL="1828752" indent="0" algn="ctr">
              <a:buNone/>
              <a:defRPr sz="1999"/>
            </a:lvl5pPr>
            <a:lvl6pPr marL="2285941" indent="0" algn="ctr">
              <a:buNone/>
              <a:defRPr sz="1999"/>
            </a:lvl6pPr>
            <a:lvl7pPr marL="2743130" indent="0" algn="ctr">
              <a:buNone/>
              <a:defRPr sz="1999"/>
            </a:lvl7pPr>
            <a:lvl8pPr marL="3200317" indent="0" algn="ctr">
              <a:buNone/>
              <a:defRPr sz="1999"/>
            </a:lvl8pPr>
            <a:lvl9pPr marL="3657506" indent="0" algn="ctr">
              <a:buNone/>
              <a:defRPr sz="199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12455"/>
      </p:ext>
    </p:extLst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0454"/>
      </p:ext>
    </p:extLst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737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6" y="1371602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71602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48744"/>
      </p:ext>
    </p:extLst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9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1999" b="1"/>
            </a:lvl2pPr>
            <a:lvl3pPr marL="914376" indent="0">
              <a:buNone/>
              <a:defRPr sz="1800" b="1"/>
            </a:lvl3pPr>
            <a:lvl4pPr marL="1371565" indent="0">
              <a:buNone/>
              <a:defRPr sz="1600" b="1"/>
            </a:lvl4pPr>
            <a:lvl5pPr marL="1828752" indent="0">
              <a:buNone/>
              <a:defRPr sz="1600" b="1"/>
            </a:lvl5pPr>
            <a:lvl6pPr marL="2285941" indent="0">
              <a:buNone/>
              <a:defRPr sz="1600" b="1"/>
            </a:lvl6pPr>
            <a:lvl7pPr marL="2743130" indent="0">
              <a:buNone/>
              <a:defRPr sz="1600" b="1"/>
            </a:lvl7pPr>
            <a:lvl8pPr marL="3200317" indent="0">
              <a:buNone/>
              <a:defRPr sz="1600" b="1"/>
            </a:lvl8pPr>
            <a:lvl9pPr marL="365750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390"/>
            <a:ext cx="3886202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1999" b="1"/>
            </a:lvl2pPr>
            <a:lvl3pPr marL="914376" indent="0">
              <a:buNone/>
              <a:defRPr sz="1800" b="1"/>
            </a:lvl3pPr>
            <a:lvl4pPr marL="1371565" indent="0">
              <a:buNone/>
              <a:defRPr sz="1600" b="1"/>
            </a:lvl4pPr>
            <a:lvl5pPr marL="1828752" indent="0">
              <a:buNone/>
              <a:defRPr sz="1600" b="1"/>
            </a:lvl5pPr>
            <a:lvl6pPr marL="2285941" indent="0">
              <a:buNone/>
              <a:defRPr sz="1600" b="1"/>
            </a:lvl6pPr>
            <a:lvl7pPr marL="2743130" indent="0">
              <a:buNone/>
              <a:defRPr sz="1600" b="1"/>
            </a:lvl7pPr>
            <a:lvl8pPr marL="3200317" indent="0">
              <a:buNone/>
              <a:defRPr sz="1600" b="1"/>
            </a:lvl8pPr>
            <a:lvl9pPr marL="365750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663"/>
            <a:ext cx="3886202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41409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3164"/>
      </p:ext>
    </p:extLst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58849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7" y="342903"/>
            <a:ext cx="2948940" cy="1200148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742952"/>
            <a:ext cx="4629150" cy="3657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7" y="1543052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6" indent="0">
              <a:buNone/>
              <a:defRPr sz="1000"/>
            </a:lvl3pPr>
            <a:lvl4pPr marL="1371565" indent="0">
              <a:buNone/>
              <a:defRPr sz="900"/>
            </a:lvl4pPr>
            <a:lvl5pPr marL="1828752" indent="0">
              <a:buNone/>
              <a:defRPr sz="900"/>
            </a:lvl5pPr>
            <a:lvl6pPr marL="2285941" indent="0">
              <a:buNone/>
              <a:defRPr sz="900"/>
            </a:lvl6pPr>
            <a:lvl7pPr marL="2743130" indent="0">
              <a:buNone/>
              <a:defRPr sz="900"/>
            </a:lvl7pPr>
            <a:lvl8pPr marL="3200317" indent="0">
              <a:buNone/>
              <a:defRPr sz="900"/>
            </a:lvl8pPr>
            <a:lvl9pPr marL="365750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94220"/>
      </p:ext>
    </p:extLst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7" y="342903"/>
            <a:ext cx="2948940" cy="120015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1" y="742952"/>
            <a:ext cx="462915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6" indent="0">
              <a:buNone/>
              <a:defRPr sz="2400"/>
            </a:lvl3pPr>
            <a:lvl4pPr marL="1371565" indent="0">
              <a:buNone/>
              <a:defRPr sz="1999"/>
            </a:lvl4pPr>
            <a:lvl5pPr marL="1828752" indent="0">
              <a:buNone/>
              <a:defRPr sz="1999"/>
            </a:lvl5pPr>
            <a:lvl6pPr marL="2285941" indent="0">
              <a:buNone/>
              <a:defRPr sz="1999"/>
            </a:lvl6pPr>
            <a:lvl7pPr marL="2743130" indent="0">
              <a:buNone/>
              <a:defRPr sz="1999"/>
            </a:lvl7pPr>
            <a:lvl8pPr marL="3200317" indent="0">
              <a:buNone/>
              <a:defRPr sz="1999"/>
            </a:lvl8pPr>
            <a:lvl9pPr marL="3657506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7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6" indent="0">
              <a:buNone/>
              <a:defRPr sz="1000"/>
            </a:lvl3pPr>
            <a:lvl4pPr marL="1371565" indent="0">
              <a:buNone/>
              <a:defRPr sz="900"/>
            </a:lvl4pPr>
            <a:lvl5pPr marL="1828752" indent="0">
              <a:buNone/>
              <a:defRPr sz="900"/>
            </a:lvl5pPr>
            <a:lvl6pPr marL="2285941" indent="0">
              <a:buNone/>
              <a:defRPr sz="900"/>
            </a:lvl6pPr>
            <a:lvl7pPr marL="2743130" indent="0">
              <a:buNone/>
              <a:defRPr sz="900"/>
            </a:lvl7pPr>
            <a:lvl8pPr marL="3200317" indent="0">
              <a:buNone/>
              <a:defRPr sz="900"/>
            </a:lvl8pPr>
            <a:lvl9pPr marL="365750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06727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82255"/>
      </p:ext>
    </p:extLst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0274"/>
            <a:ext cx="1971676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49381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5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4225" indent="0" algn="ctr">
              <a:buNone/>
            </a:lvl2pPr>
            <a:lvl3pPr marL="908449" indent="0" algn="ctr">
              <a:buNone/>
            </a:lvl3pPr>
            <a:lvl4pPr marL="1362672" indent="0" algn="ctr">
              <a:buNone/>
            </a:lvl4pPr>
            <a:lvl5pPr marL="1816898" indent="0" algn="ctr">
              <a:buNone/>
            </a:lvl5pPr>
            <a:lvl6pPr marL="2271112" indent="0" algn="ctr">
              <a:buNone/>
            </a:lvl6pPr>
            <a:lvl7pPr marL="2725329" indent="0" algn="ctr">
              <a:buNone/>
            </a:lvl7pPr>
            <a:lvl8pPr marL="3179546" indent="0" algn="ctr">
              <a:buNone/>
            </a:lvl8pPr>
            <a:lvl9pPr marL="363376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23DE3F5C-8994-4495-8486-05CB96E696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403531"/>
      </p:ext>
    </p:extLst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AC67CD5A-72AB-4030-A963-75D05E56B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7660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8250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3DCD258B-7037-4404-9C67-4F0E3B4398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456242"/>
      </p:ext>
    </p:extLst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A1171F88-7C65-4AA8-998C-51833A8BBC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730621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D8FE1CA2-366E-4B15-B588-CE47E7F95E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103696"/>
      </p:ext>
    </p:extLst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840A8868-8EBD-4B89-804F-6653C0D96A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742595"/>
      </p:ext>
    </p:extLst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E97C9D49-BE2F-4B35-BBD4-D146F0C1B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527096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5421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D12CEA83-8716-4427-8122-E57F434EC7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3407569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842" tIns="272517" rIns="90842" bIns="45421">
            <a:normAutofit/>
          </a:bodyPr>
          <a:lstStyle>
            <a:extLst/>
          </a:lstStyle>
          <a:p>
            <a:pPr indent="-281610" defTabSz="449263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5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0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517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6C95D00A-86FD-464C-894F-E3C2F08B4A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86345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24EDB846-07F6-48CD-ABC4-9A01295036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9256441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FA05419A-669C-439E-A94D-D8C51998B3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989447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40BFE74F-9811-4684-B2D5-E063A7795F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3675948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98" tIns="36053" rIns="72098" bIns="3605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3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3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 lIns="72098" tIns="36053" rIns="72098" bIns="36053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 lIns="72098" tIns="36053" rIns="72098" bIns="36053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98" tIns="36053" rIns="72098" bIns="36053"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622DD88-341B-4A7A-BA0C-B56E9EEE4D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9942473"/>
      </p:ext>
    </p:extLst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8FEDBAE-A3BD-4A4A-B357-711B382F72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6705014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3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5B522958-B2DD-4E11-B680-1AD31A073D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6668639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0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ADB0913E-7C1B-41C9-974F-055776F281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826626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39856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4425343A-0293-46E4-9E5B-3400C53CC7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9717760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085EA29B-73A7-43F4-A4EA-5A59D306AA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842272"/>
      </p:ext>
    </p:extLst>
  </p:cSld>
  <p:clrMapOvr>
    <a:masterClrMapping/>
  </p:clrMapOvr>
  <p:transition spd="med">
    <p:fade/>
  </p:transition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fld id="{EF85C23E-7E90-43D6-944B-6C5C2F87B2E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3953210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9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046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7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D94D730-FFCE-4BE9-9D5C-B9492C89C158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9990197"/>
      </p:ext>
    </p:extLst>
  </p:cSld>
  <p:clrMapOvr>
    <a:masterClrMapping/>
  </p:clrMapOvr>
  <p:transition/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5898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4" y="135251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z="13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AACA7B2-962D-4E4C-96F7-6FFA943DD027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376762"/>
      </p:ext>
    </p:extLst>
  </p:cSld>
  <p:clrMapOvr>
    <a:masterClrMapping/>
  </p:clrMapOvr>
  <p:transition/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7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80A4D699-0E26-44E4-9186-BC7896FA452F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489473"/>
      </p:ext>
    </p:extLst>
  </p:cSld>
  <p:clrMapOvr>
    <a:masterClrMapping/>
  </p:clrMapOvr>
  <p:transition/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44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45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CDD38C39-8DD9-4017-ABC4-FF95305B91F5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991712"/>
      </p:ext>
    </p:extLst>
  </p:cSld>
  <p:clrMapOvr>
    <a:masterClrMapping/>
  </p:clrMapOvr>
  <p:transition/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352511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51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E3E3B8A0-9598-4BEF-BAB3-2A09366E1724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6935784"/>
      </p:ext>
    </p:extLst>
  </p:cSld>
  <p:clrMapOvr>
    <a:masterClrMapping/>
  </p:clrMapOvr>
  <p:transition/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7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763F01C0-24A7-4040-9472-64AB85CD2EA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3533375"/>
      </p:ext>
    </p:extLst>
  </p:cSld>
  <p:clrMapOvr>
    <a:masterClrMapping/>
  </p:clrMapOvr>
  <p:transition/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51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484C455-0502-45A6-9F5C-67715953A2A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2068285"/>
      </p:ext>
    </p:extLst>
  </p:cSld>
  <p:clrMapOvr>
    <a:masterClrMapping/>
  </p:clrMapOvr>
  <p:transition/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5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08" indent="0" algn="ctr">
              <a:buNone/>
            </a:lvl2pPr>
            <a:lvl3pPr marL="911617" indent="0" algn="ctr">
              <a:buNone/>
            </a:lvl3pPr>
            <a:lvl4pPr marL="1367426" indent="0" algn="ctr">
              <a:buNone/>
            </a:lvl4pPr>
            <a:lvl5pPr marL="1823225" indent="0" algn="ctr">
              <a:buNone/>
            </a:lvl5pPr>
            <a:lvl6pPr marL="2279028" indent="0" algn="ctr">
              <a:buNone/>
            </a:lvl6pPr>
            <a:lvl7pPr marL="2734836" indent="0" algn="ctr">
              <a:buNone/>
            </a:lvl7pPr>
            <a:lvl8pPr marL="3190634" indent="0" algn="ctr">
              <a:buNone/>
            </a:lvl8pPr>
            <a:lvl9pPr marL="364643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vert="horz" wrap="square" lIns="91177" tIns="45588" rIns="91177" bIns="4558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B5A788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endParaRPr lang="ru-RU">
              <a:ea typeface="+mn-ea"/>
            </a:endParaRPr>
          </a:p>
        </p:txBody>
      </p:sp>
      <p:sp>
        <p:nvSpPr>
          <p:cNvPr id="5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E01B73D-9AD9-4BD5-AC41-79552759F4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075106"/>
      </p:ext>
    </p:extLst>
  </p:cSld>
  <p:clrMapOvr>
    <a:masterClrMapping/>
  </p:clrMapOvr>
  <p:transition/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 defTabSz="914400">
              <a:defRPr/>
            </a:pPr>
            <a:endParaRPr lang="ru-RU"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161D1CFC-8605-4F68-BF93-5BA5BC7621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170539"/>
      </p:ext>
    </p:extLst>
  </p:cSld>
  <p:clrMapOvr>
    <a:masterClrMapping/>
  </p:clrMapOvr>
  <p:transition spd="slow"/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7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D94D730-FFCE-4BE9-9D5C-B9492C89C158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379957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446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5898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4" y="135251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z="13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AACA7B2-962D-4E4C-96F7-6FFA943DD027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425495"/>
      </p:ext>
    </p:extLst>
  </p:cSld>
  <p:clrMapOvr>
    <a:masterClrMapping/>
  </p:clrMapOvr>
  <p:transition/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7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80A4D699-0E26-44E4-9186-BC7896FA452F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476735"/>
      </p:ext>
    </p:extLst>
  </p:cSld>
  <p:clrMapOvr>
    <a:masterClrMapping/>
  </p:clrMapOvr>
  <p:transition/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44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45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CDD38C39-8DD9-4017-ABC4-FF95305B91F5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5435284"/>
      </p:ext>
    </p:extLst>
  </p:cSld>
  <p:clrMapOvr>
    <a:masterClrMapping/>
  </p:clrMapOvr>
  <p:transition/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352511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51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E3E3B8A0-9598-4BEF-BAB3-2A09366E1724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10981"/>
      </p:ext>
    </p:extLst>
  </p:cSld>
  <p:clrMapOvr>
    <a:masterClrMapping/>
  </p:clrMapOvr>
  <p:transition/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7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763F01C0-24A7-4040-9472-64AB85CD2EA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275930"/>
      </p:ext>
    </p:extLst>
  </p:cSld>
  <p:clrMapOvr>
    <a:masterClrMapping/>
  </p:clrMapOvr>
  <p:transition/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51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484C455-0502-45A6-9F5C-67715953A2A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5712391"/>
      </p:ext>
    </p:extLst>
  </p:cSld>
  <p:clrMapOvr>
    <a:masterClrMapping/>
  </p:clrMapOvr>
  <p:transition/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5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08" indent="0" algn="ctr">
              <a:buNone/>
            </a:lvl2pPr>
            <a:lvl3pPr marL="911617" indent="0" algn="ctr">
              <a:buNone/>
            </a:lvl3pPr>
            <a:lvl4pPr marL="1367426" indent="0" algn="ctr">
              <a:buNone/>
            </a:lvl4pPr>
            <a:lvl5pPr marL="1823225" indent="0" algn="ctr">
              <a:buNone/>
            </a:lvl5pPr>
            <a:lvl6pPr marL="2279028" indent="0" algn="ctr">
              <a:buNone/>
            </a:lvl6pPr>
            <a:lvl7pPr marL="2734836" indent="0" algn="ctr">
              <a:buNone/>
            </a:lvl7pPr>
            <a:lvl8pPr marL="3190634" indent="0" algn="ctr">
              <a:buNone/>
            </a:lvl8pPr>
            <a:lvl9pPr marL="364643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vert="horz" wrap="square" lIns="91177" tIns="45588" rIns="91177" bIns="4558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B5A788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endParaRPr lang="ru-RU"/>
          </a:p>
        </p:txBody>
      </p:sp>
      <p:sp>
        <p:nvSpPr>
          <p:cNvPr id="5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5E01B73D-9AD9-4BD5-AC41-79552759F4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3240715"/>
      </p:ext>
    </p:extLst>
  </p:cSld>
  <p:clrMapOvr>
    <a:masterClrMapping/>
  </p:clrMapOvr>
  <p:transition/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 defTabSz="914400">
              <a:defRPr/>
            </a:pPr>
            <a:endParaRPr lang="ru-RU"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161D1CFC-8605-4F68-BF93-5BA5BC7621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3307204"/>
      </p:ext>
    </p:extLst>
  </p:cSld>
  <p:clrMapOvr>
    <a:masterClrMapping/>
  </p:clrMapOvr>
  <p:transition spd="slow"/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7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0A6D0797-8751-40AB-9A49-2FC2EC165688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474620"/>
      </p:ext>
    </p:extLst>
  </p:cSld>
  <p:clrMapOvr>
    <a:masterClrMapping/>
  </p:clrMapOvr>
  <p:transition/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5898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4" y="135251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z="13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BC36B18D-48B4-4403-B213-E7A63C5F6FD4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289201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91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7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35241D7C-A1DA-4860-8D7B-D7CA5A936CE3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417332"/>
      </p:ext>
    </p:extLst>
  </p:cSld>
  <p:clrMapOvr>
    <a:masterClrMapping/>
  </p:clrMapOvr>
  <p:transition/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44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45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3B08AD17-F11E-42CA-80F4-B2306B44D35F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374427"/>
      </p:ext>
    </p:extLst>
  </p:cSld>
  <p:clrMapOvr>
    <a:masterClrMapping/>
  </p:clrMapOvr>
  <p:transition/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352511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51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C3D765CC-2212-40DD-8196-017788E6BA66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7148539"/>
      </p:ext>
    </p:extLst>
  </p:cSld>
  <p:clrMapOvr>
    <a:masterClrMapping/>
  </p:clrMapOvr>
  <p:transition/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7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3BD37DB7-B41A-4BC7-A84B-B848B2A9B94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6964812"/>
      </p:ext>
    </p:extLst>
  </p:cSld>
  <p:clrMapOvr>
    <a:masterClrMapping/>
  </p:clrMapOvr>
  <p:transition/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51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43A72DF9-EB47-4FF8-93DF-A211B795ABCA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55266"/>
      </p:ext>
    </p:extLst>
  </p:cSld>
  <p:clrMapOvr>
    <a:masterClrMapping/>
  </p:clrMapOvr>
  <p:transition/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5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08" indent="0" algn="ctr">
              <a:buNone/>
            </a:lvl2pPr>
            <a:lvl3pPr marL="911617" indent="0" algn="ctr">
              <a:buNone/>
            </a:lvl3pPr>
            <a:lvl4pPr marL="1367426" indent="0" algn="ctr">
              <a:buNone/>
            </a:lvl4pPr>
            <a:lvl5pPr marL="1823225" indent="0" algn="ctr">
              <a:buNone/>
            </a:lvl5pPr>
            <a:lvl6pPr marL="2279028" indent="0" algn="ctr">
              <a:buNone/>
            </a:lvl6pPr>
            <a:lvl7pPr marL="2734836" indent="0" algn="ctr">
              <a:buNone/>
            </a:lvl7pPr>
            <a:lvl8pPr marL="3190634" indent="0" algn="ctr">
              <a:buNone/>
            </a:lvl8pPr>
            <a:lvl9pPr marL="364643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vert="horz" wrap="square" lIns="91177" tIns="45588" rIns="91177" bIns="4558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B5A788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endParaRPr lang="ru-RU">
              <a:ea typeface="+mn-ea"/>
            </a:endParaRPr>
          </a:p>
        </p:txBody>
      </p:sp>
      <p:sp>
        <p:nvSpPr>
          <p:cNvPr id="5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61AD2044-D0D9-4702-ACC1-6D3C22489E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94138"/>
      </p:ext>
    </p:extLst>
  </p:cSld>
  <p:clrMapOvr>
    <a:masterClrMapping/>
  </p:clrMapOvr>
  <p:transition/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AF69C6D6-E3D1-4F95-801A-8A971338FF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606792"/>
      </p:ext>
    </p:extLst>
  </p:cSld>
  <p:clrMapOvr>
    <a:masterClrMapping/>
  </p:clrMapOvr>
  <p:transition spd="slow"/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7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B925F62D-6E9C-412B-93B0-59A74A9F367D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607106"/>
      </p:ext>
    </p:extLst>
  </p:cSld>
  <p:clrMapOvr>
    <a:masterClrMapping/>
  </p:clrMapOvr>
  <p:transition/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5898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648004" y="1352512"/>
            <a:ext cx="784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z="13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A43EE755-10D7-4AE2-A5E6-98018208054E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5679773"/>
      </p:ext>
    </p:extLst>
  </p:cSld>
  <p:clrMapOvr>
    <a:masterClrMapping/>
  </p:clrMapOvr>
  <p:transition/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7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13D82522-B560-4EC1-8044-748586DBFAD3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522819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/>
          </p:nvPr>
        </p:nvSpPr>
        <p:spPr>
          <a:xfrm>
            <a:off x="648044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/>
          </p:nvPr>
        </p:nvSpPr>
        <p:spPr>
          <a:xfrm>
            <a:off x="4644045" y="1352512"/>
            <a:ext cx="3851999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4AFE6D65-2029-4826-8C47-B897551807E4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962426"/>
      </p:ext>
    </p:extLst>
  </p:cSld>
  <p:clrMapOvr>
    <a:masterClrMapping/>
  </p:clrMapOvr>
  <p:transition/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352511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/>
          </p:nvPr>
        </p:nvSpPr>
        <p:spPr>
          <a:xfrm>
            <a:off x="5868000" y="1352512"/>
            <a:ext cx="2628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A438B44C-34D5-447B-A277-0AFC047DB3FE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7897707"/>
      </p:ext>
    </p:extLst>
  </p:cSld>
  <p:clrMapOvr>
    <a:masterClrMapping/>
  </p:clrMapOvr>
  <p:transition/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7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B9551141-961D-4E11-9AF3-F69194931E8C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776835"/>
      </p:ext>
    </p:extLst>
  </p:cSld>
  <p:clrMapOvr>
    <a:masterClrMapping/>
  </p:clrMapOvr>
  <p:transition/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/>
          </p:nvPr>
        </p:nvSpPr>
        <p:spPr>
          <a:xfrm>
            <a:off x="648000" y="1352512"/>
            <a:ext cx="6552000" cy="337073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E451C597-1514-4963-8FD9-87FFE28F88EC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4245184"/>
      </p:ext>
    </p:extLst>
  </p:cSld>
  <p:clrMapOvr>
    <a:masterClrMapping/>
  </p:clrMapOvr>
  <p:transition/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5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08" indent="0" algn="ctr">
              <a:buNone/>
            </a:lvl2pPr>
            <a:lvl3pPr marL="911617" indent="0" algn="ctr">
              <a:buNone/>
            </a:lvl3pPr>
            <a:lvl4pPr marL="1367426" indent="0" algn="ctr">
              <a:buNone/>
            </a:lvl4pPr>
            <a:lvl5pPr marL="1823225" indent="0" algn="ctr">
              <a:buNone/>
            </a:lvl5pPr>
            <a:lvl6pPr marL="2279028" indent="0" algn="ctr">
              <a:buNone/>
            </a:lvl6pPr>
            <a:lvl7pPr marL="2734836" indent="0" algn="ctr">
              <a:buNone/>
            </a:lvl7pPr>
            <a:lvl8pPr marL="3190634" indent="0" algn="ctr">
              <a:buNone/>
            </a:lvl8pPr>
            <a:lvl9pPr marL="364643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vert="horz" wrap="square" lIns="91177" tIns="45588" rIns="91177" bIns="4558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B5A788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endParaRPr lang="ru-RU">
              <a:ea typeface="+mn-ea"/>
            </a:endParaRPr>
          </a:p>
        </p:txBody>
      </p:sp>
      <p:sp>
        <p:nvSpPr>
          <p:cNvPr id="5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B5A788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B7B2F89E-F11E-4B8E-8089-E7A5B7D559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8819088"/>
      </p:ext>
    </p:extLst>
  </p:cSld>
  <p:clrMapOvr>
    <a:masterClrMapping/>
  </p:clrMapOvr>
  <p:transition/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46F86177-FFD0-4921-8FDF-839E0759A7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321009"/>
      </p:ext>
    </p:extLst>
  </p:cSld>
  <p:clrMapOvr>
    <a:masterClrMapping/>
  </p:clrMapOvr>
  <p:transition spd="slow"/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06902116"/>
      </p:ext>
    </p:extLst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973F-6508-48DE-8DC7-8604344DF5DA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57478"/>
      </p:ext>
    </p:extLst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AB6B-FC55-4197-BF06-239C1477D283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07205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6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1DDF-F499-4B4E-B88F-21360C87DF2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271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247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6D46-4B8E-4195-B7EE-0668AB20BB89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32962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9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4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664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8996-F374-40B6-BB24-9E481628973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54265"/>
      </p:ext>
    </p:extLst>
  </p:cSld>
  <p:clrMapOvr>
    <a:masterClrMapping/>
  </p:clrMapOvr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7DDC-C0B2-4F1C-B83D-2C6AC6F56605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22349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E4F4-32C1-4A5D-A0A8-E13E31C70F4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44572"/>
      </p:ext>
    </p:extLst>
  </p:cSld>
  <p:clrMapOvr>
    <a:masterClrMapping/>
  </p:clrMapOvr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1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A9EF-C6B1-462D-9515-43288148619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23523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5225-CB75-4F18-A723-1232215E288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050"/>
      </p:ext>
    </p:extLst>
  </p:cSld>
  <p:clrMapOvr>
    <a:masterClrMapping/>
  </p:clrMapOvr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A779-2546-48B6-9842-EEAB2A43E31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8404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5786-17D2-4FC7-A3CE-C12AAD941B7D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4582"/>
      </p:ext>
    </p:extLst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67654"/>
      </p:ext>
    </p:extLst>
  </p:cSld>
  <p:clrMapOvr>
    <a:masterClrMapping/>
  </p:clrMapOvr>
  <p:transition/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4BFC-C7FB-4836-9256-0E087D9DD39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513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11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12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18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47" indent="0">
              <a:buNone/>
              <a:defRPr sz="1800"/>
            </a:lvl2pPr>
            <a:lvl3pPr marL="910296" indent="0">
              <a:buNone/>
              <a:defRPr sz="1600"/>
            </a:lvl3pPr>
            <a:lvl4pPr marL="1365438" indent="0">
              <a:buNone/>
              <a:defRPr sz="1400"/>
            </a:lvl4pPr>
            <a:lvl5pPr marL="1820580" indent="0">
              <a:buNone/>
              <a:defRPr sz="1400"/>
            </a:lvl5pPr>
            <a:lvl6pPr marL="2275718" indent="0">
              <a:buNone/>
              <a:defRPr sz="1400"/>
            </a:lvl6pPr>
            <a:lvl7pPr marL="2730852" indent="0">
              <a:buNone/>
              <a:defRPr sz="1400"/>
            </a:lvl7pPr>
            <a:lvl8pPr marL="3185984" indent="0">
              <a:buNone/>
              <a:defRPr sz="1400"/>
            </a:lvl8pPr>
            <a:lvl9pPr marL="364112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9869-5BEE-4666-8D2D-DA381EF04D6D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18999"/>
      </p:ext>
    </p:extLst>
  </p:cSld>
  <p:clrMapOvr>
    <a:masterClrMapping/>
  </p:clrMapOvr>
  <p:transition/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2261-B8FD-443D-9DFE-7552872C17B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0636"/>
      </p:ext>
    </p:extLst>
  </p:cSld>
  <p:clrMapOvr>
    <a:masterClrMapping/>
  </p:clrMapOvr>
  <p:transition/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DFE27-5CE1-4953-B9F8-4FB932BF055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35510"/>
      </p:ext>
    </p:extLst>
  </p:cSld>
  <p:clrMapOvr>
    <a:masterClrMapping/>
  </p:clrMapOvr>
  <p:transition/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09B4-2077-4C66-A609-F16A10107ECF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78298"/>
      </p:ext>
    </p:extLst>
  </p:cSld>
  <p:clrMapOvr>
    <a:masterClrMapping/>
  </p:clrMapOvr>
  <p:transition/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0C6CD-D7F3-4FF7-8D4F-1E88304907A2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73266"/>
      </p:ext>
    </p:extLst>
  </p:cSld>
  <p:clrMapOvr>
    <a:masterClrMapping/>
  </p:clrMapOvr>
  <p:transition/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9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7C69-69FE-4541-98E4-4486C7CC3BC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9882"/>
      </p:ext>
    </p:extLst>
  </p:cSld>
  <p:clrMapOvr>
    <a:masterClrMapping/>
  </p:clrMapOvr>
  <p:transition/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147" indent="0">
              <a:buNone/>
              <a:defRPr sz="2800"/>
            </a:lvl2pPr>
            <a:lvl3pPr marL="910296" indent="0">
              <a:buNone/>
              <a:defRPr sz="2400"/>
            </a:lvl3pPr>
            <a:lvl4pPr marL="1365438" indent="0">
              <a:buNone/>
              <a:defRPr sz="2000"/>
            </a:lvl4pPr>
            <a:lvl5pPr marL="1820580" indent="0">
              <a:buNone/>
              <a:defRPr sz="2000"/>
            </a:lvl5pPr>
            <a:lvl6pPr marL="2275718" indent="0">
              <a:buNone/>
              <a:defRPr sz="2000"/>
            </a:lvl6pPr>
            <a:lvl7pPr marL="2730852" indent="0">
              <a:buNone/>
              <a:defRPr sz="2000"/>
            </a:lvl7pPr>
            <a:lvl8pPr marL="3185984" indent="0">
              <a:buNone/>
              <a:defRPr sz="2000"/>
            </a:lvl8pPr>
            <a:lvl9pPr marL="364112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35FB-CAC1-46A9-A166-67507229C57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31675"/>
      </p:ext>
    </p:extLst>
  </p:cSld>
  <p:clrMapOvr>
    <a:masterClrMapping/>
  </p:clrMapOvr>
  <p:transition/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9D2B-FC7B-408E-9A8E-9722007E07AC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63012"/>
      </p:ext>
    </p:extLst>
  </p:cSld>
  <p:clrMapOvr>
    <a:masterClrMapping/>
  </p:clrMapOvr>
  <p:transition/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23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AB9BB-2948-4EB0-A8EC-8186FE61216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75498"/>
      </p:ext>
    </p:extLst>
  </p:cSld>
  <p:clrMapOvr>
    <a:masterClrMapping/>
  </p:clrMapOvr>
  <p:transition/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7917-5DEF-49B7-BD10-8B7F505F5A1E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85289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29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16" y="1174029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11DC-83DB-490F-9857-E307E37E208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3082"/>
      </p:ext>
    </p:extLst>
  </p:cSld>
  <p:clrMapOvr>
    <a:masterClrMapping/>
  </p:clrMapOvr>
  <p:transition/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в одну колонку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44615" y="1120486"/>
            <a:ext cx="6385870" cy="548249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4615" y="311050"/>
            <a:ext cx="6385870" cy="33705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300" cap="all">
                <a:solidFill>
                  <a:srgbClr val="0077C8"/>
                </a:solidFill>
              </a:defRPr>
            </a:lvl1pPr>
            <a:lvl2pPr marL="48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844597" y="1884613"/>
            <a:ext cx="6385885" cy="26544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9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8B24-D61C-42D7-8EF0-C8B560A391D2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24.10.2023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5209-826F-4101-A1C7-8C9DD5B7E6C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22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298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458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448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8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7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4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2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606" indent="0" algn="ctr">
              <a:buNone/>
              <a:defRPr/>
            </a:lvl2pPr>
            <a:lvl3pPr marL="905211" indent="0" algn="ctr">
              <a:buNone/>
              <a:defRPr/>
            </a:lvl3pPr>
            <a:lvl4pPr marL="1357817" indent="0" algn="ctr">
              <a:buNone/>
              <a:defRPr/>
            </a:lvl4pPr>
            <a:lvl5pPr marL="1810426" indent="0" algn="ctr">
              <a:buNone/>
              <a:defRPr/>
            </a:lvl5pPr>
            <a:lvl6pPr marL="2263022" indent="0" algn="ctr">
              <a:buNone/>
              <a:defRPr/>
            </a:lvl6pPr>
            <a:lvl7pPr marL="2715618" indent="0" algn="ctr">
              <a:buNone/>
              <a:defRPr/>
            </a:lvl7pPr>
            <a:lvl8pPr marL="3168221" indent="0" algn="ctr">
              <a:buNone/>
              <a:defRPr/>
            </a:lvl8pPr>
            <a:lvl9pPr marL="3620817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154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784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3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606" indent="0">
              <a:buNone/>
              <a:defRPr sz="1800"/>
            </a:lvl2pPr>
            <a:lvl3pPr marL="905211" indent="0">
              <a:buNone/>
              <a:defRPr sz="1600"/>
            </a:lvl3pPr>
            <a:lvl4pPr marL="1357817" indent="0">
              <a:buNone/>
              <a:defRPr sz="1400"/>
            </a:lvl4pPr>
            <a:lvl5pPr marL="1810426" indent="0">
              <a:buNone/>
              <a:defRPr sz="1400"/>
            </a:lvl5pPr>
            <a:lvl6pPr marL="2263022" indent="0">
              <a:buNone/>
              <a:defRPr sz="1400"/>
            </a:lvl6pPr>
            <a:lvl7pPr marL="2715618" indent="0">
              <a:buNone/>
              <a:defRPr sz="1400"/>
            </a:lvl7pPr>
            <a:lvl8pPr marL="3168221" indent="0">
              <a:buNone/>
              <a:defRPr sz="1400"/>
            </a:lvl8pPr>
            <a:lvl9pPr marL="362081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13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023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06" indent="0">
              <a:buNone/>
              <a:defRPr sz="2000" b="1"/>
            </a:lvl2pPr>
            <a:lvl3pPr marL="905211" indent="0">
              <a:buNone/>
              <a:defRPr sz="1800" b="1"/>
            </a:lvl3pPr>
            <a:lvl4pPr marL="1357817" indent="0">
              <a:buNone/>
              <a:defRPr sz="1600" b="1"/>
            </a:lvl4pPr>
            <a:lvl5pPr marL="1810426" indent="0">
              <a:buNone/>
              <a:defRPr sz="1600" b="1"/>
            </a:lvl5pPr>
            <a:lvl6pPr marL="2263022" indent="0">
              <a:buNone/>
              <a:defRPr sz="1600" b="1"/>
            </a:lvl6pPr>
            <a:lvl7pPr marL="2715618" indent="0">
              <a:buNone/>
              <a:defRPr sz="1600" b="1"/>
            </a:lvl7pPr>
            <a:lvl8pPr marL="3168221" indent="0">
              <a:buNone/>
              <a:defRPr sz="1600" b="1"/>
            </a:lvl8pPr>
            <a:lvl9pPr marL="36208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4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7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06" indent="0">
              <a:buNone/>
              <a:defRPr sz="2000" b="1"/>
            </a:lvl2pPr>
            <a:lvl3pPr marL="905211" indent="0">
              <a:buNone/>
              <a:defRPr sz="1800" b="1"/>
            </a:lvl3pPr>
            <a:lvl4pPr marL="1357817" indent="0">
              <a:buNone/>
              <a:defRPr sz="1600" b="1"/>
            </a:lvl4pPr>
            <a:lvl5pPr marL="1810426" indent="0">
              <a:buNone/>
              <a:defRPr sz="1600" b="1"/>
            </a:lvl5pPr>
            <a:lvl6pPr marL="2263022" indent="0">
              <a:buNone/>
              <a:defRPr sz="1600" b="1"/>
            </a:lvl6pPr>
            <a:lvl7pPr marL="2715618" indent="0">
              <a:buNone/>
              <a:defRPr sz="1600" b="1"/>
            </a:lvl7pPr>
            <a:lvl8pPr marL="3168221" indent="0">
              <a:buNone/>
              <a:defRPr sz="1600" b="1"/>
            </a:lvl8pPr>
            <a:lvl9pPr marL="36208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7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052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403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4124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7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606" indent="0">
              <a:buNone/>
              <a:defRPr sz="1200"/>
            </a:lvl2pPr>
            <a:lvl3pPr marL="905211" indent="0">
              <a:buNone/>
              <a:defRPr sz="1000"/>
            </a:lvl3pPr>
            <a:lvl4pPr marL="1357817" indent="0">
              <a:buNone/>
              <a:defRPr sz="900"/>
            </a:lvl4pPr>
            <a:lvl5pPr marL="1810426" indent="0">
              <a:buNone/>
              <a:defRPr sz="900"/>
            </a:lvl5pPr>
            <a:lvl6pPr marL="2263022" indent="0">
              <a:buNone/>
              <a:defRPr sz="900"/>
            </a:lvl6pPr>
            <a:lvl7pPr marL="2715618" indent="0">
              <a:buNone/>
              <a:defRPr sz="900"/>
            </a:lvl7pPr>
            <a:lvl8pPr marL="3168221" indent="0">
              <a:buNone/>
              <a:defRPr sz="900"/>
            </a:lvl8pPr>
            <a:lvl9pPr marL="36208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164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606" indent="0">
              <a:buNone/>
              <a:defRPr sz="2800"/>
            </a:lvl2pPr>
            <a:lvl3pPr marL="905211" indent="0">
              <a:buNone/>
              <a:defRPr sz="2400"/>
            </a:lvl3pPr>
            <a:lvl4pPr marL="1357817" indent="0">
              <a:buNone/>
              <a:defRPr sz="2000"/>
            </a:lvl4pPr>
            <a:lvl5pPr marL="1810426" indent="0">
              <a:buNone/>
              <a:defRPr sz="2000"/>
            </a:lvl5pPr>
            <a:lvl6pPr marL="2263022" indent="0">
              <a:buNone/>
              <a:defRPr sz="2000"/>
            </a:lvl6pPr>
            <a:lvl7pPr marL="2715618" indent="0">
              <a:buNone/>
              <a:defRPr sz="2000"/>
            </a:lvl7pPr>
            <a:lvl8pPr marL="3168221" indent="0">
              <a:buNone/>
              <a:defRPr sz="2000"/>
            </a:lvl8pPr>
            <a:lvl9pPr marL="362081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606" indent="0">
              <a:buNone/>
              <a:defRPr sz="1200"/>
            </a:lvl2pPr>
            <a:lvl3pPr marL="905211" indent="0">
              <a:buNone/>
              <a:defRPr sz="1000"/>
            </a:lvl3pPr>
            <a:lvl4pPr marL="1357817" indent="0">
              <a:buNone/>
              <a:defRPr sz="900"/>
            </a:lvl4pPr>
            <a:lvl5pPr marL="1810426" indent="0">
              <a:buNone/>
              <a:defRPr sz="900"/>
            </a:lvl5pPr>
            <a:lvl6pPr marL="2263022" indent="0">
              <a:buNone/>
              <a:defRPr sz="900"/>
            </a:lvl6pPr>
            <a:lvl7pPr marL="2715618" indent="0">
              <a:buNone/>
              <a:defRPr sz="900"/>
            </a:lvl7pPr>
            <a:lvl8pPr marL="3168221" indent="0">
              <a:buNone/>
              <a:defRPr sz="900"/>
            </a:lvl8pPr>
            <a:lvl9pPr marL="36208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88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897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12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58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3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654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24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670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6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545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1810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71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8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47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5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08" indent="0" algn="ctr">
              <a:buNone/>
            </a:lvl2pPr>
            <a:lvl3pPr marL="911617" indent="0" algn="ctr">
              <a:buNone/>
            </a:lvl3pPr>
            <a:lvl4pPr marL="1367426" indent="0" algn="ctr">
              <a:buNone/>
            </a:lvl4pPr>
            <a:lvl5pPr marL="1823225" indent="0" algn="ctr">
              <a:buNone/>
            </a:lvl5pPr>
            <a:lvl6pPr marL="2279028" indent="0" algn="ctr">
              <a:buNone/>
            </a:lvl6pPr>
            <a:lvl7pPr marL="2734836" indent="0" algn="ctr">
              <a:buNone/>
            </a:lvl7pPr>
            <a:lvl8pPr marL="3190634" indent="0" algn="ctr">
              <a:buNone/>
            </a:lvl8pPr>
            <a:lvl9pPr marL="364643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5" y="4729162"/>
            <a:ext cx="2133600" cy="357188"/>
          </a:xfrm>
          <a:prstGeom prst="rect">
            <a:avLst/>
          </a:prstGeom>
        </p:spPr>
        <p:txBody>
          <a:bodyPr lIns="91177" tIns="45588" rIns="91177" bIns="45588"/>
          <a:lstStyle>
            <a:lvl1pPr>
              <a:defRPr dirty="0"/>
            </a:lvl1pPr>
            <a:extLst/>
          </a:lstStyle>
          <a:p>
            <a:pPr defTabSz="799689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640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918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612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3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993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3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4248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F9720-E1B5-410B-A8F0-AF565F20607A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30580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459" indent="0">
              <a:buNone/>
              <a:defRPr sz="1800"/>
            </a:lvl2pPr>
            <a:lvl3pPr marL="908919" indent="0">
              <a:buNone/>
              <a:defRPr sz="1600"/>
            </a:lvl3pPr>
            <a:lvl4pPr marL="1363372" indent="0">
              <a:buNone/>
              <a:defRPr sz="1400"/>
            </a:lvl4pPr>
            <a:lvl5pPr marL="1817825" indent="0">
              <a:buNone/>
              <a:defRPr sz="1400"/>
            </a:lvl5pPr>
            <a:lvl6pPr marL="2272273" indent="0">
              <a:buNone/>
              <a:defRPr sz="1400"/>
            </a:lvl6pPr>
            <a:lvl7pPr marL="2726715" indent="0">
              <a:buNone/>
              <a:defRPr sz="1400"/>
            </a:lvl7pPr>
            <a:lvl8pPr marL="3181157" indent="0">
              <a:buNone/>
              <a:defRPr sz="1400"/>
            </a:lvl8pPr>
            <a:lvl9pPr marL="363560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F438-D43A-4F6B-9A01-2B696DE6CA6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3032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1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2C142-3DF2-456B-A4DB-B1D5E63810E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1292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9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72" indent="0">
              <a:buNone/>
              <a:defRPr sz="1600" b="1"/>
            </a:lvl4pPr>
            <a:lvl5pPr marL="1817825" indent="0">
              <a:buNone/>
              <a:defRPr sz="1600" b="1"/>
            </a:lvl5pPr>
            <a:lvl6pPr marL="2272273" indent="0">
              <a:buNone/>
              <a:defRPr sz="1600" b="1"/>
            </a:lvl6pPr>
            <a:lvl7pPr marL="2726715" indent="0">
              <a:buNone/>
              <a:defRPr sz="1600" b="1"/>
            </a:lvl7pPr>
            <a:lvl8pPr marL="3181157" indent="0">
              <a:buNone/>
              <a:defRPr sz="1600" b="1"/>
            </a:lvl8pPr>
            <a:lvl9pPr marL="36356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9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72" indent="0">
              <a:buNone/>
              <a:defRPr sz="1600" b="1"/>
            </a:lvl4pPr>
            <a:lvl5pPr marL="1817825" indent="0">
              <a:buNone/>
              <a:defRPr sz="1600" b="1"/>
            </a:lvl5pPr>
            <a:lvl6pPr marL="2272273" indent="0">
              <a:buNone/>
              <a:defRPr sz="1600" b="1"/>
            </a:lvl6pPr>
            <a:lvl7pPr marL="2726715" indent="0">
              <a:buNone/>
              <a:defRPr sz="1600" b="1"/>
            </a:lvl7pPr>
            <a:lvl8pPr marL="3181157" indent="0">
              <a:buNone/>
              <a:defRPr sz="1600" b="1"/>
            </a:lvl8pPr>
            <a:lvl9pPr marL="36356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B9EF-5377-4C97-AE27-EEAB0EDDF82C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6525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C0C6A-804F-48D6-9E5B-BD0FE63BA9C1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6733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55A12-1A7C-4C82-B6C4-E6D71CD4EB9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138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1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459" indent="0">
              <a:buNone/>
              <a:defRPr sz="1200"/>
            </a:lvl2pPr>
            <a:lvl3pPr marL="908919" indent="0">
              <a:buNone/>
              <a:defRPr sz="1000"/>
            </a:lvl3pPr>
            <a:lvl4pPr marL="1363372" indent="0">
              <a:buNone/>
              <a:defRPr sz="900"/>
            </a:lvl4pPr>
            <a:lvl5pPr marL="1817825" indent="0">
              <a:buNone/>
              <a:defRPr sz="900"/>
            </a:lvl5pPr>
            <a:lvl6pPr marL="2272273" indent="0">
              <a:buNone/>
              <a:defRPr sz="900"/>
            </a:lvl6pPr>
            <a:lvl7pPr marL="2726715" indent="0">
              <a:buNone/>
              <a:defRPr sz="900"/>
            </a:lvl7pPr>
            <a:lvl8pPr marL="3181157" indent="0">
              <a:buNone/>
              <a:defRPr sz="900"/>
            </a:lvl8pPr>
            <a:lvl9pPr marL="3635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E2BD-B125-41EB-AE84-DB83A94FB12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05483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459" indent="0">
              <a:buNone/>
              <a:defRPr sz="2800"/>
            </a:lvl2pPr>
            <a:lvl3pPr marL="908919" indent="0">
              <a:buNone/>
              <a:defRPr sz="2400"/>
            </a:lvl3pPr>
            <a:lvl4pPr marL="1363372" indent="0">
              <a:buNone/>
              <a:defRPr sz="2000"/>
            </a:lvl4pPr>
            <a:lvl5pPr marL="1817825" indent="0">
              <a:buNone/>
              <a:defRPr sz="2000"/>
            </a:lvl5pPr>
            <a:lvl6pPr marL="2272273" indent="0">
              <a:buNone/>
              <a:defRPr sz="2000"/>
            </a:lvl6pPr>
            <a:lvl7pPr marL="2726715" indent="0">
              <a:buNone/>
              <a:defRPr sz="2000"/>
            </a:lvl7pPr>
            <a:lvl8pPr marL="3181157" indent="0">
              <a:buNone/>
              <a:defRPr sz="2000"/>
            </a:lvl8pPr>
            <a:lvl9pPr marL="363560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459" indent="0">
              <a:buNone/>
              <a:defRPr sz="1200"/>
            </a:lvl2pPr>
            <a:lvl3pPr marL="908919" indent="0">
              <a:buNone/>
              <a:defRPr sz="1000"/>
            </a:lvl3pPr>
            <a:lvl4pPr marL="1363372" indent="0">
              <a:buNone/>
              <a:defRPr sz="900"/>
            </a:lvl4pPr>
            <a:lvl5pPr marL="1817825" indent="0">
              <a:buNone/>
              <a:defRPr sz="900"/>
            </a:lvl5pPr>
            <a:lvl6pPr marL="2272273" indent="0">
              <a:buNone/>
              <a:defRPr sz="900"/>
            </a:lvl6pPr>
            <a:lvl7pPr marL="2726715" indent="0">
              <a:buNone/>
              <a:defRPr sz="900"/>
            </a:lvl7pPr>
            <a:lvl8pPr marL="3181157" indent="0">
              <a:buNone/>
              <a:defRPr sz="900"/>
            </a:lvl8pPr>
            <a:lvl9pPr marL="3635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E5FD2-D1DD-4338-9372-8A00F2B3703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383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E7B3-1D7F-4418-83AC-679AFC7FA61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64183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7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55" y="7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6431-5FFD-4A19-9575-BBD1A58A958B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7916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1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D7847-B84B-4E69-A16F-DB3AAC2E5A6C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3036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9" y="40483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54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48" y="1174054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F0A4E-8C82-4434-BFF2-0E79E5EF34C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9060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3"/>
            <a:ext cx="7851648" cy="1371600"/>
          </a:xfrm>
          <a:ln>
            <a:noFill/>
          </a:ln>
        </p:spPr>
        <p:txBody>
          <a:bodyPr tIns="0" rIns="18277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3"/>
            <a:ext cx="7854696" cy="1314450"/>
          </a:xfrm>
        </p:spPr>
        <p:txBody>
          <a:bodyPr lIns="0" rIns="18277"/>
          <a:lstStyle>
            <a:lvl1pPr marL="0" marR="45639" indent="0" algn="r">
              <a:buNone/>
              <a:defRPr>
                <a:solidFill>
                  <a:schemeClr val="tx1"/>
                </a:solidFill>
              </a:defRPr>
            </a:lvl1pPr>
            <a:lvl2pPr marL="456415" indent="0" algn="ctr">
              <a:buNone/>
            </a:lvl2pPr>
            <a:lvl3pPr marL="912829" indent="0" algn="ctr">
              <a:buNone/>
            </a:lvl3pPr>
            <a:lvl4pPr marL="1369244" indent="0" algn="ctr">
              <a:buNone/>
            </a:lvl4pPr>
            <a:lvl5pPr marL="1825651" indent="0" algn="ctr">
              <a:buNone/>
            </a:lvl5pPr>
            <a:lvl6pPr marL="2282058" indent="0" algn="ctr">
              <a:buNone/>
            </a:lvl6pPr>
            <a:lvl7pPr marL="2738464" indent="0" algn="ctr">
              <a:buNone/>
            </a:lvl7pPr>
            <a:lvl8pPr marL="3194876" indent="0" algn="ctr">
              <a:buNone/>
            </a:lvl8pPr>
            <a:lvl9pPr marL="3651288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57660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83560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9"/>
            <a:ext cx="7772400" cy="1132284"/>
          </a:xfrm>
        </p:spPr>
        <p:txBody>
          <a:bodyPr lIns="45639" rIns="45639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53439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5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5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0630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639" tIns="0" rIns="45639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1" y="1394847"/>
            <a:ext cx="4041775" cy="491132"/>
          </a:xfrm>
        </p:spPr>
        <p:txBody>
          <a:bodyPr lIns="45639" tIns="0" rIns="45639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1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885951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6925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408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34794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77" rIns="18277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4315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7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anchor="ctr"/>
          <a:lstStyle/>
          <a:p>
            <a:pPr algn="ctr" defTabSz="91302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209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anchor="ctr"/>
          <a:lstStyle/>
          <a:p>
            <a:pPr algn="ctr" defTabSz="91302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72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76"/>
            <a:ext cx="2212848" cy="1186966"/>
          </a:xfrm>
        </p:spPr>
        <p:txBody>
          <a:bodyPr lIns="45639" rIns="45639" bIns="45639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90"/>
            <a:ext cx="2209800" cy="1634490"/>
          </a:xfrm>
        </p:spPr>
        <p:txBody>
          <a:bodyPr lIns="63894" rIns="45639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1" y="4767288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57137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2513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5082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3"/>
            <a:ext cx="7851648" cy="1371600"/>
          </a:xfrm>
          <a:ln>
            <a:noFill/>
          </a:ln>
        </p:spPr>
        <p:txBody>
          <a:bodyPr tIns="0" rIns="18277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3"/>
            <a:ext cx="7854696" cy="1314450"/>
          </a:xfrm>
        </p:spPr>
        <p:txBody>
          <a:bodyPr lIns="0" rIns="18277"/>
          <a:lstStyle>
            <a:lvl1pPr marL="0" marR="45639" indent="0" algn="r">
              <a:buNone/>
              <a:defRPr>
                <a:solidFill>
                  <a:schemeClr val="tx1"/>
                </a:solidFill>
              </a:defRPr>
            </a:lvl1pPr>
            <a:lvl2pPr marL="456415" indent="0" algn="ctr">
              <a:buNone/>
            </a:lvl2pPr>
            <a:lvl3pPr marL="912829" indent="0" algn="ctr">
              <a:buNone/>
            </a:lvl3pPr>
            <a:lvl4pPr marL="1369244" indent="0" algn="ctr">
              <a:buNone/>
            </a:lvl4pPr>
            <a:lvl5pPr marL="1825651" indent="0" algn="ctr">
              <a:buNone/>
            </a:lvl5pPr>
            <a:lvl6pPr marL="2282058" indent="0" algn="ctr">
              <a:buNone/>
            </a:lvl6pPr>
            <a:lvl7pPr marL="2738464" indent="0" algn="ctr">
              <a:buNone/>
            </a:lvl7pPr>
            <a:lvl8pPr marL="3194876" indent="0" algn="ctr">
              <a:buNone/>
            </a:lvl8pPr>
            <a:lvl9pPr marL="3651288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52649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2344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9"/>
            <a:ext cx="7772400" cy="1132284"/>
          </a:xfrm>
        </p:spPr>
        <p:txBody>
          <a:bodyPr lIns="45639" rIns="45639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281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5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5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0014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639" tIns="0" rIns="45639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1" y="1394847"/>
            <a:ext cx="4041775" cy="491132"/>
          </a:xfrm>
        </p:spPr>
        <p:txBody>
          <a:bodyPr lIns="45639" tIns="0" rIns="45639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1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885951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3893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79607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25436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77" rIns="18277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14981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7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anchor="ctr"/>
          <a:lstStyle/>
          <a:p>
            <a:pPr algn="ctr" defTabSz="91302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209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9" rIns="91282" bIns="45639" anchor="ctr"/>
          <a:lstStyle/>
          <a:p>
            <a:pPr algn="ctr" defTabSz="91302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72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76"/>
            <a:ext cx="2212848" cy="1186966"/>
          </a:xfrm>
        </p:spPr>
        <p:txBody>
          <a:bodyPr lIns="45639" rIns="45639" bIns="45639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90"/>
            <a:ext cx="2209800" cy="1634490"/>
          </a:xfrm>
        </p:spPr>
        <p:txBody>
          <a:bodyPr lIns="63894" rIns="45639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1" y="4767288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84054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00907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41253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3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15747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4FAC-3F76-45E0-9653-76FEF377AD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9343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440" indent="0">
              <a:buNone/>
              <a:defRPr sz="1800"/>
            </a:lvl2pPr>
            <a:lvl3pPr marL="908880" indent="0">
              <a:buNone/>
              <a:defRPr sz="1600"/>
            </a:lvl3pPr>
            <a:lvl4pPr marL="1363315" indent="0">
              <a:buNone/>
              <a:defRPr sz="1400"/>
            </a:lvl4pPr>
            <a:lvl5pPr marL="1817749" indent="0">
              <a:buNone/>
              <a:defRPr sz="1400"/>
            </a:lvl5pPr>
            <a:lvl6pPr marL="2272178" indent="0">
              <a:buNone/>
              <a:defRPr sz="1400"/>
            </a:lvl6pPr>
            <a:lvl7pPr marL="2726601" indent="0">
              <a:buNone/>
              <a:defRPr sz="1400"/>
            </a:lvl7pPr>
            <a:lvl8pPr marL="3181024" indent="0">
              <a:buNone/>
              <a:defRPr sz="1400"/>
            </a:lvl8pPr>
            <a:lvl9pPr marL="363545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2BCFA-B174-4931-AE30-79A302BD84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434401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2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FB11-4CF7-4A38-80B7-A4546025C1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717490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40" indent="0">
              <a:buNone/>
              <a:defRPr sz="2000" b="1"/>
            </a:lvl2pPr>
            <a:lvl3pPr marL="908880" indent="0">
              <a:buNone/>
              <a:defRPr sz="1800" b="1"/>
            </a:lvl3pPr>
            <a:lvl4pPr marL="1363315" indent="0">
              <a:buNone/>
              <a:defRPr sz="1600" b="1"/>
            </a:lvl4pPr>
            <a:lvl5pPr marL="1817749" indent="0">
              <a:buNone/>
              <a:defRPr sz="1600" b="1"/>
            </a:lvl5pPr>
            <a:lvl6pPr marL="2272178" indent="0">
              <a:buNone/>
              <a:defRPr sz="1600" b="1"/>
            </a:lvl6pPr>
            <a:lvl7pPr marL="2726601" indent="0">
              <a:buNone/>
              <a:defRPr sz="1600" b="1"/>
            </a:lvl7pPr>
            <a:lvl8pPr marL="3181024" indent="0">
              <a:buNone/>
              <a:defRPr sz="1600" b="1"/>
            </a:lvl8pPr>
            <a:lvl9pPr marL="363545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40" indent="0">
              <a:buNone/>
              <a:defRPr sz="2000" b="1"/>
            </a:lvl2pPr>
            <a:lvl3pPr marL="908880" indent="0">
              <a:buNone/>
              <a:defRPr sz="1800" b="1"/>
            </a:lvl3pPr>
            <a:lvl4pPr marL="1363315" indent="0">
              <a:buNone/>
              <a:defRPr sz="1600" b="1"/>
            </a:lvl4pPr>
            <a:lvl5pPr marL="1817749" indent="0">
              <a:buNone/>
              <a:defRPr sz="1600" b="1"/>
            </a:lvl5pPr>
            <a:lvl6pPr marL="2272178" indent="0">
              <a:buNone/>
              <a:defRPr sz="1600" b="1"/>
            </a:lvl6pPr>
            <a:lvl7pPr marL="2726601" indent="0">
              <a:buNone/>
              <a:defRPr sz="1600" b="1"/>
            </a:lvl7pPr>
            <a:lvl8pPr marL="3181024" indent="0">
              <a:buNone/>
              <a:defRPr sz="1600" b="1"/>
            </a:lvl8pPr>
            <a:lvl9pPr marL="363545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A21D5-6DDB-4E5A-BDB2-CFCCD3AEA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161724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679F-74AF-474E-BBF7-0FF681085E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67244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8A751-5BF7-447E-AD47-10284243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26603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1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440" indent="0">
              <a:buNone/>
              <a:defRPr sz="1200"/>
            </a:lvl2pPr>
            <a:lvl3pPr marL="908880" indent="0">
              <a:buNone/>
              <a:defRPr sz="1000"/>
            </a:lvl3pPr>
            <a:lvl4pPr marL="1363315" indent="0">
              <a:buNone/>
              <a:defRPr sz="900"/>
            </a:lvl4pPr>
            <a:lvl5pPr marL="1817749" indent="0">
              <a:buNone/>
              <a:defRPr sz="900"/>
            </a:lvl5pPr>
            <a:lvl6pPr marL="2272178" indent="0">
              <a:buNone/>
              <a:defRPr sz="900"/>
            </a:lvl6pPr>
            <a:lvl7pPr marL="2726601" indent="0">
              <a:buNone/>
              <a:defRPr sz="900"/>
            </a:lvl7pPr>
            <a:lvl8pPr marL="3181024" indent="0">
              <a:buNone/>
              <a:defRPr sz="900"/>
            </a:lvl8pPr>
            <a:lvl9pPr marL="36354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3C0D-41C8-485B-B66E-AF4FDB77C7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4953921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lIns="90881" tIns="45437" rIns="90881" bIns="45437"/>
          <a:lstStyle>
            <a:lvl1pPr marL="0" indent="0">
              <a:buNone/>
              <a:defRPr sz="3200"/>
            </a:lvl1pPr>
            <a:lvl2pPr marL="454440" indent="0">
              <a:buNone/>
              <a:defRPr sz="2800"/>
            </a:lvl2pPr>
            <a:lvl3pPr marL="908880" indent="0">
              <a:buNone/>
              <a:defRPr sz="2400"/>
            </a:lvl3pPr>
            <a:lvl4pPr marL="1363315" indent="0">
              <a:buNone/>
              <a:defRPr sz="2000"/>
            </a:lvl4pPr>
            <a:lvl5pPr marL="1817749" indent="0">
              <a:buNone/>
              <a:defRPr sz="2000"/>
            </a:lvl5pPr>
            <a:lvl6pPr marL="2272178" indent="0">
              <a:buNone/>
              <a:defRPr sz="2000"/>
            </a:lvl6pPr>
            <a:lvl7pPr marL="2726601" indent="0">
              <a:buNone/>
              <a:defRPr sz="2000"/>
            </a:lvl7pPr>
            <a:lvl8pPr marL="3181024" indent="0">
              <a:buNone/>
              <a:defRPr sz="2000"/>
            </a:lvl8pPr>
            <a:lvl9pPr marL="363545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440" indent="0">
              <a:buNone/>
              <a:defRPr sz="1200"/>
            </a:lvl2pPr>
            <a:lvl3pPr marL="908880" indent="0">
              <a:buNone/>
              <a:defRPr sz="1000"/>
            </a:lvl3pPr>
            <a:lvl4pPr marL="1363315" indent="0">
              <a:buNone/>
              <a:defRPr sz="900"/>
            </a:lvl4pPr>
            <a:lvl5pPr marL="1817749" indent="0">
              <a:buNone/>
              <a:defRPr sz="900"/>
            </a:lvl5pPr>
            <a:lvl6pPr marL="2272178" indent="0">
              <a:buNone/>
              <a:defRPr sz="900"/>
            </a:lvl6pPr>
            <a:lvl7pPr marL="2726601" indent="0">
              <a:buNone/>
              <a:defRPr sz="900"/>
            </a:lvl7pPr>
            <a:lvl8pPr marL="3181024" indent="0">
              <a:buNone/>
              <a:defRPr sz="900"/>
            </a:lvl8pPr>
            <a:lvl9pPr marL="36354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018CE-7EE1-4EDA-A807-095DBEDF1A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832813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BF2B-7A59-4851-A3C4-F0F490D6B7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1513704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7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56" y="7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469EB-C9A4-4921-96DD-377FB251EF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830727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2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E0695-E2BA-4ACC-BF0E-A49143C00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34967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9" y="40483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55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49" y="1174055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26A3-8B13-43B6-83E2-97DDDD1D02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34655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648" indent="0" algn="ctr">
              <a:buNone/>
              <a:defRPr/>
            </a:lvl2pPr>
            <a:lvl3pPr marL="903300" indent="0" algn="ctr">
              <a:buNone/>
              <a:defRPr/>
            </a:lvl3pPr>
            <a:lvl4pPr marL="1354951" indent="0" algn="ctr">
              <a:buNone/>
              <a:defRPr/>
            </a:lvl4pPr>
            <a:lvl5pPr marL="1806602" indent="0" algn="ctr">
              <a:buNone/>
              <a:defRPr/>
            </a:lvl5pPr>
            <a:lvl6pPr marL="2258254" indent="0" algn="ctr">
              <a:buNone/>
              <a:defRPr/>
            </a:lvl6pPr>
            <a:lvl7pPr marL="2709899" indent="0" algn="ctr">
              <a:buNone/>
              <a:defRPr/>
            </a:lvl7pPr>
            <a:lvl8pPr marL="3161544" indent="0" algn="ctr">
              <a:buNone/>
              <a:defRPr/>
            </a:lvl8pPr>
            <a:lvl9pPr marL="36131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648" indent="0">
              <a:buNone/>
              <a:defRPr sz="1800"/>
            </a:lvl2pPr>
            <a:lvl3pPr marL="903300" indent="0">
              <a:buNone/>
              <a:defRPr sz="1600"/>
            </a:lvl3pPr>
            <a:lvl4pPr marL="1354951" indent="0">
              <a:buNone/>
              <a:defRPr sz="1400"/>
            </a:lvl4pPr>
            <a:lvl5pPr marL="1806602" indent="0">
              <a:buNone/>
              <a:defRPr sz="1400"/>
            </a:lvl5pPr>
            <a:lvl6pPr marL="2258254" indent="0">
              <a:buNone/>
              <a:defRPr sz="1400"/>
            </a:lvl6pPr>
            <a:lvl7pPr marL="2709899" indent="0">
              <a:buNone/>
              <a:defRPr sz="1400"/>
            </a:lvl7pPr>
            <a:lvl8pPr marL="3161544" indent="0">
              <a:buNone/>
              <a:defRPr sz="1400"/>
            </a:lvl8pPr>
            <a:lvl9pPr marL="361319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6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1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648" indent="0">
              <a:buNone/>
              <a:defRPr sz="2800"/>
            </a:lvl2pPr>
            <a:lvl3pPr marL="903300" indent="0">
              <a:buNone/>
              <a:defRPr sz="2400"/>
            </a:lvl3pPr>
            <a:lvl4pPr marL="1354951" indent="0">
              <a:buNone/>
              <a:defRPr sz="2000"/>
            </a:lvl4pPr>
            <a:lvl5pPr marL="1806602" indent="0">
              <a:buNone/>
              <a:defRPr sz="2000"/>
            </a:lvl5pPr>
            <a:lvl6pPr marL="2258254" indent="0">
              <a:buNone/>
              <a:defRPr sz="2000"/>
            </a:lvl6pPr>
            <a:lvl7pPr marL="2709899" indent="0">
              <a:buNone/>
              <a:defRPr sz="2000"/>
            </a:lvl7pPr>
            <a:lvl8pPr marL="3161544" indent="0">
              <a:buNone/>
              <a:defRPr sz="2000"/>
            </a:lvl8pPr>
            <a:lvl9pPr marL="361319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648" indent="0" algn="ctr">
              <a:buNone/>
              <a:defRPr/>
            </a:lvl2pPr>
            <a:lvl3pPr marL="903300" indent="0" algn="ctr">
              <a:buNone/>
              <a:defRPr/>
            </a:lvl3pPr>
            <a:lvl4pPr marL="1354951" indent="0" algn="ctr">
              <a:buNone/>
              <a:defRPr/>
            </a:lvl4pPr>
            <a:lvl5pPr marL="1806602" indent="0" algn="ctr">
              <a:buNone/>
              <a:defRPr/>
            </a:lvl5pPr>
            <a:lvl6pPr marL="2258254" indent="0" algn="ctr">
              <a:buNone/>
              <a:defRPr/>
            </a:lvl6pPr>
            <a:lvl7pPr marL="2709899" indent="0" algn="ctr">
              <a:buNone/>
              <a:defRPr/>
            </a:lvl7pPr>
            <a:lvl8pPr marL="3161544" indent="0" algn="ctr">
              <a:buNone/>
              <a:defRPr/>
            </a:lvl8pPr>
            <a:lvl9pPr marL="36131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648" indent="0">
              <a:buNone/>
              <a:defRPr sz="1800"/>
            </a:lvl2pPr>
            <a:lvl3pPr marL="903300" indent="0">
              <a:buNone/>
              <a:defRPr sz="1600"/>
            </a:lvl3pPr>
            <a:lvl4pPr marL="1354951" indent="0">
              <a:buNone/>
              <a:defRPr sz="1400"/>
            </a:lvl4pPr>
            <a:lvl5pPr marL="1806602" indent="0">
              <a:buNone/>
              <a:defRPr sz="1400"/>
            </a:lvl5pPr>
            <a:lvl6pPr marL="2258254" indent="0">
              <a:buNone/>
              <a:defRPr sz="1400"/>
            </a:lvl6pPr>
            <a:lvl7pPr marL="2709899" indent="0">
              <a:buNone/>
              <a:defRPr sz="1400"/>
            </a:lvl7pPr>
            <a:lvl8pPr marL="3161544" indent="0">
              <a:buNone/>
              <a:defRPr sz="1400"/>
            </a:lvl8pPr>
            <a:lvl9pPr marL="361319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1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648" indent="0">
              <a:buNone/>
              <a:defRPr sz="2800"/>
            </a:lvl2pPr>
            <a:lvl3pPr marL="903300" indent="0">
              <a:buNone/>
              <a:defRPr sz="2400"/>
            </a:lvl3pPr>
            <a:lvl4pPr marL="1354951" indent="0">
              <a:buNone/>
              <a:defRPr sz="2000"/>
            </a:lvl4pPr>
            <a:lvl5pPr marL="1806602" indent="0">
              <a:buNone/>
              <a:defRPr sz="2000"/>
            </a:lvl5pPr>
            <a:lvl6pPr marL="2258254" indent="0">
              <a:buNone/>
              <a:defRPr sz="2000"/>
            </a:lvl6pPr>
            <a:lvl7pPr marL="2709899" indent="0">
              <a:buNone/>
              <a:defRPr sz="2000"/>
            </a:lvl7pPr>
            <a:lvl8pPr marL="3161544" indent="0">
              <a:buNone/>
              <a:defRPr sz="2000"/>
            </a:lvl8pPr>
            <a:lvl9pPr marL="361319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90" y="1008479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2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3689" indent="0" algn="ctr">
              <a:buNone/>
            </a:lvl2pPr>
            <a:lvl3pPr marL="907377" indent="0" algn="ctr">
              <a:buNone/>
            </a:lvl3pPr>
            <a:lvl4pPr marL="1361064" indent="0" algn="ctr">
              <a:buNone/>
            </a:lvl4pPr>
            <a:lvl5pPr marL="1814752" indent="0" algn="ctr">
              <a:buNone/>
            </a:lvl5pPr>
            <a:lvl6pPr marL="2268430" indent="0" algn="ctr">
              <a:buNone/>
            </a:lvl6pPr>
            <a:lvl7pPr marL="2722111" indent="0" algn="ctr">
              <a:buNone/>
            </a:lvl7pPr>
            <a:lvl8pPr marL="3175793" indent="0" algn="ctr">
              <a:buNone/>
            </a:lvl8pPr>
            <a:lvl9pPr marL="362947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4155-027E-40A6-867D-140112D6B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66909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180FA-7EB3-4C66-BD27-7F7E2BC4E5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32663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3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40" y="2059783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5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1"/>
            <a:ext cx="6400800" cy="1132284"/>
          </a:xfrm>
        </p:spPr>
        <p:txBody>
          <a:bodyPr anchor="b"/>
          <a:lstStyle>
            <a:lvl1pPr marL="18240" indent="0">
              <a:lnSpc>
                <a:spcPts val="2298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2AFA8-84CC-4920-AEC1-683F970B80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75110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16F7-16D0-4BC3-AB3C-794A33F39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042149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06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06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165" indent="-272195">
              <a:lnSpc>
                <a:spcPct val="100000"/>
              </a:lnSpc>
              <a:spcBef>
                <a:spcPts val="699"/>
              </a:spcBef>
              <a:defRPr sz="2400"/>
            </a:lvl1pPr>
            <a:lvl2pPr>
              <a:lnSpc>
                <a:spcPct val="100000"/>
              </a:lnSpc>
              <a:spcBef>
                <a:spcPts val="699"/>
              </a:spcBef>
              <a:defRPr sz="2000"/>
            </a:lvl2pPr>
            <a:lvl3pPr>
              <a:lnSpc>
                <a:spcPct val="100000"/>
              </a:lnSpc>
              <a:spcBef>
                <a:spcPts val="699"/>
              </a:spcBef>
              <a:defRPr sz="1800"/>
            </a:lvl3pPr>
            <a:lvl4pPr>
              <a:lnSpc>
                <a:spcPct val="100000"/>
              </a:lnSpc>
              <a:spcBef>
                <a:spcPts val="699"/>
              </a:spcBef>
              <a:defRPr sz="1600"/>
            </a:lvl4pPr>
            <a:lvl5pPr>
              <a:lnSpc>
                <a:spcPct val="100000"/>
              </a:lnSpc>
              <a:spcBef>
                <a:spcPts val="699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165" indent="-272195">
              <a:lnSpc>
                <a:spcPct val="100000"/>
              </a:lnSpc>
              <a:spcBef>
                <a:spcPts val="699"/>
              </a:spcBef>
              <a:defRPr sz="2400"/>
            </a:lvl1pPr>
            <a:lvl2pPr>
              <a:lnSpc>
                <a:spcPct val="100000"/>
              </a:lnSpc>
              <a:spcBef>
                <a:spcPts val="699"/>
              </a:spcBef>
              <a:defRPr sz="2000"/>
            </a:lvl2pPr>
            <a:lvl3pPr>
              <a:lnSpc>
                <a:spcPct val="100000"/>
              </a:lnSpc>
              <a:spcBef>
                <a:spcPts val="699"/>
              </a:spcBef>
              <a:defRPr sz="1800"/>
            </a:lvl3pPr>
            <a:lvl4pPr>
              <a:lnSpc>
                <a:spcPct val="100000"/>
              </a:lnSpc>
              <a:spcBef>
                <a:spcPts val="699"/>
              </a:spcBef>
              <a:defRPr sz="1600"/>
            </a:lvl4pPr>
            <a:lvl5pPr>
              <a:lnSpc>
                <a:spcPct val="100000"/>
              </a:lnSpc>
              <a:spcBef>
                <a:spcPts val="699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26F04-0DCC-4AB5-B3CE-53D4074414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671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328" indent="0">
              <a:buNone/>
              <a:defRPr sz="1800"/>
            </a:lvl2pPr>
            <a:lvl3pPr marL="902659" indent="0">
              <a:buNone/>
              <a:defRPr sz="1600"/>
            </a:lvl3pPr>
            <a:lvl4pPr marL="1353993" indent="0">
              <a:buNone/>
              <a:defRPr sz="1400"/>
            </a:lvl4pPr>
            <a:lvl5pPr marL="1805330" indent="0">
              <a:buNone/>
              <a:defRPr sz="1400"/>
            </a:lvl5pPr>
            <a:lvl6pPr marL="2256660" indent="0">
              <a:buNone/>
              <a:defRPr sz="1400"/>
            </a:lvl6pPr>
            <a:lvl7pPr marL="2707984" indent="0">
              <a:buNone/>
              <a:defRPr sz="1400"/>
            </a:lvl7pPr>
            <a:lvl8pPr marL="3159314" indent="0">
              <a:buNone/>
              <a:defRPr sz="1400"/>
            </a:lvl8pPr>
            <a:lvl9pPr marL="3610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AE18-32C7-474A-A41A-400592D0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79210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7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39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B5A19-45A2-4D56-9640-07D27B555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29151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999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5" y="1055224"/>
            <a:ext cx="3810000" cy="523875"/>
          </a:xfrm>
        </p:spPr>
        <p:txBody>
          <a:bodyPr/>
          <a:lstStyle>
            <a:lvl1pPr marL="45365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303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E614-4E41-43A1-BDD3-B9C1073D24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016302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734" tIns="272195" rIns="90734" bIns="45365">
            <a:normAutofit/>
          </a:bodyPr>
          <a:lstStyle>
            <a:extLst/>
          </a:lstStyle>
          <a:p>
            <a:pPr indent="-281275" defTabSz="448728">
              <a:lnSpc>
                <a:spcPts val="2999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70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8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59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195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B3C8-8038-4743-9F2F-34E0F17652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42347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28DAC-C294-4EC0-B095-02038AA0C3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984084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40E5-D490-461D-8832-F1FB60623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411266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4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5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437BC5C-6FEF-4936-89FF-4C97D554B0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7940605"/>
      </p:ext>
    </p:extLst>
  </p:cSld>
  <p:clrMapOvr>
    <a:masterClrMapping/>
  </p:clrMapOvr>
  <p:transition spd="slow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13" tIns="36012" rIns="72013" bIns="3601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52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7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52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7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1" y="4683919"/>
            <a:ext cx="2133600" cy="357188"/>
          </a:xfrm>
        </p:spPr>
        <p:txBody>
          <a:bodyPr lIns="72013" tIns="36012" rIns="72013" bIns="3601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 lIns="72013" tIns="36012" rIns="72013" bIns="3601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13" tIns="36012" rIns="72013" bIns="36012"/>
          <a:lstStyle>
            <a:lvl1pPr>
              <a:defRPr/>
            </a:lvl1pPr>
          </a:lstStyle>
          <a:p>
            <a:fld id="{DB756A11-15B9-4362-A822-604EDF109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89030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1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4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47C7740F-9C90-4448-B803-7BD796810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00341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5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2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1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4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CF5B65B-F7D9-4D08-9E9C-15F6371FA9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3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78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44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0406B43-FA9C-41E1-8E99-2A1231063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6524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4" y="15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5976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49375-C84D-41BC-B807-614ED3DD1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102580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4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5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403E-3315-403C-83DC-F07F6541B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067970"/>
      </p:ext>
    </p:extLst>
  </p:cSld>
  <p:clrMapOvr>
    <a:masterClrMapping/>
  </p:clrMapOvr>
  <p:transition spd="med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FD904502-EEAC-46B5-AB06-74D46DBBF9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2605949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3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62410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7D71A-88E3-423F-ADEB-91DF36E789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29914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34" indent="0">
              <a:buNone/>
              <a:defRPr sz="1800"/>
            </a:lvl2pPr>
            <a:lvl3pPr marL="909071" indent="0">
              <a:buNone/>
              <a:defRPr sz="1600"/>
            </a:lvl3pPr>
            <a:lvl4pPr marL="1363599" indent="0">
              <a:buNone/>
              <a:defRPr sz="1400"/>
            </a:lvl4pPr>
            <a:lvl5pPr marL="1818129" indent="0">
              <a:buNone/>
              <a:defRPr sz="1400"/>
            </a:lvl5pPr>
            <a:lvl6pPr marL="2272652" indent="0">
              <a:buNone/>
              <a:defRPr sz="1400"/>
            </a:lvl6pPr>
            <a:lvl7pPr marL="2727172" indent="0">
              <a:buNone/>
              <a:defRPr sz="1400"/>
            </a:lvl7pPr>
            <a:lvl8pPr marL="3181689" indent="0">
              <a:buNone/>
              <a:defRPr sz="1400"/>
            </a:lvl8pPr>
            <a:lvl9pPr marL="363621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136A7-7240-44CB-A81F-906949C1E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706984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40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17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B8BB-D92F-46BA-9150-8635BA2762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5673468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34" indent="0">
              <a:buNone/>
              <a:defRPr sz="2000" b="1"/>
            </a:lvl2pPr>
            <a:lvl3pPr marL="909071" indent="0">
              <a:buNone/>
              <a:defRPr sz="1800" b="1"/>
            </a:lvl3pPr>
            <a:lvl4pPr marL="1363599" indent="0">
              <a:buNone/>
              <a:defRPr sz="1600" b="1"/>
            </a:lvl4pPr>
            <a:lvl5pPr marL="1818129" indent="0">
              <a:buNone/>
              <a:defRPr sz="1600" b="1"/>
            </a:lvl5pPr>
            <a:lvl6pPr marL="2272652" indent="0">
              <a:buNone/>
              <a:defRPr sz="1600" b="1"/>
            </a:lvl6pPr>
            <a:lvl7pPr marL="2727172" indent="0">
              <a:buNone/>
              <a:defRPr sz="1600" b="1"/>
            </a:lvl7pPr>
            <a:lvl8pPr marL="3181689" indent="0">
              <a:buNone/>
              <a:defRPr sz="1600" b="1"/>
            </a:lvl8pPr>
            <a:lvl9pPr marL="36362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34" indent="0">
              <a:buNone/>
              <a:defRPr sz="2000" b="1"/>
            </a:lvl2pPr>
            <a:lvl3pPr marL="909071" indent="0">
              <a:buNone/>
              <a:defRPr sz="1800" b="1"/>
            </a:lvl3pPr>
            <a:lvl4pPr marL="1363599" indent="0">
              <a:buNone/>
              <a:defRPr sz="1600" b="1"/>
            </a:lvl4pPr>
            <a:lvl5pPr marL="1818129" indent="0">
              <a:buNone/>
              <a:defRPr sz="1600" b="1"/>
            </a:lvl5pPr>
            <a:lvl6pPr marL="2272652" indent="0">
              <a:buNone/>
              <a:defRPr sz="1600" b="1"/>
            </a:lvl6pPr>
            <a:lvl7pPr marL="2727172" indent="0">
              <a:buNone/>
              <a:defRPr sz="1600" b="1"/>
            </a:lvl7pPr>
            <a:lvl8pPr marL="3181689" indent="0">
              <a:buNone/>
              <a:defRPr sz="1600" b="1"/>
            </a:lvl8pPr>
            <a:lvl9pPr marL="36362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1C9A0-71EE-4C88-AC70-ECBA25A626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77572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E2275-5235-4376-8FA0-4F090A796A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819433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C82B4-0805-4C2E-BA5F-D869BB4A2B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465193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1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534" indent="0">
              <a:buNone/>
              <a:defRPr sz="1200"/>
            </a:lvl2pPr>
            <a:lvl3pPr marL="909071" indent="0">
              <a:buNone/>
              <a:defRPr sz="1000"/>
            </a:lvl3pPr>
            <a:lvl4pPr marL="1363599" indent="0">
              <a:buNone/>
              <a:defRPr sz="900"/>
            </a:lvl4pPr>
            <a:lvl5pPr marL="1818129" indent="0">
              <a:buNone/>
              <a:defRPr sz="900"/>
            </a:lvl5pPr>
            <a:lvl6pPr marL="2272652" indent="0">
              <a:buNone/>
              <a:defRPr sz="900"/>
            </a:lvl6pPr>
            <a:lvl7pPr marL="2727172" indent="0">
              <a:buNone/>
              <a:defRPr sz="900"/>
            </a:lvl7pPr>
            <a:lvl8pPr marL="3181689" indent="0">
              <a:buNone/>
              <a:defRPr sz="900"/>
            </a:lvl8pPr>
            <a:lvl9pPr marL="36362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5807-8F37-4664-85B3-27EDC25DAF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035082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lIns="90900" tIns="45447" rIns="90900" bIns="45447"/>
          <a:lstStyle>
            <a:lvl1pPr marL="0" indent="0">
              <a:buNone/>
              <a:defRPr sz="3200"/>
            </a:lvl1pPr>
            <a:lvl2pPr marL="454534" indent="0">
              <a:buNone/>
              <a:defRPr sz="2800"/>
            </a:lvl2pPr>
            <a:lvl3pPr marL="909071" indent="0">
              <a:buNone/>
              <a:defRPr sz="2400"/>
            </a:lvl3pPr>
            <a:lvl4pPr marL="1363599" indent="0">
              <a:buNone/>
              <a:defRPr sz="2000"/>
            </a:lvl4pPr>
            <a:lvl5pPr marL="1818129" indent="0">
              <a:buNone/>
              <a:defRPr sz="2000"/>
            </a:lvl5pPr>
            <a:lvl6pPr marL="2272652" indent="0">
              <a:buNone/>
              <a:defRPr sz="2000"/>
            </a:lvl6pPr>
            <a:lvl7pPr marL="2727172" indent="0">
              <a:buNone/>
              <a:defRPr sz="2000"/>
            </a:lvl7pPr>
            <a:lvl8pPr marL="3181689" indent="0">
              <a:buNone/>
              <a:defRPr sz="2000"/>
            </a:lvl8pPr>
            <a:lvl9pPr marL="363621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534" indent="0">
              <a:buNone/>
              <a:defRPr sz="1200"/>
            </a:lvl2pPr>
            <a:lvl3pPr marL="909071" indent="0">
              <a:buNone/>
              <a:defRPr sz="1000"/>
            </a:lvl3pPr>
            <a:lvl4pPr marL="1363599" indent="0">
              <a:buNone/>
              <a:defRPr sz="900"/>
            </a:lvl4pPr>
            <a:lvl5pPr marL="1818129" indent="0">
              <a:buNone/>
              <a:defRPr sz="900"/>
            </a:lvl5pPr>
            <a:lvl6pPr marL="2272652" indent="0">
              <a:buNone/>
              <a:defRPr sz="900"/>
            </a:lvl6pPr>
            <a:lvl7pPr marL="2727172" indent="0">
              <a:buNone/>
              <a:defRPr sz="900"/>
            </a:lvl7pPr>
            <a:lvl8pPr marL="3181689" indent="0">
              <a:buNone/>
              <a:defRPr sz="900"/>
            </a:lvl8pPr>
            <a:lvl9pPr marL="36362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7584-B174-4F19-9810-A0DE5EEA6F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3577715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CE5F-A4A2-4137-A2DA-AD615C5B65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124921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7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51" y="7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592A-BDFF-45A0-838D-07C5789D74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367645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40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17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2D04D-C775-4678-BB83-2BDC2D2C47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0663795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9" y="40483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51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45" y="1174051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F7428-668F-4F2D-892B-49C8DC033F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6694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977" y="207511"/>
            <a:ext cx="8230054" cy="438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6570" y="4767510"/>
            <a:ext cx="2133927" cy="273537"/>
          </a:xfrm>
          <a:prstGeom prst="rect">
            <a:avLst/>
          </a:prstGeom>
        </p:spPr>
        <p:txBody>
          <a:bodyPr lIns="78829" tIns="39417" rIns="78829" bIns="39417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3552">
              <a:defRPr/>
            </a:pPr>
            <a:endParaRPr lang="ru-RU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331" y="4767510"/>
            <a:ext cx="2895343" cy="273537"/>
          </a:xfrm>
          <a:prstGeom prst="rect">
            <a:avLst/>
          </a:prstGeom>
        </p:spPr>
        <p:txBody>
          <a:bodyPr lIns="78829" tIns="39417" rIns="78829" bIns="39417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3552">
              <a:defRPr/>
            </a:pPr>
            <a:endParaRPr lang="ru-RU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6EF0CB-86F7-4E46-B5E7-418682C876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185605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594D7-A182-4208-BD8B-448278334F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1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648" indent="0" algn="ctr">
              <a:buNone/>
              <a:defRPr/>
            </a:lvl2pPr>
            <a:lvl3pPr marL="903300" indent="0" algn="ctr">
              <a:buNone/>
              <a:defRPr/>
            </a:lvl3pPr>
            <a:lvl4pPr marL="1354951" indent="0" algn="ctr">
              <a:buNone/>
              <a:defRPr/>
            </a:lvl4pPr>
            <a:lvl5pPr marL="1806602" indent="0" algn="ctr">
              <a:buNone/>
              <a:defRPr/>
            </a:lvl5pPr>
            <a:lvl6pPr marL="2258254" indent="0" algn="ctr">
              <a:buNone/>
              <a:defRPr/>
            </a:lvl6pPr>
            <a:lvl7pPr marL="2709899" indent="0" algn="ctr">
              <a:buNone/>
              <a:defRPr/>
            </a:lvl7pPr>
            <a:lvl8pPr marL="3161544" indent="0" algn="ctr">
              <a:buNone/>
              <a:defRPr/>
            </a:lvl8pPr>
            <a:lvl9pPr marL="36131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7832-1531-450B-AD8A-E989942F0E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45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C134-9ECB-4CA1-A822-7D304955C4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523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08E4-3DF2-458A-B897-BA5DD5FA0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06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418" indent="0">
              <a:buNone/>
              <a:defRPr sz="1800" b="1"/>
            </a:lvl3pPr>
            <a:lvl4pPr marL="1368623" indent="0">
              <a:buNone/>
              <a:defRPr sz="1600" b="1"/>
            </a:lvl4pPr>
            <a:lvl5pPr marL="1824830" indent="0">
              <a:buNone/>
              <a:defRPr sz="1600" b="1"/>
            </a:lvl5pPr>
            <a:lvl6pPr marL="2281032" indent="0">
              <a:buNone/>
              <a:defRPr sz="1600" b="1"/>
            </a:lvl6pPr>
            <a:lvl7pPr marL="2737237" indent="0">
              <a:buNone/>
              <a:defRPr sz="1600" b="1"/>
            </a:lvl7pPr>
            <a:lvl8pPr marL="3193435" indent="0">
              <a:buNone/>
              <a:defRPr sz="1600" b="1"/>
            </a:lvl8pPr>
            <a:lvl9pPr marL="364964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418" indent="0">
              <a:buNone/>
              <a:defRPr sz="1800" b="1"/>
            </a:lvl3pPr>
            <a:lvl4pPr marL="1368623" indent="0">
              <a:buNone/>
              <a:defRPr sz="1600" b="1"/>
            </a:lvl4pPr>
            <a:lvl5pPr marL="1824830" indent="0">
              <a:buNone/>
              <a:defRPr sz="1600" b="1"/>
            </a:lvl5pPr>
            <a:lvl6pPr marL="2281032" indent="0">
              <a:buNone/>
              <a:defRPr sz="1600" b="1"/>
            </a:lvl6pPr>
            <a:lvl7pPr marL="2737237" indent="0">
              <a:buNone/>
              <a:defRPr sz="1600" b="1"/>
            </a:lvl7pPr>
            <a:lvl8pPr marL="3193435" indent="0">
              <a:buNone/>
              <a:defRPr sz="1600" b="1"/>
            </a:lvl8pPr>
            <a:lvl9pPr marL="364964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E768-BC50-405C-B6D7-0C53909067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6953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B6475-8A12-4AF8-A2C5-D851183F52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8980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9E72-005E-407D-94EA-CD230C05F0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0180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4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207" indent="0">
              <a:buNone/>
              <a:defRPr sz="1200"/>
            </a:lvl2pPr>
            <a:lvl3pPr marL="912418" indent="0">
              <a:buNone/>
              <a:defRPr sz="1000"/>
            </a:lvl3pPr>
            <a:lvl4pPr marL="1368623" indent="0">
              <a:buNone/>
              <a:defRPr sz="900"/>
            </a:lvl4pPr>
            <a:lvl5pPr marL="1824830" indent="0">
              <a:buNone/>
              <a:defRPr sz="900"/>
            </a:lvl5pPr>
            <a:lvl6pPr marL="2281032" indent="0">
              <a:buNone/>
              <a:defRPr sz="900"/>
            </a:lvl6pPr>
            <a:lvl7pPr marL="2737237" indent="0">
              <a:buNone/>
              <a:defRPr sz="900"/>
            </a:lvl7pPr>
            <a:lvl8pPr marL="3193435" indent="0">
              <a:buNone/>
              <a:defRPr sz="900"/>
            </a:lvl8pPr>
            <a:lvl9pPr marL="36496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E65-929E-4881-8D50-0BEC34C43F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7581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07" indent="0">
              <a:buNone/>
              <a:defRPr sz="2800"/>
            </a:lvl2pPr>
            <a:lvl3pPr marL="912418" indent="0">
              <a:buNone/>
              <a:defRPr sz="2400"/>
            </a:lvl3pPr>
            <a:lvl4pPr marL="1368623" indent="0">
              <a:buNone/>
              <a:defRPr sz="2000"/>
            </a:lvl4pPr>
            <a:lvl5pPr marL="1824830" indent="0">
              <a:buNone/>
              <a:defRPr sz="2000"/>
            </a:lvl5pPr>
            <a:lvl6pPr marL="2281032" indent="0">
              <a:buNone/>
              <a:defRPr sz="2000"/>
            </a:lvl6pPr>
            <a:lvl7pPr marL="2737237" indent="0">
              <a:buNone/>
              <a:defRPr sz="2000"/>
            </a:lvl7pPr>
            <a:lvl8pPr marL="3193435" indent="0">
              <a:buNone/>
              <a:defRPr sz="2000"/>
            </a:lvl8pPr>
            <a:lvl9pPr marL="364964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207" indent="0">
              <a:buNone/>
              <a:defRPr sz="1200"/>
            </a:lvl2pPr>
            <a:lvl3pPr marL="912418" indent="0">
              <a:buNone/>
              <a:defRPr sz="1000"/>
            </a:lvl3pPr>
            <a:lvl4pPr marL="1368623" indent="0">
              <a:buNone/>
              <a:defRPr sz="900"/>
            </a:lvl4pPr>
            <a:lvl5pPr marL="1824830" indent="0">
              <a:buNone/>
              <a:defRPr sz="900"/>
            </a:lvl5pPr>
            <a:lvl6pPr marL="2281032" indent="0">
              <a:buNone/>
              <a:defRPr sz="900"/>
            </a:lvl6pPr>
            <a:lvl7pPr marL="2737237" indent="0">
              <a:buNone/>
              <a:defRPr sz="900"/>
            </a:lvl7pPr>
            <a:lvl8pPr marL="3193435" indent="0">
              <a:buNone/>
              <a:defRPr sz="900"/>
            </a:lvl8pPr>
            <a:lvl9pPr marL="36496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DFCD5-7B97-4BA4-B590-D192AE10E2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7259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7AE4-FB40-44AE-ABCF-62F0C22FEC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601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599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67C93-22DB-472E-8378-321EE86F86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08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9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E2730-26C0-43D5-97A8-E0DB6E76AC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3723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648" indent="0" algn="ctr">
              <a:buNone/>
              <a:defRPr/>
            </a:lvl2pPr>
            <a:lvl3pPr marL="903300" indent="0" algn="ctr">
              <a:buNone/>
              <a:defRPr/>
            </a:lvl3pPr>
            <a:lvl4pPr marL="1354951" indent="0" algn="ctr">
              <a:buNone/>
              <a:defRPr/>
            </a:lvl4pPr>
            <a:lvl5pPr marL="1806602" indent="0" algn="ctr">
              <a:buNone/>
              <a:defRPr/>
            </a:lvl5pPr>
            <a:lvl6pPr marL="2258254" indent="0" algn="ctr">
              <a:buNone/>
              <a:defRPr/>
            </a:lvl6pPr>
            <a:lvl7pPr marL="2709899" indent="0" algn="ctr">
              <a:buNone/>
              <a:defRPr/>
            </a:lvl7pPr>
            <a:lvl8pPr marL="3161544" indent="0" algn="ctr">
              <a:buNone/>
              <a:defRPr/>
            </a:lvl8pPr>
            <a:lvl9pPr marL="36131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648" indent="0">
              <a:buNone/>
              <a:defRPr sz="1800"/>
            </a:lvl2pPr>
            <a:lvl3pPr marL="903300" indent="0">
              <a:buNone/>
              <a:defRPr sz="1600"/>
            </a:lvl3pPr>
            <a:lvl4pPr marL="1354951" indent="0">
              <a:buNone/>
              <a:defRPr sz="1400"/>
            </a:lvl4pPr>
            <a:lvl5pPr marL="1806602" indent="0">
              <a:buNone/>
              <a:defRPr sz="1400"/>
            </a:lvl5pPr>
            <a:lvl6pPr marL="2258254" indent="0">
              <a:buNone/>
              <a:defRPr sz="1400"/>
            </a:lvl6pPr>
            <a:lvl7pPr marL="2709899" indent="0">
              <a:buNone/>
              <a:defRPr sz="1400"/>
            </a:lvl7pPr>
            <a:lvl8pPr marL="3161544" indent="0">
              <a:buNone/>
              <a:defRPr sz="1400"/>
            </a:lvl8pPr>
            <a:lvl9pPr marL="361319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1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648" indent="0">
              <a:buNone/>
              <a:defRPr sz="2800"/>
            </a:lvl2pPr>
            <a:lvl3pPr marL="903300" indent="0">
              <a:buNone/>
              <a:defRPr sz="2400"/>
            </a:lvl3pPr>
            <a:lvl4pPr marL="1354951" indent="0">
              <a:buNone/>
              <a:defRPr sz="2000"/>
            </a:lvl4pPr>
            <a:lvl5pPr marL="1806602" indent="0">
              <a:buNone/>
              <a:defRPr sz="2000"/>
            </a:lvl5pPr>
            <a:lvl6pPr marL="2258254" indent="0">
              <a:buNone/>
              <a:defRPr sz="2000"/>
            </a:lvl6pPr>
            <a:lvl7pPr marL="2709899" indent="0">
              <a:buNone/>
              <a:defRPr sz="2000"/>
            </a:lvl7pPr>
            <a:lvl8pPr marL="3161544" indent="0">
              <a:buNone/>
              <a:defRPr sz="2000"/>
            </a:lvl8pPr>
            <a:lvl9pPr marL="361319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648" indent="0">
              <a:buNone/>
              <a:defRPr sz="1800"/>
            </a:lvl2pPr>
            <a:lvl3pPr marL="903300" indent="0">
              <a:buNone/>
              <a:defRPr sz="1600"/>
            </a:lvl3pPr>
            <a:lvl4pPr marL="1354951" indent="0">
              <a:buNone/>
              <a:defRPr sz="1400"/>
            </a:lvl4pPr>
            <a:lvl5pPr marL="1806602" indent="0">
              <a:buNone/>
              <a:defRPr sz="1400"/>
            </a:lvl5pPr>
            <a:lvl6pPr marL="2258254" indent="0">
              <a:buNone/>
              <a:defRPr sz="1400"/>
            </a:lvl6pPr>
            <a:lvl7pPr marL="2709899" indent="0">
              <a:buNone/>
              <a:defRPr sz="1400"/>
            </a:lvl7pPr>
            <a:lvl8pPr marL="3161544" indent="0">
              <a:buNone/>
              <a:defRPr sz="1400"/>
            </a:lvl8pPr>
            <a:lvl9pPr marL="361319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648" indent="0">
              <a:buNone/>
              <a:defRPr sz="2000" b="1"/>
            </a:lvl2pPr>
            <a:lvl3pPr marL="903300" indent="0">
              <a:buNone/>
              <a:defRPr sz="1800" b="1"/>
            </a:lvl3pPr>
            <a:lvl4pPr marL="1354951" indent="0">
              <a:buNone/>
              <a:defRPr sz="1600" b="1"/>
            </a:lvl4pPr>
            <a:lvl5pPr marL="1806602" indent="0">
              <a:buNone/>
              <a:defRPr sz="1600" b="1"/>
            </a:lvl5pPr>
            <a:lvl6pPr marL="2258254" indent="0">
              <a:buNone/>
              <a:defRPr sz="1600" b="1"/>
            </a:lvl6pPr>
            <a:lvl7pPr marL="2709899" indent="0">
              <a:buNone/>
              <a:defRPr sz="1600" b="1"/>
            </a:lvl7pPr>
            <a:lvl8pPr marL="3161544" indent="0">
              <a:buNone/>
              <a:defRPr sz="1600" b="1"/>
            </a:lvl8pPr>
            <a:lvl9pPr marL="36131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3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17215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FC25B-B219-428B-975F-871B96A9E3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3605246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630" indent="0">
              <a:buNone/>
              <a:defRPr sz="1800"/>
            </a:lvl2pPr>
            <a:lvl3pPr marL="909262" indent="0">
              <a:buNone/>
              <a:defRPr sz="1600"/>
            </a:lvl3pPr>
            <a:lvl4pPr marL="1363885" indent="0">
              <a:buNone/>
              <a:defRPr sz="1400"/>
            </a:lvl4pPr>
            <a:lvl5pPr marL="1818510" indent="0">
              <a:buNone/>
              <a:defRPr sz="1400"/>
            </a:lvl5pPr>
            <a:lvl6pPr marL="2273126" indent="0">
              <a:buNone/>
              <a:defRPr sz="1400"/>
            </a:lvl6pPr>
            <a:lvl7pPr marL="2727743" indent="0">
              <a:buNone/>
              <a:defRPr sz="1400"/>
            </a:lvl7pPr>
            <a:lvl8pPr marL="3182357" indent="0">
              <a:buNone/>
              <a:defRPr sz="1400"/>
            </a:lvl8pPr>
            <a:lvl9pPr marL="363697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B566-F37D-4BE8-B827-6DC70B3CA0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760492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35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11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3C638-DC67-403E-AE50-2A61A66E13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1886921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30" indent="0">
              <a:buNone/>
              <a:defRPr sz="2000" b="1"/>
            </a:lvl2pPr>
            <a:lvl3pPr marL="909262" indent="0">
              <a:buNone/>
              <a:defRPr sz="1800" b="1"/>
            </a:lvl3pPr>
            <a:lvl4pPr marL="1363885" indent="0">
              <a:buNone/>
              <a:defRPr sz="1600" b="1"/>
            </a:lvl4pPr>
            <a:lvl5pPr marL="1818510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43" indent="0">
              <a:buNone/>
              <a:defRPr sz="1600" b="1"/>
            </a:lvl7pPr>
            <a:lvl8pPr marL="3182357" indent="0">
              <a:buNone/>
              <a:defRPr sz="1600" b="1"/>
            </a:lvl8pPr>
            <a:lvl9pPr marL="36369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30" indent="0">
              <a:buNone/>
              <a:defRPr sz="2000" b="1"/>
            </a:lvl2pPr>
            <a:lvl3pPr marL="909262" indent="0">
              <a:buNone/>
              <a:defRPr sz="1800" b="1"/>
            </a:lvl3pPr>
            <a:lvl4pPr marL="1363885" indent="0">
              <a:buNone/>
              <a:defRPr sz="1600" b="1"/>
            </a:lvl4pPr>
            <a:lvl5pPr marL="1818510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43" indent="0">
              <a:buNone/>
              <a:defRPr sz="1600" b="1"/>
            </a:lvl7pPr>
            <a:lvl8pPr marL="3182357" indent="0">
              <a:buNone/>
              <a:defRPr sz="1600" b="1"/>
            </a:lvl8pPr>
            <a:lvl9pPr marL="36369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6541B-DB40-4C84-B6E9-96073061D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99724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06722-1B00-47EE-BD9A-176FFC35C4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59349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B622C-7637-4364-AA8E-2A793A7DF0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71403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630" indent="0">
              <a:buNone/>
              <a:defRPr sz="1200"/>
            </a:lvl2pPr>
            <a:lvl3pPr marL="909262" indent="0">
              <a:buNone/>
              <a:defRPr sz="1000"/>
            </a:lvl3pPr>
            <a:lvl4pPr marL="1363885" indent="0">
              <a:buNone/>
              <a:defRPr sz="900"/>
            </a:lvl4pPr>
            <a:lvl5pPr marL="1818510" indent="0">
              <a:buNone/>
              <a:defRPr sz="900"/>
            </a:lvl5pPr>
            <a:lvl6pPr marL="2273126" indent="0">
              <a:buNone/>
              <a:defRPr sz="900"/>
            </a:lvl6pPr>
            <a:lvl7pPr marL="2727743" indent="0">
              <a:buNone/>
              <a:defRPr sz="900"/>
            </a:lvl7pPr>
            <a:lvl8pPr marL="3182357" indent="0">
              <a:buNone/>
              <a:defRPr sz="900"/>
            </a:lvl8pPr>
            <a:lvl9pPr marL="36369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3F319-F9DA-4C52-BB37-B574B5643D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6014393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lIns="90919" tIns="45457" rIns="90919" bIns="45457"/>
          <a:lstStyle>
            <a:lvl1pPr marL="0" indent="0">
              <a:buNone/>
              <a:defRPr sz="3200"/>
            </a:lvl1pPr>
            <a:lvl2pPr marL="454630" indent="0">
              <a:buNone/>
              <a:defRPr sz="2800"/>
            </a:lvl2pPr>
            <a:lvl3pPr marL="909262" indent="0">
              <a:buNone/>
              <a:defRPr sz="2400"/>
            </a:lvl3pPr>
            <a:lvl4pPr marL="1363885" indent="0">
              <a:buNone/>
              <a:defRPr sz="2000"/>
            </a:lvl4pPr>
            <a:lvl5pPr marL="1818510" indent="0">
              <a:buNone/>
              <a:defRPr sz="2000"/>
            </a:lvl5pPr>
            <a:lvl6pPr marL="2273126" indent="0">
              <a:buNone/>
              <a:defRPr sz="2000"/>
            </a:lvl6pPr>
            <a:lvl7pPr marL="2727743" indent="0">
              <a:buNone/>
              <a:defRPr sz="2000"/>
            </a:lvl7pPr>
            <a:lvl8pPr marL="3182357" indent="0">
              <a:buNone/>
              <a:defRPr sz="2000"/>
            </a:lvl8pPr>
            <a:lvl9pPr marL="363697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630" indent="0">
              <a:buNone/>
              <a:defRPr sz="1200"/>
            </a:lvl2pPr>
            <a:lvl3pPr marL="909262" indent="0">
              <a:buNone/>
              <a:defRPr sz="1000"/>
            </a:lvl3pPr>
            <a:lvl4pPr marL="1363885" indent="0">
              <a:buNone/>
              <a:defRPr sz="900"/>
            </a:lvl4pPr>
            <a:lvl5pPr marL="1818510" indent="0">
              <a:buNone/>
              <a:defRPr sz="900"/>
            </a:lvl5pPr>
            <a:lvl6pPr marL="2273126" indent="0">
              <a:buNone/>
              <a:defRPr sz="900"/>
            </a:lvl6pPr>
            <a:lvl7pPr marL="2727743" indent="0">
              <a:buNone/>
              <a:defRPr sz="900"/>
            </a:lvl7pPr>
            <a:lvl8pPr marL="3182357" indent="0">
              <a:buNone/>
              <a:defRPr sz="900"/>
            </a:lvl8pPr>
            <a:lvl9pPr marL="36369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B9FB-764A-42D7-8220-EB6D5975A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081738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B919-165C-4CD0-A960-512AA11777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0743792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7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46" y="7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E4AC2-10E1-43E7-91D2-0085DEDBA1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9446695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35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11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5CFB-D806-4E87-80AC-8146A138C9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313915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9" y="40483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47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40" y="1174047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DC378-1911-4F41-8E31-03E2984DB2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564815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977" y="207511"/>
            <a:ext cx="8230054" cy="438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6570" y="4767510"/>
            <a:ext cx="2133927" cy="273537"/>
          </a:xfrm>
          <a:prstGeom prst="rect">
            <a:avLst/>
          </a:prstGeom>
        </p:spPr>
        <p:txBody>
          <a:bodyPr lIns="78848" tIns="39424" rIns="78848" bIns="39424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3667">
              <a:defRPr/>
            </a:pPr>
            <a:endParaRPr lang="ru-RU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331" y="4767510"/>
            <a:ext cx="2895343" cy="273537"/>
          </a:xfrm>
          <a:prstGeom prst="rect">
            <a:avLst/>
          </a:prstGeom>
        </p:spPr>
        <p:txBody>
          <a:bodyPr lIns="78848" tIns="39424" rIns="78848" bIns="39424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3667">
              <a:defRPr/>
            </a:pPr>
            <a:endParaRPr lang="ru-RU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7BE2-D3AD-48BC-A82E-5E110EF132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644865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44266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8367A-BF94-4FC3-A549-59A77F5B3F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741102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805" indent="0">
              <a:buNone/>
              <a:defRPr sz="1800"/>
            </a:lvl2pPr>
            <a:lvl3pPr marL="909611" indent="0">
              <a:buNone/>
              <a:defRPr sz="1600"/>
            </a:lvl3pPr>
            <a:lvl4pPr marL="1364411" indent="0">
              <a:buNone/>
              <a:defRPr sz="1400"/>
            </a:lvl4pPr>
            <a:lvl5pPr marL="1819211" indent="0">
              <a:buNone/>
              <a:defRPr sz="1400"/>
            </a:lvl5pPr>
            <a:lvl6pPr marL="2274005" indent="0">
              <a:buNone/>
              <a:defRPr sz="1400"/>
            </a:lvl6pPr>
            <a:lvl7pPr marL="2728795" indent="0">
              <a:buNone/>
              <a:defRPr sz="1400"/>
            </a:lvl7pPr>
            <a:lvl8pPr marL="3183584" indent="0">
              <a:buNone/>
              <a:defRPr sz="1400"/>
            </a:lvl8pPr>
            <a:lvl9pPr marL="3638383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249E4-6AFD-4B71-949C-7D5CF806D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53876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31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6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D730B-85BA-4201-9D0E-E014255B3E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883013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05" indent="0">
              <a:buNone/>
              <a:defRPr sz="2000" b="1"/>
            </a:lvl2pPr>
            <a:lvl3pPr marL="909611" indent="0">
              <a:buNone/>
              <a:defRPr sz="1800" b="1"/>
            </a:lvl3pPr>
            <a:lvl4pPr marL="1364411" indent="0">
              <a:buNone/>
              <a:defRPr sz="1600" b="1"/>
            </a:lvl4pPr>
            <a:lvl5pPr marL="1819211" indent="0">
              <a:buNone/>
              <a:defRPr sz="1600" b="1"/>
            </a:lvl5pPr>
            <a:lvl6pPr marL="2274005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584" indent="0">
              <a:buNone/>
              <a:defRPr sz="1600" b="1"/>
            </a:lvl8pPr>
            <a:lvl9pPr marL="36383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05" indent="0">
              <a:buNone/>
              <a:defRPr sz="2000" b="1"/>
            </a:lvl2pPr>
            <a:lvl3pPr marL="909611" indent="0">
              <a:buNone/>
              <a:defRPr sz="1800" b="1"/>
            </a:lvl3pPr>
            <a:lvl4pPr marL="1364411" indent="0">
              <a:buNone/>
              <a:defRPr sz="1600" b="1"/>
            </a:lvl4pPr>
            <a:lvl5pPr marL="1819211" indent="0">
              <a:buNone/>
              <a:defRPr sz="1600" b="1"/>
            </a:lvl5pPr>
            <a:lvl6pPr marL="2274005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584" indent="0">
              <a:buNone/>
              <a:defRPr sz="1600" b="1"/>
            </a:lvl8pPr>
            <a:lvl9pPr marL="36383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AB7F-3F71-4495-8D80-E628640A25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005174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D20D-DCBF-4C88-A894-DC78844E59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256869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EB66A-9EEA-464C-A94A-5EEFC715F2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3720834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0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805" indent="0">
              <a:buNone/>
              <a:defRPr sz="1200"/>
            </a:lvl2pPr>
            <a:lvl3pPr marL="909611" indent="0">
              <a:buNone/>
              <a:defRPr sz="1000"/>
            </a:lvl3pPr>
            <a:lvl4pPr marL="1364411" indent="0">
              <a:buNone/>
              <a:defRPr sz="900"/>
            </a:lvl4pPr>
            <a:lvl5pPr marL="1819211" indent="0">
              <a:buNone/>
              <a:defRPr sz="900"/>
            </a:lvl5pPr>
            <a:lvl6pPr marL="2274005" indent="0">
              <a:buNone/>
              <a:defRPr sz="900"/>
            </a:lvl6pPr>
            <a:lvl7pPr marL="2728795" indent="0">
              <a:buNone/>
              <a:defRPr sz="900"/>
            </a:lvl7pPr>
            <a:lvl8pPr marL="3183584" indent="0">
              <a:buNone/>
              <a:defRPr sz="900"/>
            </a:lvl8pPr>
            <a:lvl9pPr marL="3638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AB4E6-2EA6-46F9-B7A8-F58D787F8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60829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lIns="90954" tIns="45474" rIns="90954" bIns="45474"/>
          <a:lstStyle>
            <a:lvl1pPr marL="0" indent="0">
              <a:buNone/>
              <a:defRPr sz="3200"/>
            </a:lvl1pPr>
            <a:lvl2pPr marL="454805" indent="0">
              <a:buNone/>
              <a:defRPr sz="2800"/>
            </a:lvl2pPr>
            <a:lvl3pPr marL="909611" indent="0">
              <a:buNone/>
              <a:defRPr sz="2400"/>
            </a:lvl3pPr>
            <a:lvl4pPr marL="1364411" indent="0">
              <a:buNone/>
              <a:defRPr sz="2000"/>
            </a:lvl4pPr>
            <a:lvl5pPr marL="1819211" indent="0">
              <a:buNone/>
              <a:defRPr sz="2000"/>
            </a:lvl5pPr>
            <a:lvl6pPr marL="2274005" indent="0">
              <a:buNone/>
              <a:defRPr sz="2000"/>
            </a:lvl6pPr>
            <a:lvl7pPr marL="2728795" indent="0">
              <a:buNone/>
              <a:defRPr sz="2000"/>
            </a:lvl7pPr>
            <a:lvl8pPr marL="3183584" indent="0">
              <a:buNone/>
              <a:defRPr sz="2000"/>
            </a:lvl8pPr>
            <a:lvl9pPr marL="3638383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805" indent="0">
              <a:buNone/>
              <a:defRPr sz="1200"/>
            </a:lvl2pPr>
            <a:lvl3pPr marL="909611" indent="0">
              <a:buNone/>
              <a:defRPr sz="1000"/>
            </a:lvl3pPr>
            <a:lvl4pPr marL="1364411" indent="0">
              <a:buNone/>
              <a:defRPr sz="900"/>
            </a:lvl4pPr>
            <a:lvl5pPr marL="1819211" indent="0">
              <a:buNone/>
              <a:defRPr sz="900"/>
            </a:lvl5pPr>
            <a:lvl6pPr marL="2274005" indent="0">
              <a:buNone/>
              <a:defRPr sz="900"/>
            </a:lvl6pPr>
            <a:lvl7pPr marL="2728795" indent="0">
              <a:buNone/>
              <a:defRPr sz="900"/>
            </a:lvl7pPr>
            <a:lvl8pPr marL="3183584" indent="0">
              <a:buNone/>
              <a:defRPr sz="900"/>
            </a:lvl8pPr>
            <a:lvl9pPr marL="3638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D498-EE35-46E1-A9C6-454D70F2F2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21580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1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5CD0-2A96-4BD9-B2E5-2B59A14669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220123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41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C502A-958F-4F8E-B4B7-14944FB9F6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881530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31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06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13D2C-2771-47F5-8E2C-0CFC383141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9830860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43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34" y="1174043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71245-493D-4B05-AA31-1D103D9EC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8832629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977" y="207511"/>
            <a:ext cx="8230054" cy="438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6569" y="4767510"/>
            <a:ext cx="2133927" cy="273537"/>
          </a:xfrm>
          <a:prstGeom prst="rect">
            <a:avLst/>
          </a:prstGeom>
        </p:spPr>
        <p:txBody>
          <a:bodyPr lIns="78876" tIns="39440" rIns="78876" bIns="39440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4019">
              <a:defRPr/>
            </a:pPr>
            <a:endParaRPr lang="ru-RU" sz="1600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330" y="4767510"/>
            <a:ext cx="2895343" cy="273537"/>
          </a:xfrm>
          <a:prstGeom prst="rect">
            <a:avLst/>
          </a:prstGeom>
        </p:spPr>
        <p:txBody>
          <a:bodyPr lIns="78876" tIns="39440" rIns="78876" bIns="39440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defTabSz="914019">
              <a:defRPr/>
            </a:pPr>
            <a:endParaRPr lang="ru-RU" sz="1600"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95A9-D6DA-4742-B8EB-76C3BC2BDC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39373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648" indent="0">
              <a:buNone/>
              <a:defRPr sz="2800"/>
            </a:lvl2pPr>
            <a:lvl3pPr marL="903300" indent="0">
              <a:buNone/>
              <a:defRPr sz="2400"/>
            </a:lvl3pPr>
            <a:lvl4pPr marL="1354951" indent="0">
              <a:buNone/>
              <a:defRPr sz="2000"/>
            </a:lvl4pPr>
            <a:lvl5pPr marL="1806602" indent="0">
              <a:buNone/>
              <a:defRPr sz="2000"/>
            </a:lvl5pPr>
            <a:lvl6pPr marL="2258254" indent="0">
              <a:buNone/>
              <a:defRPr sz="2000"/>
            </a:lvl6pPr>
            <a:lvl7pPr marL="2709899" indent="0">
              <a:buNone/>
              <a:defRPr sz="2000"/>
            </a:lvl7pPr>
            <a:lvl8pPr marL="3161544" indent="0">
              <a:buNone/>
              <a:defRPr sz="2000"/>
            </a:lvl8pPr>
            <a:lvl9pPr marL="361319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648" indent="0">
              <a:buNone/>
              <a:defRPr sz="1200"/>
            </a:lvl2pPr>
            <a:lvl3pPr marL="903300" indent="0">
              <a:buNone/>
              <a:defRPr sz="1000"/>
            </a:lvl3pPr>
            <a:lvl4pPr marL="1354951" indent="0">
              <a:buNone/>
              <a:defRPr sz="900"/>
            </a:lvl4pPr>
            <a:lvl5pPr marL="1806602" indent="0">
              <a:buNone/>
              <a:defRPr sz="900"/>
            </a:lvl5pPr>
            <a:lvl6pPr marL="2258254" indent="0">
              <a:buNone/>
              <a:defRPr sz="900"/>
            </a:lvl6pPr>
            <a:lvl7pPr marL="2709899" indent="0">
              <a:buNone/>
              <a:defRPr sz="900"/>
            </a:lvl7pPr>
            <a:lvl8pPr marL="3161544" indent="0">
              <a:buNone/>
              <a:defRPr sz="900"/>
            </a:lvl8pPr>
            <a:lvl9pPr marL="36131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690" indent="0" algn="r">
              <a:buNone/>
              <a:defRPr>
                <a:solidFill>
                  <a:schemeClr val="tx1"/>
                </a:solidFill>
              </a:defRPr>
            </a:lvl1pPr>
            <a:lvl2pPr marL="456914" indent="0" algn="ctr">
              <a:buNone/>
            </a:lvl2pPr>
            <a:lvl3pPr marL="913829" indent="0" algn="ctr">
              <a:buNone/>
            </a:lvl3pPr>
            <a:lvl4pPr marL="1370743" indent="0" algn="ctr">
              <a:buNone/>
            </a:lvl4pPr>
            <a:lvl5pPr marL="1827654" indent="0" algn="ctr">
              <a:buNone/>
            </a:lvl5pPr>
            <a:lvl6pPr marL="2284562" indent="0" algn="ctr">
              <a:buNone/>
            </a:lvl6pPr>
            <a:lvl7pPr marL="2741475" indent="0" algn="ctr">
              <a:buNone/>
            </a:lvl7pPr>
            <a:lvl8pPr marL="3198389" indent="0" algn="ctr">
              <a:buNone/>
            </a:lvl8pPr>
            <a:lvl9pPr marL="3655302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55E9-750C-4533-BFBA-23B2E700A97D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640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F32FA-3558-49C5-A172-2F8737B7D8FE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79806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690" rIns="4569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ECD9-BF78-4B00-9F38-4B14A133693D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6632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8805-F691-43F8-99EC-F2FB01ABBFA1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46977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690" tIns="0" rIns="4569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30"/>
            <a:ext cx="4041775" cy="491132"/>
          </a:xfrm>
        </p:spPr>
        <p:txBody>
          <a:bodyPr lIns="45690" tIns="0" rIns="4569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16428-D8FD-44A6-A66B-580AA89BEDEB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13548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CDA8B-8BAA-4C08-9FDA-2336818B37DC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43361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4E09-DEF3-4814-A690-5DE1904252CC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6062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D0A9-18E5-490C-92BB-2665AE554041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06560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7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0" rIns="91383" bIns="45690" anchor="ctr"/>
          <a:lstStyle/>
          <a:p>
            <a:pPr algn="ctr" defTabSz="914019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90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0" rIns="91383" bIns="45690" anchor="ctr"/>
          <a:lstStyle/>
          <a:p>
            <a:pPr algn="ctr" defTabSz="914019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0" rIns="91383" bIns="45690"/>
          <a:lstStyle/>
          <a:p>
            <a:pPr defTabSz="914019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71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0" rIns="91383" bIns="45690"/>
          <a:lstStyle/>
          <a:p>
            <a:pPr defTabSz="914019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9"/>
            <a:ext cx="2212848" cy="1186966"/>
          </a:xfrm>
        </p:spPr>
        <p:txBody>
          <a:bodyPr lIns="45690" rIns="45690" bIns="4569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66" rIns="4569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74"/>
            <a:ext cx="609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9956-256F-4920-9907-6A4B8CF1F0D2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0020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750AC-02A3-480C-9F21-FDE5D2046272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3549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B4EC-0FBB-4A0B-8C71-896B2AE375E1}" type="slidenum">
              <a:rPr lang="ru-RU" smtClean="0">
                <a:solidFill>
                  <a:srgbClr val="00539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0077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5"/>
            <a:ext cx="7772400" cy="1102519"/>
          </a:xfrm>
        </p:spPr>
        <p:txBody>
          <a:bodyPr/>
          <a:lstStyle>
            <a:lvl1pPr>
              <a:defRPr sz="35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8958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51D34-9CFD-4C59-B80F-7467556412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07632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4"/>
            <a:ext cx="7772400" cy="1021556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3855" indent="0">
              <a:buNone/>
              <a:defRPr sz="1800"/>
            </a:lvl2pPr>
            <a:lvl3pPr marL="887711" indent="0">
              <a:buNone/>
              <a:defRPr sz="1600"/>
            </a:lvl3pPr>
            <a:lvl4pPr marL="1331562" indent="0">
              <a:buNone/>
              <a:defRPr sz="1400"/>
            </a:lvl4pPr>
            <a:lvl5pPr marL="1775411" indent="0">
              <a:buNone/>
              <a:defRPr sz="1400"/>
            </a:lvl5pPr>
            <a:lvl6pPr marL="2219257" indent="0">
              <a:buNone/>
              <a:defRPr sz="1400"/>
            </a:lvl6pPr>
            <a:lvl7pPr marL="2663100" indent="0">
              <a:buNone/>
              <a:defRPr sz="1400"/>
            </a:lvl7pPr>
            <a:lvl8pPr marL="3106940" indent="0">
              <a:buNone/>
              <a:defRPr sz="1400"/>
            </a:lvl8pPr>
            <a:lvl9pPr marL="355078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EA929-ED83-419E-A500-B509B13F8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665204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14" y="937022"/>
            <a:ext cx="3978275" cy="370879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90" y="937022"/>
            <a:ext cx="3978275" cy="370879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0DEE-AD50-4A82-A461-776B1C6C67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9186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3855" indent="0">
              <a:buNone/>
              <a:defRPr sz="2000" b="1"/>
            </a:lvl2pPr>
            <a:lvl3pPr marL="887711" indent="0">
              <a:buNone/>
              <a:defRPr sz="1800" b="1"/>
            </a:lvl3pPr>
            <a:lvl4pPr marL="1331562" indent="0">
              <a:buNone/>
              <a:defRPr sz="1600" b="1"/>
            </a:lvl4pPr>
            <a:lvl5pPr marL="1775411" indent="0">
              <a:buNone/>
              <a:defRPr sz="1600" b="1"/>
            </a:lvl5pPr>
            <a:lvl6pPr marL="2219257" indent="0">
              <a:buNone/>
              <a:defRPr sz="1600" b="1"/>
            </a:lvl6pPr>
            <a:lvl7pPr marL="2663100" indent="0">
              <a:buNone/>
              <a:defRPr sz="1600" b="1"/>
            </a:lvl7pPr>
            <a:lvl8pPr marL="3106940" indent="0">
              <a:buNone/>
              <a:defRPr sz="1600" b="1"/>
            </a:lvl8pPr>
            <a:lvl9pPr marL="355078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3855" indent="0">
              <a:buNone/>
              <a:defRPr sz="2000" b="1"/>
            </a:lvl2pPr>
            <a:lvl3pPr marL="887711" indent="0">
              <a:buNone/>
              <a:defRPr sz="1800" b="1"/>
            </a:lvl3pPr>
            <a:lvl4pPr marL="1331562" indent="0">
              <a:buNone/>
              <a:defRPr sz="1600" b="1"/>
            </a:lvl4pPr>
            <a:lvl5pPr marL="1775411" indent="0">
              <a:buNone/>
              <a:defRPr sz="1600" b="1"/>
            </a:lvl5pPr>
            <a:lvl6pPr marL="2219257" indent="0">
              <a:buNone/>
              <a:defRPr sz="1600" b="1"/>
            </a:lvl6pPr>
            <a:lvl7pPr marL="2663100" indent="0">
              <a:buNone/>
              <a:defRPr sz="1600" b="1"/>
            </a:lvl7pPr>
            <a:lvl8pPr marL="3106940" indent="0">
              <a:buNone/>
              <a:defRPr sz="1600" b="1"/>
            </a:lvl8pPr>
            <a:lvl9pPr marL="355078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8EC51-D529-42E5-94A1-1C7E1E5E31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0111638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C2F-4A2D-495A-AC19-2CF44601A4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96294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1DF5C-DAAC-4C4E-870F-D77D3EC23F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4061427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6" y="204805"/>
            <a:ext cx="5111750" cy="438983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9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3855" indent="0">
              <a:buNone/>
              <a:defRPr sz="1200"/>
            </a:lvl2pPr>
            <a:lvl3pPr marL="887711" indent="0">
              <a:buNone/>
              <a:defRPr sz="1000"/>
            </a:lvl3pPr>
            <a:lvl4pPr marL="1331562" indent="0">
              <a:buNone/>
              <a:defRPr sz="900"/>
            </a:lvl4pPr>
            <a:lvl5pPr marL="1775411" indent="0">
              <a:buNone/>
              <a:defRPr sz="900"/>
            </a:lvl5pPr>
            <a:lvl6pPr marL="2219257" indent="0">
              <a:buNone/>
              <a:defRPr sz="900"/>
            </a:lvl6pPr>
            <a:lvl7pPr marL="2663100" indent="0">
              <a:buNone/>
              <a:defRPr sz="900"/>
            </a:lvl7pPr>
            <a:lvl8pPr marL="3106940" indent="0">
              <a:buNone/>
              <a:defRPr sz="900"/>
            </a:lvl8pPr>
            <a:lvl9pPr marL="355078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8C98B-C780-4DFE-A49D-FBAE171ADF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650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100"/>
            </a:lvl1pPr>
            <a:lvl2pPr marL="443855" indent="0">
              <a:buNone/>
              <a:defRPr sz="2700"/>
            </a:lvl2pPr>
            <a:lvl3pPr marL="887711" indent="0">
              <a:buNone/>
              <a:defRPr sz="2300"/>
            </a:lvl3pPr>
            <a:lvl4pPr marL="1331562" indent="0">
              <a:buNone/>
              <a:defRPr sz="2000"/>
            </a:lvl4pPr>
            <a:lvl5pPr marL="1775411" indent="0">
              <a:buNone/>
              <a:defRPr sz="2000"/>
            </a:lvl5pPr>
            <a:lvl6pPr marL="2219257" indent="0">
              <a:buNone/>
              <a:defRPr sz="2000"/>
            </a:lvl6pPr>
            <a:lvl7pPr marL="2663100" indent="0">
              <a:buNone/>
              <a:defRPr sz="2000"/>
            </a:lvl7pPr>
            <a:lvl8pPr marL="3106940" indent="0">
              <a:buNone/>
              <a:defRPr sz="2000"/>
            </a:lvl8pPr>
            <a:lvl9pPr marL="355078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3855" indent="0">
              <a:buNone/>
              <a:defRPr sz="1200"/>
            </a:lvl2pPr>
            <a:lvl3pPr marL="887711" indent="0">
              <a:buNone/>
              <a:defRPr sz="1000"/>
            </a:lvl3pPr>
            <a:lvl4pPr marL="1331562" indent="0">
              <a:buNone/>
              <a:defRPr sz="900"/>
            </a:lvl4pPr>
            <a:lvl5pPr marL="1775411" indent="0">
              <a:buNone/>
              <a:defRPr sz="900"/>
            </a:lvl5pPr>
            <a:lvl6pPr marL="2219257" indent="0">
              <a:buNone/>
              <a:defRPr sz="900"/>
            </a:lvl6pPr>
            <a:lvl7pPr marL="2663100" indent="0">
              <a:buNone/>
              <a:defRPr sz="900"/>
            </a:lvl7pPr>
            <a:lvl8pPr marL="3106940" indent="0">
              <a:buNone/>
              <a:defRPr sz="900"/>
            </a:lvl8pPr>
            <a:lvl9pPr marL="355078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4F2D1-B135-4376-B4EE-2AAD565277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563998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2585A-F156-4811-9561-E4BF9F04BC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689806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1" y="8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24" y="8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8A15-7192-480D-ABFF-E2A7882858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75965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14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90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F0063-DA60-4FB3-AC8E-38680C2FC2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512628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6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32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18" y="1174032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DFEB2-752C-4D9F-B20B-8CD9DCFDB3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812723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838" indent="0" algn="ctr">
              <a:buNone/>
              <a:defRPr/>
            </a:lvl2pPr>
            <a:lvl3pPr marL="903678" indent="0" algn="ctr">
              <a:buNone/>
              <a:defRPr/>
            </a:lvl3pPr>
            <a:lvl4pPr marL="1355518" indent="0" algn="ctr">
              <a:buNone/>
              <a:defRPr/>
            </a:lvl4pPr>
            <a:lvl5pPr marL="1807358" indent="0" algn="ctr">
              <a:buNone/>
              <a:defRPr/>
            </a:lvl5pPr>
            <a:lvl6pPr marL="2259199" indent="0" algn="ctr">
              <a:buNone/>
              <a:defRPr/>
            </a:lvl6pPr>
            <a:lvl7pPr marL="2711033" indent="0" algn="ctr">
              <a:buNone/>
              <a:defRPr/>
            </a:lvl7pPr>
            <a:lvl8pPr marL="3162867" indent="0" algn="ctr">
              <a:buNone/>
              <a:defRPr/>
            </a:lvl8pPr>
            <a:lvl9pPr marL="361470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8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38" indent="0">
              <a:buNone/>
              <a:defRPr sz="1800"/>
            </a:lvl2pPr>
            <a:lvl3pPr marL="903678" indent="0">
              <a:buNone/>
              <a:defRPr sz="1600"/>
            </a:lvl3pPr>
            <a:lvl4pPr marL="1355518" indent="0">
              <a:buNone/>
              <a:defRPr sz="1400"/>
            </a:lvl4pPr>
            <a:lvl5pPr marL="1807358" indent="0">
              <a:buNone/>
              <a:defRPr sz="1400"/>
            </a:lvl5pPr>
            <a:lvl6pPr marL="2259199" indent="0">
              <a:buNone/>
              <a:defRPr sz="1400"/>
            </a:lvl6pPr>
            <a:lvl7pPr marL="2711033" indent="0">
              <a:buNone/>
              <a:defRPr sz="1400"/>
            </a:lvl7pPr>
            <a:lvl8pPr marL="3162867" indent="0">
              <a:buNone/>
              <a:defRPr sz="1400"/>
            </a:lvl8pPr>
            <a:lvl9pPr marL="361470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38" indent="0">
              <a:buNone/>
              <a:defRPr sz="2000" b="1"/>
            </a:lvl2pPr>
            <a:lvl3pPr marL="903678" indent="0">
              <a:buNone/>
              <a:defRPr sz="1800" b="1"/>
            </a:lvl3pPr>
            <a:lvl4pPr marL="1355518" indent="0">
              <a:buNone/>
              <a:defRPr sz="1600" b="1"/>
            </a:lvl4pPr>
            <a:lvl5pPr marL="1807358" indent="0">
              <a:buNone/>
              <a:defRPr sz="1600" b="1"/>
            </a:lvl5pPr>
            <a:lvl6pPr marL="2259199" indent="0">
              <a:buNone/>
              <a:defRPr sz="1600" b="1"/>
            </a:lvl6pPr>
            <a:lvl7pPr marL="2711033" indent="0">
              <a:buNone/>
              <a:defRPr sz="1600" b="1"/>
            </a:lvl7pPr>
            <a:lvl8pPr marL="3162867" indent="0">
              <a:buNone/>
              <a:defRPr sz="1600" b="1"/>
            </a:lvl8pPr>
            <a:lvl9pPr marL="361470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38" indent="0">
              <a:buNone/>
              <a:defRPr sz="2000" b="1"/>
            </a:lvl2pPr>
            <a:lvl3pPr marL="903678" indent="0">
              <a:buNone/>
              <a:defRPr sz="1800" b="1"/>
            </a:lvl3pPr>
            <a:lvl4pPr marL="1355518" indent="0">
              <a:buNone/>
              <a:defRPr sz="1600" b="1"/>
            </a:lvl4pPr>
            <a:lvl5pPr marL="1807358" indent="0">
              <a:buNone/>
              <a:defRPr sz="1600" b="1"/>
            </a:lvl5pPr>
            <a:lvl6pPr marL="2259199" indent="0">
              <a:buNone/>
              <a:defRPr sz="1600" b="1"/>
            </a:lvl6pPr>
            <a:lvl7pPr marL="2711033" indent="0">
              <a:buNone/>
              <a:defRPr sz="1600" b="1"/>
            </a:lvl7pPr>
            <a:lvl8pPr marL="3162867" indent="0">
              <a:buNone/>
              <a:defRPr sz="1600" b="1"/>
            </a:lvl8pPr>
            <a:lvl9pPr marL="361470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50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838" indent="0">
              <a:buNone/>
              <a:defRPr sz="1200"/>
            </a:lvl2pPr>
            <a:lvl3pPr marL="903678" indent="0">
              <a:buNone/>
              <a:defRPr sz="1000"/>
            </a:lvl3pPr>
            <a:lvl4pPr marL="1355518" indent="0">
              <a:buNone/>
              <a:defRPr sz="900"/>
            </a:lvl4pPr>
            <a:lvl5pPr marL="1807358" indent="0">
              <a:buNone/>
              <a:defRPr sz="900"/>
            </a:lvl5pPr>
            <a:lvl6pPr marL="2259199" indent="0">
              <a:buNone/>
              <a:defRPr sz="900"/>
            </a:lvl6pPr>
            <a:lvl7pPr marL="2711033" indent="0">
              <a:buNone/>
              <a:defRPr sz="900"/>
            </a:lvl7pPr>
            <a:lvl8pPr marL="3162867" indent="0">
              <a:buNone/>
              <a:defRPr sz="900"/>
            </a:lvl8pPr>
            <a:lvl9pPr marL="361470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838" indent="0">
              <a:buNone/>
              <a:defRPr sz="2800"/>
            </a:lvl2pPr>
            <a:lvl3pPr marL="903678" indent="0">
              <a:buNone/>
              <a:defRPr sz="2400"/>
            </a:lvl3pPr>
            <a:lvl4pPr marL="1355518" indent="0">
              <a:buNone/>
              <a:defRPr sz="2000"/>
            </a:lvl4pPr>
            <a:lvl5pPr marL="1807358" indent="0">
              <a:buNone/>
              <a:defRPr sz="2000"/>
            </a:lvl5pPr>
            <a:lvl6pPr marL="2259199" indent="0">
              <a:buNone/>
              <a:defRPr sz="2000"/>
            </a:lvl6pPr>
            <a:lvl7pPr marL="2711033" indent="0">
              <a:buNone/>
              <a:defRPr sz="2000"/>
            </a:lvl7pPr>
            <a:lvl8pPr marL="3162867" indent="0">
              <a:buNone/>
              <a:defRPr sz="2000"/>
            </a:lvl8pPr>
            <a:lvl9pPr marL="361470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838" indent="0">
              <a:buNone/>
              <a:defRPr sz="1200"/>
            </a:lvl2pPr>
            <a:lvl3pPr marL="903678" indent="0">
              <a:buNone/>
              <a:defRPr sz="1000"/>
            </a:lvl3pPr>
            <a:lvl4pPr marL="1355518" indent="0">
              <a:buNone/>
              <a:defRPr sz="900"/>
            </a:lvl4pPr>
            <a:lvl5pPr marL="1807358" indent="0">
              <a:buNone/>
              <a:defRPr sz="900"/>
            </a:lvl5pPr>
            <a:lvl6pPr marL="2259199" indent="0">
              <a:buNone/>
              <a:defRPr sz="900"/>
            </a:lvl6pPr>
            <a:lvl7pPr marL="2711033" indent="0">
              <a:buNone/>
              <a:defRPr sz="900"/>
            </a:lvl7pPr>
            <a:lvl8pPr marL="3162867" indent="0">
              <a:buNone/>
              <a:defRPr sz="900"/>
            </a:lvl8pPr>
            <a:lvl9pPr marL="361470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9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4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4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1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65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886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27" y="135250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28" y="135250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22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498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0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139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58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0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201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3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301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8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222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9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561" indent="0" algn="ctr">
              <a:buNone/>
            </a:lvl2pPr>
            <a:lvl3pPr marL="913125" indent="0" algn="ctr">
              <a:buNone/>
            </a:lvl3pPr>
            <a:lvl4pPr marL="1369684" indent="0" algn="ctr">
              <a:buNone/>
            </a:lvl4pPr>
            <a:lvl5pPr marL="1826242" indent="0" algn="ctr">
              <a:buNone/>
            </a:lvl5pPr>
            <a:lvl6pPr marL="2282802" indent="0" algn="ctr">
              <a:buNone/>
            </a:lvl6pPr>
            <a:lvl7pPr marL="2739354" indent="0" algn="ctr">
              <a:buNone/>
            </a:lvl7pPr>
            <a:lvl8pPr marL="3195916" indent="0" algn="ctr">
              <a:buNone/>
            </a:lvl8pPr>
            <a:lvl9pPr marL="365247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328" tIns="45663" rIns="91328" bIns="45663"/>
          <a:lstStyle>
            <a:lvl1pPr>
              <a:defRPr dirty="0"/>
            </a:lvl1pPr>
            <a:extLst/>
          </a:lstStyle>
          <a:p>
            <a:pPr defTabSz="91340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328" tIns="45663" rIns="91328" bIns="45663"/>
          <a:lstStyle>
            <a:lvl1pPr>
              <a:defRPr/>
            </a:lvl1pPr>
          </a:lstStyle>
          <a:p>
            <a:pPr defTabSz="91340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3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9" y="1352508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3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40" y="1352508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155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1C8EF-6918-4940-A9C0-3355A37DB82E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4284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400E9-69B2-4F2B-A078-ABB1F703DE16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4469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FA20-054C-46BC-95EB-218BF297B2C7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786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63284-AA95-413D-893B-DA8ED6A6E9AC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23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8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3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8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654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0" indent="0">
              <a:buNone/>
              <a:defRPr sz="2000" b="1"/>
            </a:lvl2pPr>
            <a:lvl3pPr marL="913263" indent="0">
              <a:buNone/>
              <a:defRPr sz="1800" b="1"/>
            </a:lvl3pPr>
            <a:lvl4pPr marL="1369893" indent="0">
              <a:buNone/>
              <a:defRPr sz="1600" b="1"/>
            </a:lvl4pPr>
            <a:lvl5pPr marL="1826525" indent="0">
              <a:buNone/>
              <a:defRPr sz="1600" b="1"/>
            </a:lvl5pPr>
            <a:lvl6pPr marL="2283154" indent="0">
              <a:buNone/>
              <a:defRPr sz="1600" b="1"/>
            </a:lvl6pPr>
            <a:lvl7pPr marL="2739784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0" indent="0">
              <a:buNone/>
              <a:defRPr sz="2000" b="1"/>
            </a:lvl2pPr>
            <a:lvl3pPr marL="913263" indent="0">
              <a:buNone/>
              <a:defRPr sz="1800" b="1"/>
            </a:lvl3pPr>
            <a:lvl4pPr marL="1369893" indent="0">
              <a:buNone/>
              <a:defRPr sz="1600" b="1"/>
            </a:lvl4pPr>
            <a:lvl5pPr marL="1826525" indent="0">
              <a:buNone/>
              <a:defRPr sz="1600" b="1"/>
            </a:lvl5pPr>
            <a:lvl6pPr marL="2283154" indent="0">
              <a:buNone/>
              <a:defRPr sz="1600" b="1"/>
            </a:lvl6pPr>
            <a:lvl7pPr marL="2739784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06792-39AF-4357-95F3-1D7F7FC19C4A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234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1FD5-EE81-4106-A549-DF664F183A20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2735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56FFE-220B-49E0-8706-4CECC747B8D7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5180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3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30" indent="0">
              <a:buNone/>
              <a:defRPr sz="1200"/>
            </a:lvl2pPr>
            <a:lvl3pPr marL="913263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4" indent="0">
              <a:buNone/>
              <a:defRPr sz="900"/>
            </a:lvl6pPr>
            <a:lvl7pPr marL="2739784" indent="0">
              <a:buNone/>
              <a:defRPr sz="900"/>
            </a:lvl7pPr>
            <a:lvl8pPr marL="3196410" indent="0">
              <a:buNone/>
              <a:defRPr sz="900"/>
            </a:lvl8pPr>
            <a:lvl9pPr marL="36530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AF09-798D-410B-B033-6D7E8D1A5811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1471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630" indent="0">
              <a:buNone/>
              <a:defRPr sz="2800"/>
            </a:lvl2pPr>
            <a:lvl3pPr marL="913263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4" indent="0">
              <a:buNone/>
              <a:defRPr sz="2000"/>
            </a:lvl6pPr>
            <a:lvl7pPr marL="2739784" indent="0">
              <a:buNone/>
              <a:defRPr sz="2000"/>
            </a:lvl7pPr>
            <a:lvl8pPr marL="3196410" indent="0">
              <a:buNone/>
              <a:defRPr sz="2000"/>
            </a:lvl8pPr>
            <a:lvl9pPr marL="3653043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30" indent="0">
              <a:buNone/>
              <a:defRPr sz="1200"/>
            </a:lvl2pPr>
            <a:lvl3pPr marL="913263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4" indent="0">
              <a:buNone/>
              <a:defRPr sz="900"/>
            </a:lvl6pPr>
            <a:lvl7pPr marL="2739784" indent="0">
              <a:buNone/>
              <a:defRPr sz="900"/>
            </a:lvl7pPr>
            <a:lvl8pPr marL="3196410" indent="0">
              <a:buNone/>
              <a:defRPr sz="900"/>
            </a:lvl8pPr>
            <a:lvl9pPr marL="36530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4CAB-1C28-4756-9AE2-0BE3DCCAD644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1727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A9BC8-F12A-4405-A25E-3CF54FBB5139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7557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599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4FD90-8B03-40C3-863D-699C6EDD5FA2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3705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9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50557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F1DE-D850-478A-A74C-372392FD0E79}" type="slidenum">
              <a:rPr lang="ru-RU">
                <a:solidFill>
                  <a:srgbClr val="850557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4562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28" indent="0">
              <a:buNone/>
              <a:defRPr sz="2000" b="1"/>
            </a:lvl2pPr>
            <a:lvl3pPr marL="902659" indent="0">
              <a:buNone/>
              <a:defRPr sz="1800" b="1"/>
            </a:lvl3pPr>
            <a:lvl4pPr marL="1353993" indent="0">
              <a:buNone/>
              <a:defRPr sz="1600" b="1"/>
            </a:lvl4pPr>
            <a:lvl5pPr marL="1805330" indent="0">
              <a:buNone/>
              <a:defRPr sz="1600" b="1"/>
            </a:lvl5pPr>
            <a:lvl6pPr marL="2256660" indent="0">
              <a:buNone/>
              <a:defRPr sz="1600" b="1"/>
            </a:lvl6pPr>
            <a:lvl7pPr marL="2707984" indent="0">
              <a:buNone/>
              <a:defRPr sz="1600" b="1"/>
            </a:lvl7pPr>
            <a:lvl8pPr marL="3159314" indent="0">
              <a:buNone/>
              <a:defRPr sz="1600" b="1"/>
            </a:lvl8pPr>
            <a:lvl9pPr marL="3610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3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3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8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897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76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207" indent="0" algn="ctr">
              <a:buNone/>
            </a:lvl2pPr>
            <a:lvl3pPr marL="912423" indent="0" algn="ctr">
              <a:buNone/>
            </a:lvl3pPr>
            <a:lvl4pPr marL="1368630" indent="0" algn="ctr">
              <a:buNone/>
            </a:lvl4pPr>
            <a:lvl5pPr marL="1824837" indent="0" algn="ctr">
              <a:buNone/>
            </a:lvl5pPr>
            <a:lvl6pPr marL="2281041" indent="0" algn="ctr">
              <a:buNone/>
            </a:lvl6pPr>
            <a:lvl7pPr marL="2737243" indent="0" algn="ctr">
              <a:buNone/>
            </a:lvl7pPr>
            <a:lvl8pPr marL="3193448" indent="0" algn="ctr">
              <a:buNone/>
            </a:lvl8pPr>
            <a:lvl9pPr marL="3649659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5" y="4729162"/>
            <a:ext cx="2133600" cy="357188"/>
          </a:xfrm>
          <a:prstGeom prst="rect">
            <a:avLst/>
          </a:prstGeom>
        </p:spPr>
        <p:txBody>
          <a:bodyPr lIns="91259" tIns="45627" rIns="91259" bIns="45627"/>
          <a:lstStyle>
            <a:lvl1pPr>
              <a:defRPr dirty="0"/>
            </a:lvl1pPr>
            <a:extLst/>
          </a:lstStyle>
          <a:p>
            <a:pPr defTabSz="800256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5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4225" indent="0" algn="ctr">
              <a:buNone/>
            </a:lvl2pPr>
            <a:lvl3pPr marL="908449" indent="0" algn="ctr">
              <a:buNone/>
            </a:lvl3pPr>
            <a:lvl4pPr marL="1362672" indent="0" algn="ctr">
              <a:buNone/>
            </a:lvl4pPr>
            <a:lvl5pPr marL="1816898" indent="0" algn="ctr">
              <a:buNone/>
            </a:lvl5pPr>
            <a:lvl6pPr marL="2271112" indent="0" algn="ctr">
              <a:buNone/>
            </a:lvl6pPr>
            <a:lvl7pPr marL="2725329" indent="0" algn="ctr">
              <a:buNone/>
            </a:lvl7pPr>
            <a:lvl8pPr marL="3179546" indent="0" algn="ctr">
              <a:buNone/>
            </a:lvl8pPr>
            <a:lvl9pPr marL="363376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4155-027E-40A6-867D-140112D6B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151648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180FA-7EB3-4C66-BD27-7F7E2BC4E5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77212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8250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2AFA8-84CC-4920-AEC1-683F970B80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473297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16F7-16D0-4BC3-AB3C-794A33F39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98381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26F04-0DCC-4AB5-B3CE-53D4074414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167705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AE18-32C7-474A-A41A-400592D0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493168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B5A19-45A2-4D56-9640-07D27B555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50498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5421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E614-4E41-43A1-BDD3-B9C1073D24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297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5" y="4729162"/>
            <a:ext cx="2133600" cy="357188"/>
          </a:xfrm>
          <a:prstGeom prst="rect">
            <a:avLst/>
          </a:prstGeom>
        </p:spPr>
        <p:txBody>
          <a:bodyPr lIns="91259" tIns="45627" rIns="91259" bIns="45627"/>
          <a:lstStyle>
            <a:lvl1pPr>
              <a:defRPr/>
            </a:lvl1pPr>
          </a:lstStyle>
          <a:p>
            <a:pPr defTabSz="800256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842" tIns="272517" rIns="90842" bIns="45421">
            <a:normAutofit/>
          </a:bodyPr>
          <a:lstStyle>
            <a:extLst/>
          </a:lstStyle>
          <a:p>
            <a:pPr indent="-281610" defTabSz="449263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5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0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517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B3C8-8038-4743-9F2F-34E0F17652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86706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28DAC-C294-4EC0-B095-02038AA0C3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467053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40E5-D490-461D-8832-F1FB60623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46892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437BC5C-6FEF-4936-89FF-4C97D554B0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509975"/>
      </p:ext>
    </p:extLst>
  </p:cSld>
  <p:clrMapOvr>
    <a:masterClrMapping/>
  </p:clrMapOvr>
  <p:transition spd="slow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98" tIns="36053" rIns="72098" bIns="3605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3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3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fld id="{DB756A11-15B9-4362-A822-604EDF109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771916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47C7740F-9C90-4448-B803-7BD796810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02701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3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CF5B65B-F7D9-4D08-9E9C-15F6371FA9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52128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0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0406B43-FA9C-41E1-8E99-2A1231063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258788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605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49375-C84D-41BC-B807-614ED3DD1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8200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88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403E-3315-403C-83DC-F07F6541B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1225988"/>
      </p:ext>
    </p:extLst>
  </p:cSld>
  <p:clrMapOvr>
    <a:masterClrMapping/>
  </p:clrMapOvr>
  <p:transition spd="med"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FD904502-EEAC-46B5-AB06-74D46DBBF9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932472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153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2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614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3" y="1352482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5" y="1352482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98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1" y="1352482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2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871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1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FF4E39"/>
                </a:solidFill>
                <a:latin typeface="Verdana" pitchFamily="34" charset="0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8CD38-519D-BA4E-A1CD-80F900F18B87}" type="slidenum">
              <a:rPr lang="en-US" smtClean="0"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latin typeface="Verdana" pitchFamily="34" charset="0"/>
              <a:cs typeface="Arial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96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2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83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9"/>
            <a:ext cx="7406640" cy="1314450"/>
          </a:xfrm>
        </p:spPr>
        <p:txBody>
          <a:bodyPr tIns="0"/>
          <a:lstStyle>
            <a:lvl1pPr marL="27424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060" indent="0" algn="ctr">
              <a:buNone/>
            </a:lvl2pPr>
            <a:lvl3pPr marL="914124" indent="0" algn="ctr">
              <a:buNone/>
            </a:lvl3pPr>
            <a:lvl4pPr marL="1371184" indent="0" algn="ctr">
              <a:buNone/>
            </a:lvl4pPr>
            <a:lvl5pPr marL="1828245" indent="0" algn="ctr">
              <a:buNone/>
            </a:lvl5pPr>
            <a:lvl6pPr marL="2285305" indent="0" algn="ctr">
              <a:buNone/>
            </a:lvl6pPr>
            <a:lvl7pPr marL="2742367" indent="0" algn="ctr">
              <a:buNone/>
            </a:lvl7pPr>
            <a:lvl8pPr marL="3199428" indent="0" algn="ctr">
              <a:buNone/>
            </a:lvl8pPr>
            <a:lvl9pPr marL="3656489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2" y="4729162"/>
            <a:ext cx="2133600" cy="357188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dirty="0"/>
            </a:lvl1pPr>
            <a:extLst/>
          </a:lstStyle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58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2" y="4729162"/>
            <a:ext cx="2133600" cy="357188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>
          <a:xfrm>
            <a:off x="3581402" y="4729162"/>
            <a:ext cx="2133600" cy="357188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dirty="0"/>
            </a:lvl1pPr>
            <a:extLst/>
          </a:lstStyle>
          <a:p>
            <a:pPr defTabSz="914400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A581D4-F54D-4BF5-ABA8-BF4CB9EDCF80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  <a:latin typeface="Verdana" pitchFamily="34" charset="0"/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Light horizontal"/>
          <p:cNvSpPr>
            <a:spLocks noChangeArrowheads="1"/>
          </p:cNvSpPr>
          <p:nvPr/>
        </p:nvSpPr>
        <p:spPr bwMode="gray">
          <a:xfrm>
            <a:off x="1" y="7144"/>
            <a:ext cx="1476375" cy="5136356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 flipV="1">
            <a:off x="0" y="3200400"/>
            <a:ext cx="9144000" cy="829866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ltGray">
          <a:xfrm>
            <a:off x="1474788" y="3867150"/>
            <a:ext cx="7129462" cy="37861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"/>
            <a:ext cx="4891087" cy="33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1447800" y="2661047"/>
            <a:ext cx="7239000" cy="1028700"/>
          </a:xfrm>
        </p:spPr>
        <p:txBody>
          <a:bodyPr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14488" y="3918347"/>
            <a:ext cx="6858000" cy="2857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245425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210A4-9C34-4CB2-88CC-167ED2564E5B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8551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66586-4311-4CAB-903C-F45030EC7C7D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0422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07244"/>
            <a:ext cx="4038600" cy="39362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7244"/>
            <a:ext cx="4038600" cy="39362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17EA-C74D-4044-AB67-A58FB525F519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985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63994-1DD0-416E-850F-41876CA1B270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1256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E6F24-647D-4E21-A519-EF6375C303B9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06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250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9E3CD-70E1-4843-8EBD-42EEF5959161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1277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F2535-0135-487E-BB6C-E5E9FC8719E0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5362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5367B-1C7D-4620-AC32-85A1F133F960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73546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377771-5DA5-4158-975C-D8425AC5F6B7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252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9316"/>
            <a:ext cx="2057400" cy="450413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9316"/>
            <a:ext cx="6019800" cy="4504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BEEBB-8585-42A8-909A-208E7FFEC12E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9291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688" y="239316"/>
            <a:ext cx="7162800" cy="4226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807244"/>
            <a:ext cx="8229600" cy="3936206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387D"/>
                </a:solidFill>
              </a:rPr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23387D"/>
                </a:solidFill>
              </a:rPr>
              <a:t>Минэкономразвития России</a:t>
            </a:r>
            <a:endParaRPr lang="en-US">
              <a:solidFill>
                <a:srgbClr val="23387D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F501B-777C-4023-9181-0E9B82DE64A6}" type="slidenum">
              <a:rPr lang="en-US">
                <a:solidFill>
                  <a:srgbClr val="23387D"/>
                </a:solidFill>
              </a:rPr>
              <a:pPr/>
              <a:t>‹#›</a:t>
            </a:fld>
            <a:endParaRPr lang="en-US">
              <a:solidFill>
                <a:srgbClr val="23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6570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989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93298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5715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9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80985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37269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52911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72856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434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69754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74546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30390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80787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4951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989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5832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58231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74951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90703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82876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04249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9213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25706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31356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1069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74389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22954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86357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16021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38221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24419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3403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6803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3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83294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59814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26845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23296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37708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98189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32920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36839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19106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8391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29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7952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46356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91292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90792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4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8163087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2" y="1028702"/>
            <a:ext cx="7851648" cy="1371600"/>
          </a:xfrm>
          <a:ln>
            <a:noFill/>
          </a:ln>
        </p:spPr>
        <p:txBody>
          <a:bodyPr tIns="0" rIns="1828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4"/>
          <a:lstStyle>
            <a:lvl1pPr marL="0" marR="45710" indent="0" algn="r">
              <a:buNone/>
              <a:defRPr>
                <a:solidFill>
                  <a:schemeClr val="tx1"/>
                </a:solidFill>
              </a:defRPr>
            </a:lvl1pPr>
            <a:lvl2pPr marL="457105" indent="0" algn="ctr">
              <a:buNone/>
            </a:lvl2pPr>
            <a:lvl3pPr marL="914209" indent="0" algn="ctr">
              <a:buNone/>
            </a:lvl3pPr>
            <a:lvl4pPr marL="1371315" indent="0" algn="ctr">
              <a:buNone/>
            </a:lvl4pPr>
            <a:lvl5pPr marL="1828417" indent="0" algn="ctr">
              <a:buNone/>
            </a:lvl5pPr>
            <a:lvl6pPr marL="2285520" indent="0" algn="ctr">
              <a:buNone/>
            </a:lvl6pPr>
            <a:lvl7pPr marL="2742625" indent="0" algn="ctr">
              <a:buNone/>
            </a:lvl7pPr>
            <a:lvl8pPr marL="3199729" indent="0" algn="ctr">
              <a:buNone/>
            </a:lvl8pPr>
            <a:lvl9pPr marL="3656835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40E25-8556-4FC0-84E6-D3B965066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26856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49C4E3-5D30-4D0C-866C-E53548EC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84813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10" rIns="4571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87849-2A57-4CBB-829B-FBC1EF75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179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642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30A497-5F38-4A34-ADCD-C1511AC79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7786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1436"/>
            <a:ext cx="4040188" cy="494514"/>
          </a:xfrm>
        </p:spPr>
        <p:txBody>
          <a:bodyPr lIns="45710" tIns="0" rIns="4571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94822"/>
            <a:ext cx="4041775" cy="491132"/>
          </a:xfrm>
        </p:spPr>
        <p:txBody>
          <a:bodyPr lIns="45710" tIns="0" rIns="4571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0E0A5-FA74-4D8C-9B37-5F01AB45C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00529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28068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B59E2-EA68-41CE-A03C-1A1C623C2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3527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C80235-BEAD-4F49-A9E4-1BBA594EA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08647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4" rIns="18284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693E46-E4D5-404C-851B-684F55AE5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4429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/>
          <a:p>
            <a:pPr algn="ctr" defTabSz="914400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51"/>
            <a:ext cx="2212848" cy="1186966"/>
          </a:xfrm>
        </p:spPr>
        <p:txBody>
          <a:bodyPr lIns="45710" rIns="45710" bIns="4571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994" rIns="4571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A0F210-6C49-4A6C-9CF8-9273C8969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06241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46065D-791F-40FC-BD1A-881BFC0B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18467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A24475-C93D-4B4C-A0C3-40CE01FB3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12088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61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9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5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4225" indent="0" algn="ctr">
              <a:buNone/>
            </a:lvl2pPr>
            <a:lvl3pPr marL="908449" indent="0" algn="ctr">
              <a:buNone/>
            </a:lvl3pPr>
            <a:lvl4pPr marL="1362672" indent="0" algn="ctr">
              <a:buNone/>
            </a:lvl4pPr>
            <a:lvl5pPr marL="1816898" indent="0" algn="ctr">
              <a:buNone/>
            </a:lvl5pPr>
            <a:lvl6pPr marL="2271112" indent="0" algn="ctr">
              <a:buNone/>
            </a:lvl6pPr>
            <a:lvl7pPr marL="2725329" indent="0" algn="ctr">
              <a:buNone/>
            </a:lvl7pPr>
            <a:lvl8pPr marL="3179546" indent="0" algn="ctr">
              <a:buNone/>
            </a:lvl8pPr>
            <a:lvl9pPr marL="363376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4155-027E-40A6-867D-140112D6B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363232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180FA-7EB3-4C66-BD27-7F7E2BC4E5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42845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8250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2AFA8-84CC-4920-AEC1-683F970B80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8979432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16F7-16D0-4BC3-AB3C-794A33F39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484820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26F04-0DCC-4AB5-B3CE-53D4074414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203706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AE18-32C7-474A-A41A-400592D0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274921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B5A19-45A2-4D56-9640-07D27B555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515485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5421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E614-4E41-43A1-BDD3-B9C1073D24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191911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842" tIns="272517" rIns="90842" bIns="45421">
            <a:normAutofit/>
          </a:bodyPr>
          <a:lstStyle>
            <a:extLst/>
          </a:lstStyle>
          <a:p>
            <a:pPr indent="-281610" defTabSz="449263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5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0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517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B3C8-8038-4743-9F2F-34E0F17652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801718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28DAC-C294-4EC0-B095-02038AA0C3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976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67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40E5-D490-461D-8832-F1FB60623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32336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437BC5C-6FEF-4936-89FF-4C97D554B0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847127"/>
      </p:ext>
    </p:extLst>
  </p:cSld>
  <p:clrMapOvr>
    <a:masterClrMapping/>
  </p:clrMapOvr>
  <p:transition spd="slow"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98" tIns="36053" rIns="72098" bIns="3605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3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3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fld id="{DB756A11-15B9-4362-A822-604EDF109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565211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47C7740F-9C90-4448-B803-7BD796810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64824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3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CF5B65B-F7D9-4D08-9E9C-15F6371FA9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60337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0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0406B43-FA9C-41E1-8E99-2A1231063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3121102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65815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49375-C84D-41BC-B807-614ED3DD1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0212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403E-3315-403C-83DC-F07F6541B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689914"/>
      </p:ext>
    </p:extLst>
  </p:cSld>
  <p:clrMapOvr>
    <a:masterClrMapping/>
  </p:clrMapOvr>
  <p:transition spd="med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FD904502-EEAC-46B5-AB06-74D46DBBF9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570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92560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4BFC-C7FB-4836-9256-0E087D9DD39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94522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47" indent="0">
              <a:buNone/>
              <a:defRPr sz="1800"/>
            </a:lvl2pPr>
            <a:lvl3pPr marL="910296" indent="0">
              <a:buNone/>
              <a:defRPr sz="1600"/>
            </a:lvl3pPr>
            <a:lvl4pPr marL="1365438" indent="0">
              <a:buNone/>
              <a:defRPr sz="1400"/>
            </a:lvl4pPr>
            <a:lvl5pPr marL="1820580" indent="0">
              <a:buNone/>
              <a:defRPr sz="1400"/>
            </a:lvl5pPr>
            <a:lvl6pPr marL="2275718" indent="0">
              <a:buNone/>
              <a:defRPr sz="1400"/>
            </a:lvl6pPr>
            <a:lvl7pPr marL="2730852" indent="0">
              <a:buNone/>
              <a:defRPr sz="1400"/>
            </a:lvl7pPr>
            <a:lvl8pPr marL="3185984" indent="0">
              <a:buNone/>
              <a:defRPr sz="1400"/>
            </a:lvl8pPr>
            <a:lvl9pPr marL="364112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9869-5BEE-4666-8D2D-DA381EF04D6D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69058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2261-B8FD-443D-9DFE-7552872C17B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94238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DFE27-5CE1-4953-B9F8-4FB932BF055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35069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09B4-2077-4C66-A609-F16A10107ECF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48544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0C6CD-D7F3-4FF7-8D4F-1E88304907A2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48893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9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7C69-69FE-4541-98E4-4486C7CC3BC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58334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147" indent="0">
              <a:buNone/>
              <a:defRPr sz="2800"/>
            </a:lvl2pPr>
            <a:lvl3pPr marL="910296" indent="0">
              <a:buNone/>
              <a:defRPr sz="2400"/>
            </a:lvl3pPr>
            <a:lvl4pPr marL="1365438" indent="0">
              <a:buNone/>
              <a:defRPr sz="2000"/>
            </a:lvl4pPr>
            <a:lvl5pPr marL="1820580" indent="0">
              <a:buNone/>
              <a:defRPr sz="2000"/>
            </a:lvl5pPr>
            <a:lvl6pPr marL="2275718" indent="0">
              <a:buNone/>
              <a:defRPr sz="2000"/>
            </a:lvl6pPr>
            <a:lvl7pPr marL="2730852" indent="0">
              <a:buNone/>
              <a:defRPr sz="2000"/>
            </a:lvl7pPr>
            <a:lvl8pPr marL="3185984" indent="0">
              <a:buNone/>
              <a:defRPr sz="2000"/>
            </a:lvl8pPr>
            <a:lvl9pPr marL="364112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35FB-CAC1-46A9-A166-67507229C57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9017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9D2B-FC7B-408E-9A8E-9722007E07AC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8083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23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AB9BB-2948-4EB0-A8EC-8186FE61216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61072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7917-5DEF-49B7-BD10-8B7F505F5A1E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68092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29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16" y="1174029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11DC-83DB-490F-9857-E307E37E208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624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в одну колонку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44615" y="1120486"/>
            <a:ext cx="6385870" cy="548249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4615" y="311050"/>
            <a:ext cx="6385870" cy="33705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300" cap="all">
                <a:solidFill>
                  <a:srgbClr val="0077C8"/>
                </a:solidFill>
              </a:defRPr>
            </a:lvl1pPr>
            <a:lvl2pPr marL="48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844597" y="1884613"/>
            <a:ext cx="6385885" cy="26544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9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8B24-D61C-42D7-8EF0-C8B560A391D2}" type="datetime1">
              <a:rPr lang="ru-RU" smtClean="0"/>
              <a:pPr>
                <a:defRPr/>
              </a:pPr>
              <a:t>24.10.2023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5209-826F-4101-A1C7-8C9DD5B7E6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654998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2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в одну колонку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44615" y="1120486"/>
            <a:ext cx="6385870" cy="548249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4615" y="311050"/>
            <a:ext cx="6385870" cy="33705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300" cap="all">
                <a:solidFill>
                  <a:srgbClr val="0077C8"/>
                </a:solidFill>
              </a:defRPr>
            </a:lvl1pPr>
            <a:lvl2pPr marL="48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844597" y="1884613"/>
            <a:ext cx="6385885" cy="26544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900"/>
            </a:lvl4pPr>
            <a:lvl5pPr>
              <a:defRPr sz="11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8B24-D61C-42D7-8EF0-C8B560A391D2}" type="datetime1">
              <a:rPr lang="ru-RU" smtClean="0"/>
              <a:pPr>
                <a:defRPr/>
              </a:pPr>
              <a:t>24.10.2023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5209-826F-4101-A1C7-8C9DD5B7E6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65499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04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431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2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10939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08824-9C8F-4FE6-A130-8925A48C7BB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0313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47" indent="0">
              <a:buNone/>
              <a:defRPr sz="1800"/>
            </a:lvl2pPr>
            <a:lvl3pPr marL="910296" indent="0">
              <a:buNone/>
              <a:defRPr sz="1600"/>
            </a:lvl3pPr>
            <a:lvl4pPr marL="1365438" indent="0">
              <a:buNone/>
              <a:defRPr sz="1400"/>
            </a:lvl4pPr>
            <a:lvl5pPr marL="1820580" indent="0">
              <a:buNone/>
              <a:defRPr sz="1400"/>
            </a:lvl5pPr>
            <a:lvl6pPr marL="2275718" indent="0">
              <a:buNone/>
              <a:defRPr sz="1400"/>
            </a:lvl6pPr>
            <a:lvl7pPr marL="2730852" indent="0">
              <a:buNone/>
              <a:defRPr sz="1400"/>
            </a:lvl7pPr>
            <a:lvl8pPr marL="3185984" indent="0">
              <a:buNone/>
              <a:defRPr sz="1400"/>
            </a:lvl8pPr>
            <a:lvl9pPr marL="364112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A8A2-5E0F-4BD4-BBE2-70D9E5179411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79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F820D-AEDD-442B-8DCC-81408F76CB02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06080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7" indent="0">
              <a:buNone/>
              <a:defRPr sz="2000" b="1"/>
            </a:lvl2pPr>
            <a:lvl3pPr marL="910296" indent="0">
              <a:buNone/>
              <a:defRPr sz="1800" b="1"/>
            </a:lvl3pPr>
            <a:lvl4pPr marL="1365438" indent="0">
              <a:buNone/>
              <a:defRPr sz="1600" b="1"/>
            </a:lvl4pPr>
            <a:lvl5pPr marL="1820580" indent="0">
              <a:buNone/>
              <a:defRPr sz="1600" b="1"/>
            </a:lvl5pPr>
            <a:lvl6pPr marL="2275718" indent="0">
              <a:buNone/>
              <a:defRPr sz="1600" b="1"/>
            </a:lvl6pPr>
            <a:lvl7pPr marL="2730852" indent="0">
              <a:buNone/>
              <a:defRPr sz="1600" b="1"/>
            </a:lvl7pPr>
            <a:lvl8pPr marL="3185984" indent="0">
              <a:buNone/>
              <a:defRPr sz="1600" b="1"/>
            </a:lvl8pPr>
            <a:lvl9pPr marL="364112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5D6A7-47B5-413C-92DA-8F16170B90D4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76943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B7298-9A8C-404C-B18F-73E4D4D38D5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7957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38A3-B827-4515-B5E4-3ED30F2D37D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57841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9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C370-1F81-488C-94B5-C0AEB6B8253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2450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147" indent="0">
              <a:buNone/>
              <a:defRPr sz="2800"/>
            </a:lvl2pPr>
            <a:lvl3pPr marL="910296" indent="0">
              <a:buNone/>
              <a:defRPr sz="2400"/>
            </a:lvl3pPr>
            <a:lvl4pPr marL="1365438" indent="0">
              <a:buNone/>
              <a:defRPr sz="2000"/>
            </a:lvl4pPr>
            <a:lvl5pPr marL="1820580" indent="0">
              <a:buNone/>
              <a:defRPr sz="2000"/>
            </a:lvl5pPr>
            <a:lvl6pPr marL="2275718" indent="0">
              <a:buNone/>
              <a:defRPr sz="2000"/>
            </a:lvl6pPr>
            <a:lvl7pPr marL="2730852" indent="0">
              <a:buNone/>
              <a:defRPr sz="2000"/>
            </a:lvl7pPr>
            <a:lvl8pPr marL="3185984" indent="0">
              <a:buNone/>
              <a:defRPr sz="2000"/>
            </a:lvl8pPr>
            <a:lvl9pPr marL="3641125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147" indent="0">
              <a:buNone/>
              <a:defRPr sz="1200"/>
            </a:lvl2pPr>
            <a:lvl3pPr marL="910296" indent="0">
              <a:buNone/>
              <a:defRPr sz="1000"/>
            </a:lvl3pPr>
            <a:lvl4pPr marL="1365438" indent="0">
              <a:buNone/>
              <a:defRPr sz="900"/>
            </a:lvl4pPr>
            <a:lvl5pPr marL="1820580" indent="0">
              <a:buNone/>
              <a:defRPr sz="900"/>
            </a:lvl5pPr>
            <a:lvl6pPr marL="2275718" indent="0">
              <a:buNone/>
              <a:defRPr sz="900"/>
            </a:lvl6pPr>
            <a:lvl7pPr marL="2730852" indent="0">
              <a:buNone/>
              <a:defRPr sz="900"/>
            </a:lvl7pPr>
            <a:lvl8pPr marL="3185984" indent="0">
              <a:buNone/>
              <a:defRPr sz="900"/>
            </a:lvl8pPr>
            <a:lvl9pPr marL="364112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CB09D-F69B-4DB0-9D45-FC74FAD5D062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7820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675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81F5-374E-46B3-8FC1-B4C024F259E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63532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6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23" y="6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43748-0B10-40DB-A269-D588AB6216F1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08318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3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13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88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3E99F-52CB-4CBA-A23F-53FFBE08EE13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39348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4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7" y="1174029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16" y="1174029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2CD5-FA58-4F93-9F73-3C8F9A54F9B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9742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8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4"/>
            <a:ext cx="6552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507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984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1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91" indent="0" algn="ctr">
              <a:buNone/>
              <a:defRPr/>
            </a:lvl2pPr>
            <a:lvl3pPr marL="902980" indent="0" algn="ctr">
              <a:buNone/>
              <a:defRPr/>
            </a:lvl3pPr>
            <a:lvl4pPr marL="1354472" indent="0" algn="ctr">
              <a:buNone/>
              <a:defRPr/>
            </a:lvl4pPr>
            <a:lvl5pPr marL="1805966" indent="0" algn="ctr">
              <a:buNone/>
              <a:defRPr/>
            </a:lvl5pPr>
            <a:lvl6pPr marL="2257454" indent="0" algn="ctr">
              <a:buNone/>
              <a:defRPr/>
            </a:lvl6pPr>
            <a:lvl7pPr marL="2708941" indent="0" algn="ctr">
              <a:buNone/>
              <a:defRPr/>
            </a:lvl7pPr>
            <a:lvl8pPr marL="3160429" indent="0" algn="ctr">
              <a:buNone/>
              <a:defRPr/>
            </a:lvl8pPr>
            <a:lvl9pPr marL="3611916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FBA8470-DE0A-4F94-A98F-C3C92BDF1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88182"/>
      </p:ext>
    </p:extLst>
  </p:cSld>
  <p:clrMapOvr>
    <a:masterClrMapping/>
  </p:clrMapOvr>
  <p:transition spd="slow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2213C46-79AB-46A4-81E7-3ABA7E46D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10427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383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6371" indent="0" algn="ctr">
              <a:buNone/>
            </a:lvl2pPr>
            <a:lvl3pPr marL="912745" indent="0" algn="ctr">
              <a:buNone/>
            </a:lvl3pPr>
            <a:lvl4pPr marL="1369112" indent="0" algn="ctr">
              <a:buNone/>
            </a:lvl4pPr>
            <a:lvl5pPr marL="1825479" indent="0" algn="ctr">
              <a:buNone/>
            </a:lvl5pPr>
            <a:lvl6pPr marL="2281849" indent="0" algn="ctr">
              <a:buNone/>
            </a:lvl6pPr>
            <a:lvl7pPr marL="2738204" indent="0" algn="ctr">
              <a:buNone/>
            </a:lvl7pPr>
            <a:lvl8pPr marL="3194577" indent="0" algn="ctr">
              <a:buNone/>
            </a:lvl8pPr>
            <a:lvl9pPr marL="3650947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 dirty="0"/>
            </a:lvl1pPr>
            <a:extLst/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03F05E-F284-4D54-A71B-5550A3EE5BE8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9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91" indent="0">
              <a:buNone/>
              <a:defRPr sz="1800"/>
            </a:lvl2pPr>
            <a:lvl3pPr marL="902980" indent="0">
              <a:buNone/>
              <a:defRPr sz="1600"/>
            </a:lvl3pPr>
            <a:lvl4pPr marL="1354472" indent="0">
              <a:buNone/>
              <a:defRPr sz="1400"/>
            </a:lvl4pPr>
            <a:lvl5pPr marL="1805966" indent="0">
              <a:buNone/>
              <a:defRPr sz="1400"/>
            </a:lvl5pPr>
            <a:lvl6pPr marL="2257454" indent="0">
              <a:buNone/>
              <a:defRPr sz="1400"/>
            </a:lvl6pPr>
            <a:lvl7pPr marL="2708941" indent="0">
              <a:buNone/>
              <a:defRPr sz="1400"/>
            </a:lvl7pPr>
            <a:lvl8pPr marL="3160429" indent="0">
              <a:buNone/>
              <a:defRPr sz="1400"/>
            </a:lvl8pPr>
            <a:lvl9pPr marL="361191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011A7E3-44F7-42D4-967A-B765C88D4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77538"/>
      </p:ext>
    </p:extLst>
  </p:cSld>
  <p:clrMapOvr>
    <a:masterClrMapping/>
  </p:clrMapOvr>
  <p:transition spd="slow"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317829-8763-4B81-805D-FB544D4B3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88375"/>
      </p:ext>
    </p:extLst>
  </p:cSld>
  <p:clrMapOvr>
    <a:masterClrMapping/>
  </p:clrMapOvr>
  <p:transition spd="slow"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1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91" indent="0">
              <a:buNone/>
              <a:defRPr sz="2000" b="1"/>
            </a:lvl2pPr>
            <a:lvl3pPr marL="902980" indent="0">
              <a:buNone/>
              <a:defRPr sz="1800" b="1"/>
            </a:lvl3pPr>
            <a:lvl4pPr marL="1354472" indent="0">
              <a:buNone/>
              <a:defRPr sz="1600" b="1"/>
            </a:lvl4pPr>
            <a:lvl5pPr marL="1805966" indent="0">
              <a:buNone/>
              <a:defRPr sz="1600" b="1"/>
            </a:lvl5pPr>
            <a:lvl6pPr marL="2257454" indent="0">
              <a:buNone/>
              <a:defRPr sz="1600" b="1"/>
            </a:lvl6pPr>
            <a:lvl7pPr marL="2708941" indent="0">
              <a:buNone/>
              <a:defRPr sz="1600" b="1"/>
            </a:lvl7pPr>
            <a:lvl8pPr marL="3160429" indent="0">
              <a:buNone/>
              <a:defRPr sz="1600" b="1"/>
            </a:lvl8pPr>
            <a:lvl9pPr marL="361191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253A085-A9CB-4D1E-97F8-656C67CC8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74821"/>
      </p:ext>
    </p:extLst>
  </p:cSld>
  <p:clrMapOvr>
    <a:masterClrMapping/>
  </p:clrMapOvr>
  <p:transition spd="slow"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5C55E24-9D95-4D48-89E9-1F234FFE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522553"/>
      </p:ext>
    </p:extLst>
  </p:cSld>
  <p:clrMapOvr>
    <a:masterClrMapping/>
  </p:clrMapOvr>
  <p:transition spd="slow"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044045F-D0F8-4776-9F6E-9CAEDEAAB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22140"/>
      </p:ext>
    </p:extLst>
  </p:cSld>
  <p:clrMapOvr>
    <a:masterClrMapping/>
  </p:clrMapOvr>
  <p:transition spd="slow"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F48B5CA-B6B4-4DFA-A94F-AC4678932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35164"/>
      </p:ext>
    </p:extLst>
  </p:cSld>
  <p:clrMapOvr>
    <a:masterClrMapping/>
  </p:clrMapOvr>
  <p:transition spd="slow"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91" indent="0">
              <a:buNone/>
              <a:defRPr sz="2800"/>
            </a:lvl2pPr>
            <a:lvl3pPr marL="902980" indent="0">
              <a:buNone/>
              <a:defRPr sz="2400"/>
            </a:lvl3pPr>
            <a:lvl4pPr marL="1354472" indent="0">
              <a:buNone/>
              <a:defRPr sz="2000"/>
            </a:lvl4pPr>
            <a:lvl5pPr marL="1805966" indent="0">
              <a:buNone/>
              <a:defRPr sz="2000"/>
            </a:lvl5pPr>
            <a:lvl6pPr marL="2257454" indent="0">
              <a:buNone/>
              <a:defRPr sz="2000"/>
            </a:lvl6pPr>
            <a:lvl7pPr marL="2708941" indent="0">
              <a:buNone/>
              <a:defRPr sz="2000"/>
            </a:lvl7pPr>
            <a:lvl8pPr marL="3160429" indent="0">
              <a:buNone/>
              <a:defRPr sz="2000"/>
            </a:lvl8pPr>
            <a:lvl9pPr marL="3611916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91" indent="0">
              <a:buNone/>
              <a:defRPr sz="1200"/>
            </a:lvl2pPr>
            <a:lvl3pPr marL="902980" indent="0">
              <a:buNone/>
              <a:defRPr sz="1000"/>
            </a:lvl3pPr>
            <a:lvl4pPr marL="1354472" indent="0">
              <a:buNone/>
              <a:defRPr sz="900"/>
            </a:lvl4pPr>
            <a:lvl5pPr marL="1805966" indent="0">
              <a:buNone/>
              <a:defRPr sz="900"/>
            </a:lvl5pPr>
            <a:lvl6pPr marL="2257454" indent="0">
              <a:buNone/>
              <a:defRPr sz="900"/>
            </a:lvl6pPr>
            <a:lvl7pPr marL="2708941" indent="0">
              <a:buNone/>
              <a:defRPr sz="900"/>
            </a:lvl7pPr>
            <a:lvl8pPr marL="3160429" indent="0">
              <a:buNone/>
              <a:defRPr sz="900"/>
            </a:lvl8pPr>
            <a:lvl9pPr marL="361191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F33481D-773C-4E06-9308-2E5DBDAC4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75176"/>
      </p:ext>
    </p:extLst>
  </p:cSld>
  <p:clrMapOvr>
    <a:masterClrMapping/>
  </p:clrMapOvr>
  <p:transition spd="slow"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AE4EFB0-B4D9-4A96-854E-65FD1B70B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86300"/>
      </p:ext>
    </p:extLst>
  </p:cSld>
  <p:clrMapOvr>
    <a:masterClrMapping/>
  </p:clrMapOvr>
  <p:transition spd="slow"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2C4E94-C518-4BAC-B09C-A0754A869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12955"/>
      </p:ext>
    </p:extLst>
  </p:cSld>
  <p:clrMapOvr>
    <a:masterClrMapping/>
  </p:clrMapOvr>
  <p:transition spd="slow"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34382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B0E48F-7B40-48CE-81BD-50C8CBC775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5802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21" y="107651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>
          <a:xfrm>
            <a:off x="3581403" y="4729162"/>
            <a:ext cx="2133600" cy="357188"/>
          </a:xfrm>
          <a:prstGeom prst="rect">
            <a:avLst/>
          </a:prstGeom>
        </p:spPr>
        <p:txBody>
          <a:bodyPr lIns="91289" tIns="45643" rIns="91289" bIns="45643"/>
          <a:lstStyle>
            <a:lvl1pPr>
              <a:defRPr/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8A041-F7D5-474D-9221-FA97451D92A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3"/>
            <a:ext cx="7772400" cy="110251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1861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1468B-B55D-4FD8-B779-A9961704BD9B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75572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77277"/>
      </p:ext>
    </p:extLst>
  </p:cSld>
  <p:clrMapOvr>
    <a:masterClrMapping/>
  </p:clrMapOvr>
  <p:transition spd="slow"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647367"/>
      </p:ext>
    </p:extLst>
  </p:cSld>
  <p:clrMapOvr>
    <a:masterClrMapping/>
  </p:clrMapOvr>
  <p:transition spd="slow"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481996"/>
      </p:ext>
    </p:extLst>
  </p:cSld>
  <p:clrMapOvr>
    <a:masterClrMapping/>
  </p:clrMapOvr>
  <p:transition spd="slow"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877480"/>
      </p:ext>
    </p:extLst>
  </p:cSld>
  <p:clrMapOvr>
    <a:masterClrMapping/>
  </p:clrMapOvr>
  <p:transition spd="slow"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051750"/>
      </p:ext>
    </p:extLst>
  </p:cSld>
  <p:clrMapOvr>
    <a:masterClrMapping/>
  </p:clrMapOvr>
  <p:transition spd="slow"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436279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459" indent="0">
              <a:buNone/>
              <a:defRPr sz="1800"/>
            </a:lvl2pPr>
            <a:lvl3pPr marL="908919" indent="0">
              <a:buNone/>
              <a:defRPr sz="1600"/>
            </a:lvl3pPr>
            <a:lvl4pPr marL="1363372" indent="0">
              <a:buNone/>
              <a:defRPr sz="1400"/>
            </a:lvl4pPr>
            <a:lvl5pPr marL="1817825" indent="0">
              <a:buNone/>
              <a:defRPr sz="1400"/>
            </a:lvl5pPr>
            <a:lvl6pPr marL="2272273" indent="0">
              <a:buNone/>
              <a:defRPr sz="1400"/>
            </a:lvl6pPr>
            <a:lvl7pPr marL="2726715" indent="0">
              <a:buNone/>
              <a:defRPr sz="1400"/>
            </a:lvl7pPr>
            <a:lvl8pPr marL="3181157" indent="0">
              <a:buNone/>
              <a:defRPr sz="1400"/>
            </a:lvl8pPr>
            <a:lvl9pPr marL="363560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87CE-A6FA-4E0C-97EE-91B3F39BD0D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46010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02151"/>
      </p:ext>
    </p:extLst>
  </p:cSld>
  <p:clrMapOvr>
    <a:masterClrMapping/>
  </p:clrMapOvr>
  <p:transition spd="slow"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74281"/>
      </p:ext>
    </p:extLst>
  </p:cSld>
  <p:clrMapOvr>
    <a:masterClrMapping/>
  </p:clrMapOvr>
  <p:transition spd="slow"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888778"/>
      </p:ext>
    </p:extLst>
  </p:cSld>
  <p:clrMapOvr>
    <a:masterClrMapping/>
  </p:clrMapOvr>
  <p:transition spd="slow"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873157"/>
      </p:ext>
    </p:extLst>
  </p:cSld>
  <p:clrMapOvr>
    <a:masterClrMapping/>
  </p:clrMapOvr>
  <p:transition spd="slow"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46650"/>
      </p:ext>
    </p:extLst>
  </p:cSld>
  <p:clrMapOvr>
    <a:masterClrMapping/>
  </p:clrMapOvr>
  <p:transition spd="slow"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526451"/>
      </p:ext>
    </p:extLst>
  </p:cSld>
  <p:clrMapOvr>
    <a:masterClrMapping/>
  </p:clrMapOvr>
  <p:transition spd="slow"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5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4225" indent="0" algn="ctr">
              <a:buNone/>
            </a:lvl2pPr>
            <a:lvl3pPr marL="908449" indent="0" algn="ctr">
              <a:buNone/>
            </a:lvl3pPr>
            <a:lvl4pPr marL="1362672" indent="0" algn="ctr">
              <a:buNone/>
            </a:lvl4pPr>
            <a:lvl5pPr marL="1816898" indent="0" algn="ctr">
              <a:buNone/>
            </a:lvl5pPr>
            <a:lvl6pPr marL="2271112" indent="0" algn="ctr">
              <a:buNone/>
            </a:lvl6pPr>
            <a:lvl7pPr marL="2725329" indent="0" algn="ctr">
              <a:buNone/>
            </a:lvl7pPr>
            <a:lvl8pPr marL="3179546" indent="0" algn="ctr">
              <a:buNone/>
            </a:lvl8pPr>
            <a:lvl9pPr marL="363376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4155-027E-40A6-867D-140112D6B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1146200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180FA-7EB3-4C66-BD27-7F7E2BC4E5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390354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8250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2AFA8-84CC-4920-AEC1-683F970B80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71834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16F7-16D0-4BC3-AB3C-794A33F39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00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1" y="937022"/>
            <a:ext cx="3978275" cy="37087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E2ED-A799-45F7-A963-4B7181A705A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4796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26F04-0DCC-4AB5-B3CE-53D4074414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629242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AE18-32C7-474A-A41A-400592D0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1020705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B5A19-45A2-4D56-9640-07D27B555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073797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5421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E614-4E41-43A1-BDD3-B9C1073D24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744407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842" tIns="272517" rIns="90842" bIns="45421">
            <a:normAutofit/>
          </a:bodyPr>
          <a:lstStyle>
            <a:extLst/>
          </a:lstStyle>
          <a:p>
            <a:pPr indent="-281610" defTabSz="449263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  <a:cs typeface="Arial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5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0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517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B3C8-8038-4743-9F2F-34E0F17652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866662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28DAC-C294-4EC0-B095-02038AA0C3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134830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40E5-D490-461D-8832-F1FB60623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7350306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437BC5C-6FEF-4936-89FF-4C97D554B0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051382"/>
      </p:ext>
    </p:extLst>
  </p:cSld>
  <p:clrMapOvr>
    <a:masterClrMapping/>
  </p:clrMapOvr>
  <p:transition spd="slow"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98" tIns="36053" rIns="72098" bIns="3605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3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3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fld id="{DB756A11-15B9-4362-A822-604EDF109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8431711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47C7740F-9C90-4448-B803-7BD796810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32150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9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72" indent="0">
              <a:buNone/>
              <a:defRPr sz="1600" b="1"/>
            </a:lvl4pPr>
            <a:lvl5pPr marL="1817825" indent="0">
              <a:buNone/>
              <a:defRPr sz="1600" b="1"/>
            </a:lvl5pPr>
            <a:lvl6pPr marL="2272273" indent="0">
              <a:buNone/>
              <a:defRPr sz="1600" b="1"/>
            </a:lvl6pPr>
            <a:lvl7pPr marL="2726715" indent="0">
              <a:buNone/>
              <a:defRPr sz="1600" b="1"/>
            </a:lvl7pPr>
            <a:lvl8pPr marL="3181157" indent="0">
              <a:buNone/>
              <a:defRPr sz="1600" b="1"/>
            </a:lvl8pPr>
            <a:lvl9pPr marL="36356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9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72" indent="0">
              <a:buNone/>
              <a:defRPr sz="1600" b="1"/>
            </a:lvl4pPr>
            <a:lvl5pPr marL="1817825" indent="0">
              <a:buNone/>
              <a:defRPr sz="1600" b="1"/>
            </a:lvl5pPr>
            <a:lvl6pPr marL="2272273" indent="0">
              <a:buNone/>
              <a:defRPr sz="1600" b="1"/>
            </a:lvl6pPr>
            <a:lvl7pPr marL="2726715" indent="0">
              <a:buNone/>
              <a:defRPr sz="1600" b="1"/>
            </a:lvl7pPr>
            <a:lvl8pPr marL="3181157" indent="0">
              <a:buNone/>
              <a:defRPr sz="1600" b="1"/>
            </a:lvl8pPr>
            <a:lvl9pPr marL="363560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EFFCB-B0D8-4D2D-94A9-DF8B3AAD94B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86377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3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CF5B65B-F7D9-4D08-9E9C-15F6371FA9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3874374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0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0406B43-FA9C-41E1-8E99-2A1231063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850802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68704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49375-C84D-41BC-B807-614ED3DD1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2474614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403E-3315-403C-83DC-F07F6541B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8993214"/>
      </p:ext>
    </p:extLst>
  </p:cSld>
  <p:clrMapOvr>
    <a:masterClrMapping/>
  </p:clrMapOvr>
  <p:transition spd="med">
    <p:fade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FD904502-EEAC-46B5-AB06-74D46DBBF9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5756116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7259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4225" indent="0" algn="ctr">
              <a:buNone/>
            </a:lvl2pPr>
            <a:lvl3pPr marL="908449" indent="0" algn="ctr">
              <a:buNone/>
            </a:lvl3pPr>
            <a:lvl4pPr marL="1362672" indent="0" algn="ctr">
              <a:buNone/>
            </a:lvl4pPr>
            <a:lvl5pPr marL="1816898" indent="0" algn="ctr">
              <a:buNone/>
            </a:lvl5pPr>
            <a:lvl6pPr marL="2271112" indent="0" algn="ctr">
              <a:buNone/>
            </a:lvl6pPr>
            <a:lvl7pPr marL="2725329" indent="0" algn="ctr">
              <a:buNone/>
            </a:lvl7pPr>
            <a:lvl8pPr marL="3179546" indent="0" algn="ctr">
              <a:buNone/>
            </a:lvl8pPr>
            <a:lvl9pPr marL="363376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4155-027E-40A6-867D-140112D6B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6945289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180FA-7EB3-4C66-BD27-7F7E2BC4E5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818787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496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8250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2AFA8-84CC-4920-AEC1-683F970B80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0746045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16F7-16D0-4BC3-AB3C-794A33F39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973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D07AE-C4E3-4F65-A88E-84C04E824DF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86205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583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0627" indent="-272517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26F04-0DCC-4AB5-B3CE-53D4074414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767726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AE18-32C7-474A-A41A-400592D0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410938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B5A19-45A2-4D56-9640-07D27B555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974036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5421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4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E614-4E41-43A1-BDD3-B9C1073D24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405836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0842" tIns="272517" rIns="90842" bIns="45421">
            <a:normAutofit/>
          </a:bodyPr>
          <a:lstStyle>
            <a:extLst/>
          </a:lstStyle>
          <a:p>
            <a:pPr indent="-281610" defTabSz="449263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dirty="0">
              <a:solidFill>
                <a:prstClr val="black"/>
              </a:solidFill>
              <a:latin typeface="Gill Sans MT"/>
              <a:ea typeface="Microsoft YaHei" pitchFamily="34" charset="-122"/>
              <a:cs typeface="Arial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5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0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2517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B3C8-8038-4743-9F2F-34E0F17652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509380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28DAC-C294-4EC0-B095-02038AA0C3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8275871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40E5-D490-461D-8832-F1FB60623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3392882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437BC5C-6FEF-4936-89FF-4C97D554B0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3765298"/>
      </p:ext>
    </p:extLst>
  </p:cSld>
  <p:clrMapOvr>
    <a:masterClrMapping/>
  </p:clrMapOvr>
  <p:transition spd="slow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72098" tIns="36053" rIns="72098" bIns="3605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3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3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 lIns="72098" tIns="36053" rIns="72098" bIns="36053"/>
          <a:lstStyle>
            <a:lvl1pPr>
              <a:defRPr/>
            </a:lvl1pPr>
          </a:lstStyle>
          <a:p>
            <a:fld id="{DB756A11-15B9-4362-A822-604EDF109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8150561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47C7740F-9C90-4448-B803-7BD796810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236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94755-821E-4635-B9C6-903DD7C8785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04841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3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CF5B65B-F7D9-4D08-9E9C-15F6371FA9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41644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0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2525" y="471487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925" y="4714875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00" y="4807744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0406B43-FA9C-41E1-8E99-2A12310634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2253698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1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2148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49375-C84D-41BC-B807-614ED3DD1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650118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403E-3315-403C-83DC-F07F6541B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526885"/>
      </p:ext>
    </p:extLst>
  </p:cSld>
  <p:clrMapOvr>
    <a:masterClrMapping/>
  </p:clrMapOvr>
  <p:transition spd="med">
    <p:fade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FD904502-EEAC-46B5-AB06-74D46DBBF9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6552777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45405"/>
            <a:ext cx="7772400" cy="1102519"/>
          </a:xfrm>
        </p:spPr>
        <p:txBody>
          <a:bodyPr/>
          <a:lstStyle>
            <a:lvl1pPr>
              <a:defRPr sz="3398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4" y="2219327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1888">
                <a:solidFill>
                  <a:srgbClr val="28429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733093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4924-EF25-46C0-B296-6A5938085C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814538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4"/>
            <a:ext cx="7772400" cy="1021556"/>
          </a:xfrm>
        </p:spPr>
        <p:txBody>
          <a:bodyPr anchor="t"/>
          <a:lstStyle>
            <a:lvl1pPr algn="l">
              <a:defRPr sz="3776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1888"/>
            </a:lvl1pPr>
            <a:lvl2pPr marL="429660" indent="0">
              <a:buNone/>
              <a:defRPr sz="1699"/>
            </a:lvl2pPr>
            <a:lvl3pPr marL="859321" indent="0">
              <a:buNone/>
              <a:defRPr sz="1510"/>
            </a:lvl3pPr>
            <a:lvl4pPr marL="1288976" indent="0">
              <a:buNone/>
              <a:defRPr sz="1322"/>
            </a:lvl4pPr>
            <a:lvl5pPr marL="1718631" indent="0">
              <a:buNone/>
              <a:defRPr sz="1322"/>
            </a:lvl5pPr>
            <a:lvl6pPr marL="2148282" indent="0">
              <a:buNone/>
              <a:defRPr sz="1322"/>
            </a:lvl6pPr>
            <a:lvl7pPr marL="2577930" indent="0">
              <a:buNone/>
              <a:defRPr sz="1322"/>
            </a:lvl7pPr>
            <a:lvl8pPr marL="3007575" indent="0">
              <a:buNone/>
              <a:defRPr sz="1322"/>
            </a:lvl8pPr>
            <a:lvl9pPr marL="3437229" indent="0">
              <a:buNone/>
              <a:defRPr sz="132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F188-E2E7-48AD-8D6D-734AD75B91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838582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7614" y="937022"/>
            <a:ext cx="3978275" cy="3708797"/>
          </a:xfrm>
        </p:spPr>
        <p:txBody>
          <a:bodyPr/>
          <a:lstStyle>
            <a:lvl1pPr>
              <a:defRPr sz="2643"/>
            </a:lvl1pPr>
            <a:lvl2pPr>
              <a:defRPr sz="2266"/>
            </a:lvl2pPr>
            <a:lvl3pPr>
              <a:defRPr sz="1888"/>
            </a:lvl3pPr>
            <a:lvl4pPr>
              <a:defRPr sz="1699"/>
            </a:lvl4pPr>
            <a:lvl5pPr>
              <a:defRPr sz="1699"/>
            </a:lvl5pPr>
            <a:lvl6pPr>
              <a:defRPr sz="1699"/>
            </a:lvl6pPr>
            <a:lvl7pPr>
              <a:defRPr sz="1699"/>
            </a:lvl7pPr>
            <a:lvl8pPr>
              <a:defRPr sz="1699"/>
            </a:lvl8pPr>
            <a:lvl9pPr>
              <a:defRPr sz="16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90" y="937022"/>
            <a:ext cx="3978275" cy="3708797"/>
          </a:xfrm>
        </p:spPr>
        <p:txBody>
          <a:bodyPr/>
          <a:lstStyle>
            <a:lvl1pPr>
              <a:defRPr sz="2643"/>
            </a:lvl1pPr>
            <a:lvl2pPr>
              <a:defRPr sz="2266"/>
            </a:lvl2pPr>
            <a:lvl3pPr>
              <a:defRPr sz="1888"/>
            </a:lvl3pPr>
            <a:lvl4pPr>
              <a:defRPr sz="1699"/>
            </a:lvl4pPr>
            <a:lvl5pPr>
              <a:defRPr sz="1699"/>
            </a:lvl5pPr>
            <a:lvl6pPr>
              <a:defRPr sz="1699"/>
            </a:lvl6pPr>
            <a:lvl7pPr>
              <a:defRPr sz="1699"/>
            </a:lvl7pPr>
            <a:lvl8pPr>
              <a:defRPr sz="1699"/>
            </a:lvl8pPr>
            <a:lvl9pPr>
              <a:defRPr sz="16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19B09-3C2C-4456-9339-2458CAC27F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203042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41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459" indent="0">
              <a:buNone/>
              <a:defRPr sz="1200"/>
            </a:lvl2pPr>
            <a:lvl3pPr marL="908919" indent="0">
              <a:buNone/>
              <a:defRPr sz="1000"/>
            </a:lvl3pPr>
            <a:lvl4pPr marL="1363372" indent="0">
              <a:buNone/>
              <a:defRPr sz="900"/>
            </a:lvl4pPr>
            <a:lvl5pPr marL="1817825" indent="0">
              <a:buNone/>
              <a:defRPr sz="900"/>
            </a:lvl5pPr>
            <a:lvl6pPr marL="2272273" indent="0">
              <a:buNone/>
              <a:defRPr sz="900"/>
            </a:lvl6pPr>
            <a:lvl7pPr marL="2726715" indent="0">
              <a:buNone/>
              <a:defRPr sz="900"/>
            </a:lvl7pPr>
            <a:lvl8pPr marL="3181157" indent="0">
              <a:buNone/>
              <a:defRPr sz="900"/>
            </a:lvl8pPr>
            <a:lvl9pPr marL="3635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F240E-ACBB-45C3-98DF-59E426BA1E0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94841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266" b="1"/>
            </a:lvl1pPr>
            <a:lvl2pPr marL="429660" indent="0">
              <a:buNone/>
              <a:defRPr sz="1888" b="1"/>
            </a:lvl2pPr>
            <a:lvl3pPr marL="859321" indent="0">
              <a:buNone/>
              <a:defRPr sz="1699" b="1"/>
            </a:lvl3pPr>
            <a:lvl4pPr marL="1288976" indent="0">
              <a:buNone/>
              <a:defRPr sz="1510" b="1"/>
            </a:lvl4pPr>
            <a:lvl5pPr marL="1718631" indent="0">
              <a:buNone/>
              <a:defRPr sz="1510" b="1"/>
            </a:lvl5pPr>
            <a:lvl6pPr marL="2148282" indent="0">
              <a:buNone/>
              <a:defRPr sz="1510" b="1"/>
            </a:lvl6pPr>
            <a:lvl7pPr marL="2577930" indent="0">
              <a:buNone/>
              <a:defRPr sz="1510" b="1"/>
            </a:lvl7pPr>
            <a:lvl8pPr marL="3007575" indent="0">
              <a:buNone/>
              <a:defRPr sz="1510" b="1"/>
            </a:lvl8pPr>
            <a:lvl9pPr marL="3437229" indent="0">
              <a:buNone/>
              <a:defRPr sz="151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266"/>
            </a:lvl1pPr>
            <a:lvl2pPr>
              <a:defRPr sz="1888"/>
            </a:lvl2pPr>
            <a:lvl3pPr>
              <a:defRPr sz="1699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266" b="1"/>
            </a:lvl1pPr>
            <a:lvl2pPr marL="429660" indent="0">
              <a:buNone/>
              <a:defRPr sz="1888" b="1"/>
            </a:lvl2pPr>
            <a:lvl3pPr marL="859321" indent="0">
              <a:buNone/>
              <a:defRPr sz="1699" b="1"/>
            </a:lvl3pPr>
            <a:lvl4pPr marL="1288976" indent="0">
              <a:buNone/>
              <a:defRPr sz="1510" b="1"/>
            </a:lvl4pPr>
            <a:lvl5pPr marL="1718631" indent="0">
              <a:buNone/>
              <a:defRPr sz="1510" b="1"/>
            </a:lvl5pPr>
            <a:lvl6pPr marL="2148282" indent="0">
              <a:buNone/>
              <a:defRPr sz="1510" b="1"/>
            </a:lvl6pPr>
            <a:lvl7pPr marL="2577930" indent="0">
              <a:buNone/>
              <a:defRPr sz="1510" b="1"/>
            </a:lvl7pPr>
            <a:lvl8pPr marL="3007575" indent="0">
              <a:buNone/>
              <a:defRPr sz="1510" b="1"/>
            </a:lvl8pPr>
            <a:lvl9pPr marL="3437229" indent="0">
              <a:buNone/>
              <a:defRPr sz="151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266"/>
            </a:lvl1pPr>
            <a:lvl2pPr>
              <a:defRPr sz="1888"/>
            </a:lvl2pPr>
            <a:lvl3pPr>
              <a:defRPr sz="1699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3C3FB-99C6-441A-9E90-E91D2C1A9C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328560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CA6D-D8A3-4DBB-AECD-CCB56D751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970690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EA556-DBFE-4A19-994A-83E0AAA8BC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932438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88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6" y="204805"/>
            <a:ext cx="5111750" cy="4389835"/>
          </a:xfrm>
        </p:spPr>
        <p:txBody>
          <a:bodyPr/>
          <a:lstStyle>
            <a:lvl1pPr>
              <a:defRPr sz="3021"/>
            </a:lvl1pPr>
            <a:lvl2pPr>
              <a:defRPr sz="2643"/>
            </a:lvl2pPr>
            <a:lvl3pPr>
              <a:defRPr sz="2266"/>
            </a:lvl3pPr>
            <a:lvl4pPr>
              <a:defRPr sz="1888"/>
            </a:lvl4pPr>
            <a:lvl5pPr>
              <a:defRPr sz="1888"/>
            </a:lvl5pPr>
            <a:lvl6pPr>
              <a:defRPr sz="1888"/>
            </a:lvl6pPr>
            <a:lvl7pPr>
              <a:defRPr sz="1888"/>
            </a:lvl7pPr>
            <a:lvl8pPr>
              <a:defRPr sz="1888"/>
            </a:lvl8pPr>
            <a:lvl9pPr>
              <a:defRPr sz="188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93"/>
            <a:ext cx="3008313" cy="3518297"/>
          </a:xfrm>
        </p:spPr>
        <p:txBody>
          <a:bodyPr/>
          <a:lstStyle>
            <a:lvl1pPr marL="0" indent="0">
              <a:buNone/>
              <a:defRPr sz="1322"/>
            </a:lvl1pPr>
            <a:lvl2pPr marL="429660" indent="0">
              <a:buNone/>
              <a:defRPr sz="1133"/>
            </a:lvl2pPr>
            <a:lvl3pPr marL="859321" indent="0">
              <a:buNone/>
              <a:defRPr sz="944"/>
            </a:lvl3pPr>
            <a:lvl4pPr marL="1288976" indent="0">
              <a:buNone/>
              <a:defRPr sz="850"/>
            </a:lvl4pPr>
            <a:lvl5pPr marL="1718631" indent="0">
              <a:buNone/>
              <a:defRPr sz="850"/>
            </a:lvl5pPr>
            <a:lvl6pPr marL="2148282" indent="0">
              <a:buNone/>
              <a:defRPr sz="850"/>
            </a:lvl6pPr>
            <a:lvl7pPr marL="2577930" indent="0">
              <a:buNone/>
              <a:defRPr sz="850"/>
            </a:lvl7pPr>
            <a:lvl8pPr marL="3007575" indent="0">
              <a:buNone/>
              <a:defRPr sz="850"/>
            </a:lvl8pPr>
            <a:lvl9pPr marL="3437229" indent="0">
              <a:buNone/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4B98-50C0-42D0-8187-DDBA64136E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853086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188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021"/>
            </a:lvl1pPr>
            <a:lvl2pPr marL="429660" indent="0">
              <a:buNone/>
              <a:defRPr sz="2643"/>
            </a:lvl2pPr>
            <a:lvl3pPr marL="859321" indent="0">
              <a:buNone/>
              <a:defRPr sz="2266"/>
            </a:lvl3pPr>
            <a:lvl4pPr marL="1288976" indent="0">
              <a:buNone/>
              <a:defRPr sz="1888"/>
            </a:lvl4pPr>
            <a:lvl5pPr marL="1718631" indent="0">
              <a:buNone/>
              <a:defRPr sz="1888"/>
            </a:lvl5pPr>
            <a:lvl6pPr marL="2148282" indent="0">
              <a:buNone/>
              <a:defRPr sz="1888"/>
            </a:lvl6pPr>
            <a:lvl7pPr marL="2577930" indent="0">
              <a:buNone/>
              <a:defRPr sz="1888"/>
            </a:lvl7pPr>
            <a:lvl8pPr marL="3007575" indent="0">
              <a:buNone/>
              <a:defRPr sz="1888"/>
            </a:lvl8pPr>
            <a:lvl9pPr marL="3437229" indent="0">
              <a:buNone/>
              <a:defRPr sz="1888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322"/>
            </a:lvl1pPr>
            <a:lvl2pPr marL="429660" indent="0">
              <a:buNone/>
              <a:defRPr sz="1133"/>
            </a:lvl2pPr>
            <a:lvl3pPr marL="859321" indent="0">
              <a:buNone/>
              <a:defRPr sz="944"/>
            </a:lvl3pPr>
            <a:lvl4pPr marL="1288976" indent="0">
              <a:buNone/>
              <a:defRPr sz="850"/>
            </a:lvl4pPr>
            <a:lvl5pPr marL="1718631" indent="0">
              <a:buNone/>
              <a:defRPr sz="850"/>
            </a:lvl5pPr>
            <a:lvl6pPr marL="2148282" indent="0">
              <a:buNone/>
              <a:defRPr sz="850"/>
            </a:lvl6pPr>
            <a:lvl7pPr marL="2577930" indent="0">
              <a:buNone/>
              <a:defRPr sz="850"/>
            </a:lvl7pPr>
            <a:lvl8pPr marL="3007575" indent="0">
              <a:buNone/>
              <a:defRPr sz="850"/>
            </a:lvl8pPr>
            <a:lvl9pPr marL="3437229" indent="0">
              <a:buNone/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0499-55C9-4473-95B4-E4C5A31BCD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576865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C98-8F34-48D9-B68E-599204552A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762179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1" y="8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24" y="8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53B51-5E85-41DA-BEB2-29B44697C2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33659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14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90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31BE6-D6FA-44B2-822D-266EF3CF3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987247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6" y="40481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32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18" y="1174032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B90E3-3288-40B7-BB4E-83F0E280E9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3567809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575" y="1008607"/>
            <a:ext cx="63218" cy="4874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4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4" y="1387549"/>
            <a:ext cx="7406640" cy="1314450"/>
          </a:xfrm>
        </p:spPr>
        <p:txBody>
          <a:bodyPr tIns="0"/>
          <a:lstStyle>
            <a:lvl1pPr marL="26386" indent="0" algn="l">
              <a:buNone/>
              <a:defRPr sz="2506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39680" indent="0" algn="ctr">
              <a:buNone/>
            </a:lvl2pPr>
            <a:lvl3pPr marL="879359" indent="0" algn="ctr">
              <a:buNone/>
            </a:lvl3pPr>
            <a:lvl4pPr marL="1319036" indent="0" algn="ctr">
              <a:buNone/>
            </a:lvl4pPr>
            <a:lvl5pPr marL="1758717" indent="0" algn="ctr">
              <a:buNone/>
            </a:lvl5pPr>
            <a:lvl6pPr marL="2198386" indent="0" algn="ctr">
              <a:buNone/>
            </a:lvl6pPr>
            <a:lvl7pPr marL="2638059" indent="0" algn="ctr">
              <a:buNone/>
            </a:lvl7pPr>
            <a:lvl8pPr marL="3077731" indent="0" algn="ctr">
              <a:buNone/>
            </a:lvl8pPr>
            <a:lvl9pPr marL="3517401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4521C672-FFAF-40DE-BB95-ECD3F01944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9145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459" indent="0">
              <a:buNone/>
              <a:defRPr sz="2800"/>
            </a:lvl2pPr>
            <a:lvl3pPr marL="908919" indent="0">
              <a:buNone/>
              <a:defRPr sz="2400"/>
            </a:lvl3pPr>
            <a:lvl4pPr marL="1363372" indent="0">
              <a:buNone/>
              <a:defRPr sz="2000"/>
            </a:lvl4pPr>
            <a:lvl5pPr marL="1817825" indent="0">
              <a:buNone/>
              <a:defRPr sz="2000"/>
            </a:lvl5pPr>
            <a:lvl6pPr marL="2272273" indent="0">
              <a:buNone/>
              <a:defRPr sz="2000"/>
            </a:lvl6pPr>
            <a:lvl7pPr marL="2726715" indent="0">
              <a:buNone/>
              <a:defRPr sz="2000"/>
            </a:lvl7pPr>
            <a:lvl8pPr marL="3181157" indent="0">
              <a:buNone/>
              <a:defRPr sz="2000"/>
            </a:lvl8pPr>
            <a:lvl9pPr marL="363560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459" indent="0">
              <a:buNone/>
              <a:defRPr sz="1200"/>
            </a:lvl2pPr>
            <a:lvl3pPr marL="908919" indent="0">
              <a:buNone/>
              <a:defRPr sz="1000"/>
            </a:lvl3pPr>
            <a:lvl4pPr marL="1363372" indent="0">
              <a:buNone/>
              <a:defRPr sz="900"/>
            </a:lvl4pPr>
            <a:lvl5pPr marL="1817825" indent="0">
              <a:buNone/>
              <a:defRPr sz="900"/>
            </a:lvl5pPr>
            <a:lvl6pPr marL="2272273" indent="0">
              <a:buNone/>
              <a:defRPr sz="900"/>
            </a:lvl6pPr>
            <a:lvl7pPr marL="2726715" indent="0">
              <a:buNone/>
              <a:defRPr sz="900"/>
            </a:lvl7pPr>
            <a:lvl8pPr marL="3181157" indent="0">
              <a:buNone/>
              <a:defRPr sz="900"/>
            </a:lvl8pPr>
            <a:lvl9pPr marL="3635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168D5-6D0B-41F9-95E4-33897E50A4F9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32637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0ABF5463-C22D-4877-8ECC-90C11D9B2D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09289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41" y="0"/>
            <a:ext cx="6858351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5650" y="0"/>
            <a:ext cx="7586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7868" y="2059986"/>
            <a:ext cx="63218" cy="4774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6" y="1950244"/>
            <a:ext cx="6400800" cy="1714500"/>
          </a:xfrm>
        </p:spPr>
        <p:txBody>
          <a:bodyPr anchor="t"/>
          <a:lstStyle>
            <a:lvl1pPr algn="l">
              <a:lnSpc>
                <a:spcPts val="4352"/>
              </a:lnSpc>
              <a:buNone/>
              <a:defRPr sz="3843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6" y="800100"/>
            <a:ext cx="6400800" cy="1132284"/>
          </a:xfrm>
        </p:spPr>
        <p:txBody>
          <a:bodyPr anchor="b"/>
          <a:lstStyle>
            <a:lvl1pPr marL="17665" indent="0">
              <a:lnSpc>
                <a:spcPts val="2226"/>
              </a:lnSpc>
              <a:spcBef>
                <a:spcPts val="0"/>
              </a:spcBef>
              <a:buNone/>
              <a:defRPr sz="192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33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F9D2E4F3-761D-43A4-B1DB-EEDB91E679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5376044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5"/>
            <a:ext cx="3657600" cy="3497580"/>
          </a:xfrm>
        </p:spPr>
        <p:txBody>
          <a:bodyPr/>
          <a:lstStyle>
            <a:lvl1pPr>
              <a:defRPr sz="2673"/>
            </a:lvl1pPr>
            <a:lvl2pPr>
              <a:defRPr sz="2339"/>
            </a:lvl2pPr>
            <a:lvl3pPr>
              <a:defRPr sz="1921"/>
            </a:lvl3pPr>
            <a:lvl4pPr>
              <a:defRPr sz="1754"/>
            </a:lvl4pPr>
            <a:lvl5pPr>
              <a:defRPr sz="1754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5"/>
            <a:ext cx="3657600" cy="3497580"/>
          </a:xfrm>
        </p:spPr>
        <p:txBody>
          <a:bodyPr/>
          <a:lstStyle>
            <a:lvl1pPr>
              <a:defRPr sz="2673"/>
            </a:lvl1pPr>
            <a:lvl2pPr>
              <a:defRPr sz="2339"/>
            </a:lvl2pPr>
            <a:lvl3pPr>
              <a:defRPr sz="1921"/>
            </a:lvl3pPr>
            <a:lvl4pPr>
              <a:defRPr sz="1754"/>
            </a:lvl4pPr>
            <a:lvl5pPr>
              <a:defRPr sz="1754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0F6B7C41-7252-4980-B5EA-2A809E52EE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7576601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3870254"/>
            <a:ext cx="8229600" cy="857250"/>
          </a:xfrm>
        </p:spPr>
        <p:txBody>
          <a:bodyPr/>
          <a:lstStyle>
            <a:lvl1pPr algn="ctr">
              <a:defRPr sz="4344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1547" indent="0" algn="l">
              <a:lnSpc>
                <a:spcPct val="100000"/>
              </a:lnSpc>
              <a:spcBef>
                <a:spcPts val="97"/>
              </a:spcBef>
              <a:buNone/>
              <a:defRPr sz="1838" b="0">
                <a:solidFill>
                  <a:schemeClr val="tx1"/>
                </a:solidFill>
              </a:defRPr>
            </a:lvl1pPr>
            <a:lvl2pPr>
              <a:buNone/>
              <a:defRPr sz="1921" b="1"/>
            </a:lvl2pPr>
            <a:lvl3pPr>
              <a:buNone/>
              <a:defRPr sz="1754" b="1"/>
            </a:lvl3pPr>
            <a:lvl4pPr>
              <a:buNone/>
              <a:defRPr sz="1587" b="1"/>
            </a:lvl4pPr>
            <a:lvl5pPr>
              <a:buNone/>
              <a:defRPr sz="1587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6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1547" indent="0" algn="l">
              <a:lnSpc>
                <a:spcPct val="100000"/>
              </a:lnSpc>
              <a:spcBef>
                <a:spcPts val="97"/>
              </a:spcBef>
              <a:buNone/>
              <a:defRPr sz="1838" b="0">
                <a:solidFill>
                  <a:schemeClr val="tx1"/>
                </a:solidFill>
              </a:defRPr>
            </a:lvl1pPr>
            <a:lvl2pPr>
              <a:buNone/>
              <a:defRPr sz="1921" b="1"/>
            </a:lvl2pPr>
            <a:lvl3pPr>
              <a:buNone/>
              <a:defRPr sz="1754" b="1"/>
            </a:lvl3pPr>
            <a:lvl4pPr>
              <a:buNone/>
              <a:defRPr sz="1587" b="1"/>
            </a:lvl4pPr>
            <a:lvl5pPr>
              <a:buNone/>
              <a:defRPr sz="1587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78119" indent="-263790">
              <a:lnSpc>
                <a:spcPct val="100000"/>
              </a:lnSpc>
              <a:spcBef>
                <a:spcPts val="678"/>
              </a:spcBef>
              <a:defRPr sz="2339"/>
            </a:lvl1pPr>
            <a:lvl2pPr>
              <a:lnSpc>
                <a:spcPct val="100000"/>
              </a:lnSpc>
              <a:spcBef>
                <a:spcPts val="678"/>
              </a:spcBef>
              <a:defRPr sz="1921"/>
            </a:lvl2pPr>
            <a:lvl3pPr>
              <a:lnSpc>
                <a:spcPct val="100000"/>
              </a:lnSpc>
              <a:spcBef>
                <a:spcPts val="678"/>
              </a:spcBef>
              <a:defRPr sz="1754"/>
            </a:lvl3pPr>
            <a:lvl4pPr>
              <a:lnSpc>
                <a:spcPct val="100000"/>
              </a:lnSpc>
              <a:spcBef>
                <a:spcPts val="678"/>
              </a:spcBef>
              <a:defRPr sz="1587"/>
            </a:lvl4pPr>
            <a:lvl5pPr>
              <a:lnSpc>
                <a:spcPct val="100000"/>
              </a:lnSpc>
              <a:spcBef>
                <a:spcPts val="678"/>
              </a:spcBef>
              <a:defRPr sz="1587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6" y="727006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78119" indent="-263790">
              <a:lnSpc>
                <a:spcPct val="100000"/>
              </a:lnSpc>
              <a:spcBef>
                <a:spcPts val="678"/>
              </a:spcBef>
              <a:defRPr sz="2339"/>
            </a:lvl1pPr>
            <a:lvl2pPr>
              <a:lnSpc>
                <a:spcPct val="100000"/>
              </a:lnSpc>
              <a:spcBef>
                <a:spcPts val="678"/>
              </a:spcBef>
              <a:defRPr sz="1921"/>
            </a:lvl2pPr>
            <a:lvl3pPr>
              <a:lnSpc>
                <a:spcPct val="100000"/>
              </a:lnSpc>
              <a:spcBef>
                <a:spcPts val="678"/>
              </a:spcBef>
              <a:defRPr sz="1754"/>
            </a:lvl3pPr>
            <a:lvl4pPr>
              <a:lnSpc>
                <a:spcPct val="100000"/>
              </a:lnSpc>
              <a:spcBef>
                <a:spcPts val="678"/>
              </a:spcBef>
              <a:defRPr sz="1587"/>
            </a:lvl4pPr>
            <a:lvl5pPr>
              <a:lnSpc>
                <a:spcPct val="100000"/>
              </a:lnSpc>
              <a:spcBef>
                <a:spcPts val="678"/>
              </a:spcBef>
              <a:defRPr sz="1587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6BE20F10-A14B-4E12-B7EE-D17C761D9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95500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11" y="205740"/>
            <a:ext cx="7498080" cy="8572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673DDB70-EAD2-451C-9072-92CA249D3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9871529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283" y="0"/>
            <a:ext cx="812971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284" y="0"/>
            <a:ext cx="73051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E30F4C73-D989-42C2-BA39-9AA5AE7CCD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162784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936"/>
              </a:lnSpc>
              <a:buNone/>
              <a:defRPr sz="2089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4" y="1055223"/>
            <a:ext cx="3810000" cy="523875"/>
          </a:xfrm>
        </p:spPr>
        <p:txBody>
          <a:bodyPr/>
          <a:lstStyle>
            <a:lvl1pPr marL="43966" indent="0">
              <a:lnSpc>
                <a:spcPct val="100000"/>
              </a:lnSpc>
              <a:spcBef>
                <a:spcPts val="0"/>
              </a:spcBef>
              <a:buNone/>
              <a:defRPr sz="1337"/>
            </a:lvl1pPr>
            <a:lvl2pPr>
              <a:buNone/>
              <a:defRPr sz="1170"/>
            </a:lvl2pPr>
            <a:lvl3pPr>
              <a:buNone/>
              <a:defRPr sz="1002"/>
            </a:lvl3pPr>
            <a:lvl4pPr>
              <a:buNone/>
              <a:defRPr sz="835"/>
            </a:lvl4pPr>
            <a:lvl5pPr>
              <a:buNone/>
              <a:defRPr sz="835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85"/>
            <a:ext cx="8153400" cy="2994422"/>
          </a:xfrm>
        </p:spPr>
        <p:txBody>
          <a:bodyPr/>
          <a:lstStyle>
            <a:lvl1pPr>
              <a:defRPr sz="3091"/>
            </a:lvl1pPr>
            <a:lvl2pPr>
              <a:defRPr sz="2673"/>
            </a:lvl2pPr>
            <a:lvl3pPr>
              <a:defRPr sz="2339"/>
            </a:lvl3pPr>
            <a:lvl4pPr>
              <a:defRPr sz="1921"/>
            </a:lvl4pPr>
            <a:lvl5pPr>
              <a:defRPr sz="192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12F7FF9E-1EB3-4BFD-8C3C-8CC24D9311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60023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6" y="800107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87936" tIns="263799" rIns="87936" bIns="43968">
            <a:normAutofit/>
          </a:bodyPr>
          <a:lstStyle>
            <a:extLst/>
          </a:lstStyle>
          <a:p>
            <a:pPr indent="-272593" defTabSz="434877">
              <a:lnSpc>
                <a:spcPts val="2904"/>
              </a:lnSpc>
              <a:spcBef>
                <a:spcPts val="581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091" dirty="0">
              <a:solidFill>
                <a:prstClr val="black"/>
              </a:solidFill>
              <a:latin typeface="Gill Sans MT"/>
              <a:ea typeface="Microsoft YaHei" pitchFamily="34" charset="-122"/>
              <a:cs typeface="Arial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7566" y="715177"/>
            <a:ext cx="685554" cy="154175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984" y="702246"/>
            <a:ext cx="649029" cy="154176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0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005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341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15765">
            <a:normAutofit/>
          </a:bodyPr>
          <a:lstStyle>
            <a:lvl1pPr indent="0">
              <a:buNone/>
              <a:defRPr sz="3091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5"/>
            <a:ext cx="4419600" cy="571500"/>
          </a:xfrm>
        </p:spPr>
        <p:txBody>
          <a:bodyPr anchor="ctr"/>
          <a:lstStyle>
            <a:lvl1pPr marL="0" indent="0" algn="l">
              <a:lnSpc>
                <a:spcPts val="1549"/>
              </a:lnSpc>
              <a:spcBef>
                <a:spcPts val="0"/>
              </a:spcBef>
              <a:buNone/>
              <a:defRPr sz="1337">
                <a:solidFill>
                  <a:srgbClr val="777777"/>
                </a:solidFill>
              </a:defRPr>
            </a:lvl1pPr>
            <a:lvl2pPr>
              <a:defRPr sz="1170"/>
            </a:lvl2pPr>
            <a:lvl3pPr>
              <a:defRPr sz="1002"/>
            </a:lvl3pPr>
            <a:lvl4pPr>
              <a:defRPr sz="835"/>
            </a:lvl4pPr>
            <a:lvl5pPr>
              <a:defRPr sz="835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E26F7D70-79FB-4EFE-A17F-349B910AB0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330102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A06E211E-74C3-4189-911E-77D99D642A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229884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2" y="206001"/>
            <a:ext cx="1828800" cy="4388644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6001"/>
            <a:ext cx="55626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207236AC-9F96-4A82-997B-16F90EB095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371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328" indent="0">
              <a:buNone/>
              <a:defRPr sz="2800"/>
            </a:lvl2pPr>
            <a:lvl3pPr marL="902659" indent="0">
              <a:buNone/>
              <a:defRPr sz="2400"/>
            </a:lvl3pPr>
            <a:lvl4pPr marL="1353993" indent="0">
              <a:buNone/>
              <a:defRPr sz="2000"/>
            </a:lvl4pPr>
            <a:lvl5pPr marL="1805330" indent="0">
              <a:buNone/>
              <a:defRPr sz="2000"/>
            </a:lvl5pPr>
            <a:lvl6pPr marL="2256660" indent="0">
              <a:buNone/>
              <a:defRPr sz="2000"/>
            </a:lvl6pPr>
            <a:lvl7pPr marL="2707984" indent="0">
              <a:buNone/>
              <a:defRPr sz="2000"/>
            </a:lvl7pPr>
            <a:lvl8pPr marL="3159314" indent="0">
              <a:buNone/>
              <a:defRPr sz="2000"/>
            </a:lvl8pPr>
            <a:lvl9pPr marL="3610644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328" indent="0">
              <a:buNone/>
              <a:defRPr sz="1200"/>
            </a:lvl2pPr>
            <a:lvl3pPr marL="902659" indent="0">
              <a:buNone/>
              <a:defRPr sz="1000"/>
            </a:lvl3pPr>
            <a:lvl4pPr marL="1353993" indent="0">
              <a:buNone/>
              <a:defRPr sz="900"/>
            </a:lvl4pPr>
            <a:lvl5pPr marL="1805330" indent="0">
              <a:buNone/>
              <a:defRPr sz="900"/>
            </a:lvl5pPr>
            <a:lvl6pPr marL="2256660" indent="0">
              <a:buNone/>
              <a:defRPr sz="900"/>
            </a:lvl6pPr>
            <a:lvl7pPr marL="2707984" indent="0">
              <a:buNone/>
              <a:defRPr sz="900"/>
            </a:lvl7pPr>
            <a:lvl8pPr marL="3159314" indent="0">
              <a:buNone/>
              <a:defRPr sz="900"/>
            </a:lvl8pPr>
            <a:lvl9pPr marL="3610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B4CD6-5E74-455A-94B2-969568E0418D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6922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555" y="4685947"/>
            <a:ext cx="1904941" cy="343165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330" y="4685947"/>
            <a:ext cx="2895343" cy="343165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506" y="4685947"/>
            <a:ext cx="1904941" cy="343165"/>
          </a:xfrm>
        </p:spPr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57D2FABE-6932-49AB-83DD-A43C3A5EF8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4370600"/>
      </p:ext>
    </p:extLst>
  </p:cSld>
  <p:clrMapOvr>
    <a:masterClrMapping/>
  </p:clrMapOvr>
  <p:transition spd="slow"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330" y="207897"/>
            <a:ext cx="8229348" cy="855203"/>
          </a:xfrm>
        </p:spPr>
        <p:txBody>
          <a:bodyPr lIns="83540" tIns="41775" rIns="83540" bIns="4177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348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2494" y="1200122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348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2494" y="2942659"/>
            <a:ext cx="4054201" cy="1651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6569" y="4683957"/>
            <a:ext cx="2133927" cy="357091"/>
          </a:xfrm>
        </p:spPr>
        <p:txBody>
          <a:bodyPr lIns="83540" tIns="41775" rIns="83540" bIns="41775"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330" y="4683957"/>
            <a:ext cx="2895343" cy="357091"/>
          </a:xfrm>
        </p:spPr>
        <p:txBody>
          <a:bodyPr lIns="83540" tIns="41775" rIns="83540" bIns="41775"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506" y="4683957"/>
            <a:ext cx="2133927" cy="357091"/>
          </a:xfrm>
        </p:spPr>
        <p:txBody>
          <a:bodyPr lIns="83540" tIns="41775" rIns="83540" bIns="41775"/>
          <a:lstStyle>
            <a:lvl1pPr defTabSz="763890">
              <a:defRPr/>
            </a:lvl1pPr>
          </a:lstStyle>
          <a:p>
            <a:pPr>
              <a:defRPr/>
            </a:pPr>
            <a:fld id="{93CA41A0-E3E5-4B4B-B4C2-1987F06D4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942831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6569" y="4683957"/>
            <a:ext cx="2133927" cy="357091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330" y="4683957"/>
            <a:ext cx="2895343" cy="357091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506" y="4683957"/>
            <a:ext cx="2133927" cy="357091"/>
          </a:xfrm>
        </p:spPr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39BF5F77-3782-40AC-BF22-C96491643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73750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4" y="1200164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4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200170"/>
            <a:ext cx="4038600" cy="33980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6569" y="4708824"/>
            <a:ext cx="2133927" cy="343166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330" y="4708824"/>
            <a:ext cx="2895343" cy="343166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506" y="4708824"/>
            <a:ext cx="2133927" cy="343166"/>
          </a:xfrm>
        </p:spPr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FF29B18D-5EC3-4394-82FC-46D6346D3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19949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653" y="646511"/>
            <a:ext cx="8162925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2921" y="1428751"/>
            <a:ext cx="8110537" cy="3143250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51957" y="4714792"/>
            <a:ext cx="1904941" cy="343166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90731" y="4714792"/>
            <a:ext cx="2895343" cy="343166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39060" y="4807299"/>
            <a:ext cx="1904941" cy="343165"/>
          </a:xfrm>
        </p:spPr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2E80BEBC-467D-4C81-8041-D632C131EB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807547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30183" y="12"/>
            <a:ext cx="6907823" cy="62746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97537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33337"/>
            <a:ext cx="7772400" cy="5250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4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7D7BFC57-6292-4DE2-B938-F642755F3E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1499211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485907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485907"/>
            <a:ext cx="38100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  <a:endParaRPr lang="ru-RU" noProof="0" dirty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D6223EDC-BC6E-4D8C-AC5F-3D7EACC21D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287228"/>
      </p:ext>
    </p:extLst>
  </p:cSld>
  <p:clrMapOvr>
    <a:masterClrMapping/>
  </p:clrMapOvr>
  <p:transition spd="med">
    <p:fade/>
  </p:transition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4" y="457200"/>
            <a:ext cx="77724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4" y="1485907"/>
            <a:ext cx="7772400" cy="30861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555" y="4685947"/>
            <a:ext cx="1904941" cy="343165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330" y="4685947"/>
            <a:ext cx="2895343" cy="343165"/>
          </a:xfrm>
        </p:spPr>
        <p:txBody>
          <a:bodyPr/>
          <a:lstStyle>
            <a:lvl1pPr defTabSz="76389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506" y="4685947"/>
            <a:ext cx="1904941" cy="343165"/>
          </a:xfrm>
        </p:spPr>
        <p:txBody>
          <a:bodyPr/>
          <a:lstStyle>
            <a:lvl1pPr defTabSz="763890">
              <a:defRPr/>
            </a:lvl1pPr>
          </a:lstStyle>
          <a:p>
            <a:pPr>
              <a:defRPr/>
            </a:pPr>
            <a:fld id="{C44F676B-B92B-4F5D-AD46-A072E411639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1672626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26250" y="7"/>
            <a:ext cx="2101850" cy="46458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7655" y="7"/>
            <a:ext cx="6156325" cy="46458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D2469-C2B0-4D9E-806E-4642B0DC4CE0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85447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15" y="0"/>
            <a:ext cx="6262687" cy="5774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646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321" y="937022"/>
            <a:ext cx="3978275" cy="37087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9325-E028-462C-A9CF-51FAAAF9DD9E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12853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9" y="40483"/>
            <a:ext cx="7348538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3558" y="1174054"/>
            <a:ext cx="4092575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8648" y="1174054"/>
            <a:ext cx="4094163" cy="35040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59D2-1EF8-4B33-88B4-A47D6947533C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98470"/>
      </p:ext>
    </p:extLst>
  </p:cSld>
  <p:clrMapOvr>
    <a:masterClrMapping/>
  </p:clrMapOvr>
  <p:transition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6F69F-E4C1-497D-9F26-780AE36F3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1729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EEB5-96B2-47EF-96EE-944610874C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82527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B67D-8AE1-4CFF-BF8D-59C70B7B24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63191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85C74-05B6-4BD8-ABC9-7934E665D6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19766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44AF-6748-4F4E-ADC1-A6319C91C5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01889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63BCA-62D1-46A6-ADC7-6BDEC682311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15249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2AAA6-301C-49F7-BC0A-D771734F7F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62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458004"/>
            <a:ext cx="7848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6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BC19-1B01-4E10-B788-9F8EC449F6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80100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634F4-45BE-4BE1-86D5-859688CF77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39204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0DBBE-2988-40F5-9331-BA7F56ADED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41299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2FAA-3039-4B8A-AB22-F02EE5C809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27681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477141"/>
      </p:ext>
    </p:extLst>
  </p:cSld>
  <p:clrMapOvr>
    <a:masterClrMapping/>
  </p:clrMapOvr>
  <p:transition spd="slow"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98766"/>
      </p:ext>
    </p:extLst>
  </p:cSld>
  <p:clrMapOvr>
    <a:masterClrMapping/>
  </p:clrMapOvr>
  <p:transition spd="slow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415581"/>
      </p:ext>
    </p:extLst>
  </p:cSld>
  <p:clrMapOvr>
    <a:masterClrMapping/>
  </p:clrMapOvr>
  <p:transition spd="slow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741280"/>
      </p:ext>
    </p:extLst>
  </p:cSld>
  <p:clrMapOvr>
    <a:masterClrMapping/>
  </p:clrMapOvr>
  <p:transition spd="slow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44763"/>
      </p:ext>
    </p:extLst>
  </p:cSld>
  <p:clrMapOvr>
    <a:masterClrMapping/>
  </p:clrMapOvr>
  <p:transition spd="slow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62682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u="none"/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4" y="1689553"/>
            <a:ext cx="784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6464" indent="0">
              <a:buNone/>
              <a:defRPr/>
            </a:lvl2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4" y="1352507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019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853401"/>
      </p:ext>
    </p:extLst>
  </p:cSld>
  <p:clrMapOvr>
    <a:masterClrMapping/>
  </p:clrMapOvr>
  <p:transition spd="slow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83915"/>
      </p:ext>
    </p:extLst>
  </p:cSld>
  <p:clrMapOvr>
    <a:masterClrMapping/>
  </p:clrMapOvr>
  <p:transition spd="slow"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805473"/>
      </p:ext>
    </p:extLst>
  </p:cSld>
  <p:clrMapOvr>
    <a:masterClrMapping/>
  </p:clrMapOvr>
  <p:transition spd="slow"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287899"/>
      </p:ext>
    </p:extLst>
  </p:cSld>
  <p:clrMapOvr>
    <a:masterClrMapping/>
  </p:clrMapOvr>
  <p:transition spd="slow"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3108"/>
      </p:ext>
    </p:extLst>
  </p:cSld>
  <p:clrMapOvr>
    <a:masterClrMapping/>
  </p:clrMapOvr>
  <p:transition spd="slow"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4005"/>
      </p:ext>
    </p:extLst>
  </p:cSld>
  <p:clrMapOvr>
    <a:masterClrMapping/>
  </p:clrMapOvr>
  <p:transition spd="slow"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4"/>
            <a:ext cx="38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458000"/>
            <a:ext cx="3852000" cy="2757771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496" indent="0" algn="ctr">
              <a:buNone/>
              <a:defRPr/>
            </a:lvl2pPr>
            <a:lvl3pPr marL="904991" indent="0" algn="ctr">
              <a:buNone/>
              <a:defRPr/>
            </a:lvl3pPr>
            <a:lvl4pPr marL="1357486" indent="0" algn="ctr">
              <a:buNone/>
              <a:defRPr/>
            </a:lvl4pPr>
            <a:lvl5pPr marL="1809985" indent="0" algn="ctr">
              <a:buNone/>
              <a:defRPr/>
            </a:lvl5pPr>
            <a:lvl6pPr marL="2262474" indent="0" algn="ctr">
              <a:buNone/>
              <a:defRPr/>
            </a:lvl6pPr>
            <a:lvl7pPr marL="2714963" indent="0" algn="ctr">
              <a:buNone/>
              <a:defRPr/>
            </a:lvl7pPr>
            <a:lvl8pPr marL="3167459" indent="0" algn="ctr">
              <a:buNone/>
              <a:defRPr/>
            </a:lvl8pPr>
            <a:lvl9pPr marL="361994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49D0-13DA-43CE-9513-A2F738965E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0C01-E5D4-48E5-B4FA-BE1F51157D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36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38" y="1352507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024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96" indent="0">
              <a:buNone/>
              <a:defRPr sz="1800"/>
            </a:lvl2pPr>
            <a:lvl3pPr marL="904991" indent="0">
              <a:buNone/>
              <a:defRPr sz="1600"/>
            </a:lvl3pPr>
            <a:lvl4pPr marL="1357486" indent="0">
              <a:buNone/>
              <a:defRPr sz="1400"/>
            </a:lvl4pPr>
            <a:lvl5pPr marL="1809985" indent="0">
              <a:buNone/>
              <a:defRPr sz="1400"/>
            </a:lvl5pPr>
            <a:lvl6pPr marL="2262474" indent="0">
              <a:buNone/>
              <a:defRPr sz="1400"/>
            </a:lvl6pPr>
            <a:lvl7pPr marL="2714963" indent="0">
              <a:buNone/>
              <a:defRPr sz="1400"/>
            </a:lvl7pPr>
            <a:lvl8pPr marL="3167459" indent="0">
              <a:buNone/>
              <a:defRPr sz="1400"/>
            </a:lvl8pPr>
            <a:lvl9pPr marL="361994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D0CD-014C-40AB-80A9-DFD70D9875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E206-639E-41D3-9F67-A0CD3DD1CB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96" indent="0">
              <a:buNone/>
              <a:defRPr sz="2000" b="1"/>
            </a:lvl2pPr>
            <a:lvl3pPr marL="904991" indent="0">
              <a:buNone/>
              <a:defRPr sz="1800" b="1"/>
            </a:lvl3pPr>
            <a:lvl4pPr marL="1357486" indent="0">
              <a:buNone/>
              <a:defRPr sz="1600" b="1"/>
            </a:lvl4pPr>
            <a:lvl5pPr marL="1809985" indent="0">
              <a:buNone/>
              <a:defRPr sz="1600" b="1"/>
            </a:lvl5pPr>
            <a:lvl6pPr marL="2262474" indent="0">
              <a:buNone/>
              <a:defRPr sz="1600" b="1"/>
            </a:lvl6pPr>
            <a:lvl7pPr marL="2714963" indent="0">
              <a:buNone/>
              <a:defRPr sz="1600" b="1"/>
            </a:lvl7pPr>
            <a:lvl8pPr marL="3167459" indent="0">
              <a:buNone/>
              <a:defRPr sz="1600" b="1"/>
            </a:lvl8pPr>
            <a:lvl9pPr marL="361994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80DC5-21EC-4F5C-917C-FBB669D68C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419C-AAA0-44B9-9162-3A22B5F4DE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E50-A629-4E7C-A802-9E98B9BE29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07648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60D3-C5E2-4389-BD90-5A6E366253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496" indent="0">
              <a:buNone/>
              <a:defRPr sz="2800"/>
            </a:lvl2pPr>
            <a:lvl3pPr marL="904991" indent="0">
              <a:buNone/>
              <a:defRPr sz="2400"/>
            </a:lvl3pPr>
            <a:lvl4pPr marL="1357486" indent="0">
              <a:buNone/>
              <a:defRPr sz="2000"/>
            </a:lvl4pPr>
            <a:lvl5pPr marL="1809985" indent="0">
              <a:buNone/>
              <a:defRPr sz="2000"/>
            </a:lvl5pPr>
            <a:lvl6pPr marL="2262474" indent="0">
              <a:buNone/>
              <a:defRPr sz="2000"/>
            </a:lvl6pPr>
            <a:lvl7pPr marL="2714963" indent="0">
              <a:buNone/>
              <a:defRPr sz="2000"/>
            </a:lvl7pPr>
            <a:lvl8pPr marL="3167459" indent="0">
              <a:buNone/>
              <a:defRPr sz="2000"/>
            </a:lvl8pPr>
            <a:lvl9pPr marL="361994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496" indent="0">
              <a:buNone/>
              <a:defRPr sz="1200"/>
            </a:lvl2pPr>
            <a:lvl3pPr marL="904991" indent="0">
              <a:buNone/>
              <a:defRPr sz="1000"/>
            </a:lvl3pPr>
            <a:lvl4pPr marL="1357486" indent="0">
              <a:buNone/>
              <a:defRPr sz="900"/>
            </a:lvl4pPr>
            <a:lvl5pPr marL="1809985" indent="0">
              <a:buNone/>
              <a:defRPr sz="900"/>
            </a:lvl5pPr>
            <a:lvl6pPr marL="2262474" indent="0">
              <a:buNone/>
              <a:defRPr sz="900"/>
            </a:lvl6pPr>
            <a:lvl7pPr marL="2714963" indent="0">
              <a:buNone/>
              <a:defRPr sz="900"/>
            </a:lvl7pPr>
            <a:lvl8pPr marL="3167459" indent="0">
              <a:buNone/>
              <a:defRPr sz="900"/>
            </a:lvl8pPr>
            <a:lvl9pPr marL="361994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69D8D-35FC-4290-A2EF-9F8ACABE8D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01A2D-4862-4304-A20A-CBA53D72B1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F11FF-F705-4D68-9873-FE79BF4948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1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6357-F3A4-4009-A060-DFA706028D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86648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4" y="1352506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5943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507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6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55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2016" indent="0" algn="ctr">
              <a:buNone/>
              <a:defRPr/>
            </a:lvl2pPr>
            <a:lvl3pPr marL="904033" indent="0" algn="ctr">
              <a:buNone/>
              <a:defRPr/>
            </a:lvl3pPr>
            <a:lvl4pPr marL="1356049" indent="0" algn="ctr">
              <a:buNone/>
              <a:defRPr/>
            </a:lvl4pPr>
            <a:lvl5pPr marL="1808070" indent="0" algn="ctr">
              <a:buNone/>
              <a:defRPr/>
            </a:lvl5pPr>
            <a:lvl6pPr marL="2260080" indent="0" algn="ctr">
              <a:buNone/>
              <a:defRPr/>
            </a:lvl6pPr>
            <a:lvl7pPr marL="2712090" indent="0" algn="ctr">
              <a:buNone/>
              <a:defRPr/>
            </a:lvl7pPr>
            <a:lvl8pPr marL="3164106" indent="0" algn="ctr">
              <a:buNone/>
              <a:defRPr/>
            </a:lvl8pPr>
            <a:lvl9pPr marL="36161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A04620-7200-4BA2-A712-227BE01619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641980"/>
      </p:ext>
    </p:extLst>
  </p:cSld>
  <p:clrMapOvr>
    <a:masterClrMapping/>
  </p:clrMapOvr>
  <p:transition spd="slow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4D7E09A-A7C1-4AE3-BF56-CA110F09F9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359993"/>
      </p:ext>
    </p:extLst>
  </p:cSld>
  <p:clrMapOvr>
    <a:masterClrMapping/>
  </p:clrMapOvr>
  <p:transition spd="slow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7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016" indent="0">
              <a:buNone/>
              <a:defRPr sz="1800"/>
            </a:lvl2pPr>
            <a:lvl3pPr marL="904033" indent="0">
              <a:buNone/>
              <a:defRPr sz="1600"/>
            </a:lvl3pPr>
            <a:lvl4pPr marL="1356049" indent="0">
              <a:buNone/>
              <a:defRPr sz="1400"/>
            </a:lvl4pPr>
            <a:lvl5pPr marL="1808070" indent="0">
              <a:buNone/>
              <a:defRPr sz="1400"/>
            </a:lvl5pPr>
            <a:lvl6pPr marL="2260080" indent="0">
              <a:buNone/>
              <a:defRPr sz="1400"/>
            </a:lvl6pPr>
            <a:lvl7pPr marL="2712090" indent="0">
              <a:buNone/>
              <a:defRPr sz="1400"/>
            </a:lvl7pPr>
            <a:lvl8pPr marL="3164106" indent="0">
              <a:buNone/>
              <a:defRPr sz="1400"/>
            </a:lvl8pPr>
            <a:lvl9pPr marL="361611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F549F45-7FB5-47A4-8FC5-29F9BCEF5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985597"/>
      </p:ext>
    </p:extLst>
  </p:cSld>
  <p:clrMapOvr>
    <a:masterClrMapping/>
  </p:clrMapOvr>
  <p:transition spd="slow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4425A-148B-42EA-BAD0-873FC49EC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637296"/>
      </p:ext>
    </p:extLst>
  </p:cSld>
  <p:clrMapOvr>
    <a:masterClrMapping/>
  </p:clrMapOvr>
  <p:transition spd="slow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5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5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6" indent="0">
              <a:buNone/>
              <a:defRPr sz="2000" b="1"/>
            </a:lvl2pPr>
            <a:lvl3pPr marL="904033" indent="0">
              <a:buNone/>
              <a:defRPr sz="1800" b="1"/>
            </a:lvl3pPr>
            <a:lvl4pPr marL="1356049" indent="0">
              <a:buNone/>
              <a:defRPr sz="1600" b="1"/>
            </a:lvl4pPr>
            <a:lvl5pPr marL="1808070" indent="0">
              <a:buNone/>
              <a:defRPr sz="1600" b="1"/>
            </a:lvl5pPr>
            <a:lvl6pPr marL="2260080" indent="0">
              <a:buNone/>
              <a:defRPr sz="1600" b="1"/>
            </a:lvl6pPr>
            <a:lvl7pPr marL="2712090" indent="0">
              <a:buNone/>
              <a:defRPr sz="1600" b="1"/>
            </a:lvl7pPr>
            <a:lvl8pPr marL="3164106" indent="0">
              <a:buNone/>
              <a:defRPr sz="1600" b="1"/>
            </a:lvl8pPr>
            <a:lvl9pPr marL="361611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028052-3E9A-400D-A15C-091DB2DB7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323160"/>
      </p:ext>
    </p:extLst>
  </p:cSld>
  <p:clrMapOvr>
    <a:masterClrMapping/>
  </p:clrMapOvr>
  <p:transition spd="slow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762AF59-0425-4146-AF70-C5601B3A3E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564420"/>
      </p:ext>
    </p:extLst>
  </p:cSld>
  <p:clrMapOvr>
    <a:masterClrMapping/>
  </p:clrMapOvr>
  <p:transition spd="slow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07F0FC7-3659-43A8-915A-84B9EC704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977992"/>
      </p:ext>
    </p:extLst>
  </p:cSld>
  <p:clrMapOvr>
    <a:masterClrMapping/>
  </p:clrMapOvr>
  <p:transition spd="slow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8" y="107648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ED8E47B-05B3-4A36-B713-89C9D5FF78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994056"/>
      </p:ext>
    </p:extLst>
  </p:cSld>
  <p:clrMapOvr>
    <a:masterClrMapping/>
  </p:clrMapOvr>
  <p:transition spd="slow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57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2016" indent="0">
              <a:buNone/>
              <a:defRPr sz="2800"/>
            </a:lvl2pPr>
            <a:lvl3pPr marL="904033" indent="0">
              <a:buNone/>
              <a:defRPr sz="2400"/>
            </a:lvl3pPr>
            <a:lvl4pPr marL="1356049" indent="0">
              <a:buNone/>
              <a:defRPr sz="2000"/>
            </a:lvl4pPr>
            <a:lvl5pPr marL="1808070" indent="0">
              <a:buNone/>
              <a:defRPr sz="2000"/>
            </a:lvl5pPr>
            <a:lvl6pPr marL="2260080" indent="0">
              <a:buNone/>
              <a:defRPr sz="2000"/>
            </a:lvl6pPr>
            <a:lvl7pPr marL="2712090" indent="0">
              <a:buNone/>
              <a:defRPr sz="2000"/>
            </a:lvl7pPr>
            <a:lvl8pPr marL="3164106" indent="0">
              <a:buNone/>
              <a:defRPr sz="2000"/>
            </a:lvl8pPr>
            <a:lvl9pPr marL="3616116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2016" indent="0">
              <a:buNone/>
              <a:defRPr sz="1200"/>
            </a:lvl2pPr>
            <a:lvl3pPr marL="904033" indent="0">
              <a:buNone/>
              <a:defRPr sz="1000"/>
            </a:lvl3pPr>
            <a:lvl4pPr marL="1356049" indent="0">
              <a:buNone/>
              <a:defRPr sz="900"/>
            </a:lvl4pPr>
            <a:lvl5pPr marL="1808070" indent="0">
              <a:buNone/>
              <a:defRPr sz="900"/>
            </a:lvl5pPr>
            <a:lvl6pPr marL="2260080" indent="0">
              <a:buNone/>
              <a:defRPr sz="900"/>
            </a:lvl6pPr>
            <a:lvl7pPr marL="2712090" indent="0">
              <a:buNone/>
              <a:defRPr sz="900"/>
            </a:lvl7pPr>
            <a:lvl8pPr marL="3164106" indent="0">
              <a:buNone/>
              <a:defRPr sz="900"/>
            </a:lvl8pPr>
            <a:lvl9pPr marL="36161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3773580-80E8-4377-9FF8-A4986E7C6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553590"/>
      </p:ext>
    </p:extLst>
  </p:cSld>
  <p:clrMapOvr>
    <a:masterClrMapping/>
  </p:clrMapOvr>
  <p:transition spd="slow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979FF99-1A15-4CC1-9EB5-BFFF0D000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266088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FF4E39"/>
                </a:solidFill>
              </a:rPr>
              <a:t>www.сайт.ru</a:t>
            </a:r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4"/>
            <a:ext cx="6552000" cy="2757770"/>
          </a:xfrm>
        </p:spPr>
        <p:txBody>
          <a:bodyPr/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3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6005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B314B16-8918-4715-B0C3-EC2E69D844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301529"/>
      </p:ext>
    </p:extLst>
  </p:cSld>
  <p:clrMapOvr>
    <a:masterClrMapping/>
  </p:clrMapOvr>
  <p:transition spd="slow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4" y="206005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04709C0-6941-4CA4-8D6B-F5A868D8B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600294"/>
      </p:ext>
    </p:extLst>
  </p:cSld>
  <p:clrMapOvr>
    <a:masterClrMapping/>
  </p:clrMapOvr>
  <p:transition spd="slow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2417767" y="3220641"/>
            <a:ext cx="6370637" cy="1187053"/>
          </a:xfrm>
        </p:spPr>
        <p:txBody>
          <a:bodyPr lIns="91425"/>
          <a:lstStyle>
            <a:lvl1pPr>
              <a:defRPr sz="4000">
                <a:solidFill>
                  <a:srgbClr val="4D4D4D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6423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A2C18-BCE9-4710-B5C4-ED6216E7BAF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8496-E404-4317-A372-4BD2D6736B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157969"/>
      </p:ext>
    </p:extLst>
  </p:cSld>
  <p:clrMapOvr>
    <a:masterClrMapping/>
  </p:clrMapOvr>
  <p:transition spd="med">
    <p:fade/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D197-F610-40BE-B2DE-CCC383D25F1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8F27E-5A37-41B0-94A2-288767BA68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3602084"/>
      </p:ext>
    </p:extLst>
  </p:cSld>
  <p:clrMapOvr>
    <a:masterClrMapping/>
  </p:clrMapOvr>
  <p:transition spd="med">
    <p:fade/>
  </p:transition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0DE8-7336-47F9-8563-5312735398F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B473-76F7-4CCE-8BDD-6E87BD1046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7591709"/>
      </p:ext>
    </p:extLst>
  </p:cSld>
  <p:clrMapOvr>
    <a:masterClrMapping/>
  </p:clrMapOvr>
  <p:transition spd="med">
    <p:fade/>
  </p:transition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C9405-9C58-457A-9FD2-AAC8F235208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75FDC-DCF7-494E-9281-AF26868230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759879"/>
      </p:ext>
    </p:extLst>
  </p:cSld>
  <p:clrMapOvr>
    <a:masterClrMapping/>
  </p:clrMapOvr>
  <p:transition spd="med">
    <p:fade/>
  </p:transition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E485F-96C7-48D5-B6B8-C3FAC8246B2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0066-6E0C-4411-B52F-95AC40C8AB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51971"/>
      </p:ext>
    </p:extLst>
  </p:cSld>
  <p:clrMapOvr>
    <a:masterClrMapping/>
  </p:clrMapOvr>
  <p:transition spd="med">
    <p:fade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8CEA3-EA49-4D7A-94DB-E5D8C2E9B41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D8A40-B12A-4231-BF22-6E0C79325E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3892252"/>
      </p:ext>
    </p:extLst>
  </p:cSld>
  <p:clrMapOvr>
    <a:masterClrMapping/>
  </p:clrMapOvr>
  <p:transition spd="med">
    <p:fade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8A9C-F2A0-4E15-92C3-9A908820E86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9DF84-C174-404B-A5F0-5AB4E5C16A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417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0.xml"/><Relationship Id="rId13" Type="http://schemas.openxmlformats.org/officeDocument/2006/relationships/theme" Target="../theme/theme100.xml"/><Relationship Id="rId3" Type="http://schemas.openxmlformats.org/officeDocument/2006/relationships/slideLayout" Target="../slideLayouts/slideLayout1185.xml"/><Relationship Id="rId7" Type="http://schemas.openxmlformats.org/officeDocument/2006/relationships/slideLayout" Target="../slideLayouts/slideLayout1189.xml"/><Relationship Id="rId12" Type="http://schemas.openxmlformats.org/officeDocument/2006/relationships/slideLayout" Target="../slideLayouts/slideLayout1194.xml"/><Relationship Id="rId2" Type="http://schemas.openxmlformats.org/officeDocument/2006/relationships/slideLayout" Target="../slideLayouts/slideLayout1184.xml"/><Relationship Id="rId1" Type="http://schemas.openxmlformats.org/officeDocument/2006/relationships/slideLayout" Target="../slideLayouts/slideLayout1183.xml"/><Relationship Id="rId6" Type="http://schemas.openxmlformats.org/officeDocument/2006/relationships/slideLayout" Target="../slideLayouts/slideLayout1188.xml"/><Relationship Id="rId11" Type="http://schemas.openxmlformats.org/officeDocument/2006/relationships/slideLayout" Target="../slideLayouts/slideLayout1193.xml"/><Relationship Id="rId5" Type="http://schemas.openxmlformats.org/officeDocument/2006/relationships/slideLayout" Target="../slideLayouts/slideLayout1187.xml"/><Relationship Id="rId10" Type="http://schemas.openxmlformats.org/officeDocument/2006/relationships/slideLayout" Target="../slideLayouts/slideLayout1192.xml"/><Relationship Id="rId4" Type="http://schemas.openxmlformats.org/officeDocument/2006/relationships/slideLayout" Target="../slideLayouts/slideLayout1186.xml"/><Relationship Id="rId9" Type="http://schemas.openxmlformats.org/officeDocument/2006/relationships/slideLayout" Target="../slideLayouts/slideLayout1191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2.xml"/><Relationship Id="rId13" Type="http://schemas.openxmlformats.org/officeDocument/2006/relationships/theme" Target="../theme/theme101.xml"/><Relationship Id="rId3" Type="http://schemas.openxmlformats.org/officeDocument/2006/relationships/slideLayout" Target="../slideLayouts/slideLayout1197.xml"/><Relationship Id="rId7" Type="http://schemas.openxmlformats.org/officeDocument/2006/relationships/slideLayout" Target="../slideLayouts/slideLayout1201.xml"/><Relationship Id="rId12" Type="http://schemas.openxmlformats.org/officeDocument/2006/relationships/slideLayout" Target="../slideLayouts/slideLayout1206.xml"/><Relationship Id="rId2" Type="http://schemas.openxmlformats.org/officeDocument/2006/relationships/slideLayout" Target="../slideLayouts/slideLayout1196.xml"/><Relationship Id="rId1" Type="http://schemas.openxmlformats.org/officeDocument/2006/relationships/slideLayout" Target="../slideLayouts/slideLayout1195.xml"/><Relationship Id="rId6" Type="http://schemas.openxmlformats.org/officeDocument/2006/relationships/slideLayout" Target="../slideLayouts/slideLayout1200.xml"/><Relationship Id="rId11" Type="http://schemas.openxmlformats.org/officeDocument/2006/relationships/slideLayout" Target="../slideLayouts/slideLayout1205.xml"/><Relationship Id="rId5" Type="http://schemas.openxmlformats.org/officeDocument/2006/relationships/slideLayout" Target="../slideLayouts/slideLayout1199.xml"/><Relationship Id="rId10" Type="http://schemas.openxmlformats.org/officeDocument/2006/relationships/slideLayout" Target="../slideLayouts/slideLayout1204.xml"/><Relationship Id="rId4" Type="http://schemas.openxmlformats.org/officeDocument/2006/relationships/slideLayout" Target="../slideLayouts/slideLayout1198.xml"/><Relationship Id="rId9" Type="http://schemas.openxmlformats.org/officeDocument/2006/relationships/slideLayout" Target="../slideLayouts/slideLayout1203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4.xml"/><Relationship Id="rId13" Type="http://schemas.openxmlformats.org/officeDocument/2006/relationships/theme" Target="../theme/theme102.xml"/><Relationship Id="rId3" Type="http://schemas.openxmlformats.org/officeDocument/2006/relationships/slideLayout" Target="../slideLayouts/slideLayout1209.xml"/><Relationship Id="rId7" Type="http://schemas.openxmlformats.org/officeDocument/2006/relationships/slideLayout" Target="../slideLayouts/slideLayout1213.xml"/><Relationship Id="rId12" Type="http://schemas.openxmlformats.org/officeDocument/2006/relationships/slideLayout" Target="../slideLayouts/slideLayout1218.xml"/><Relationship Id="rId2" Type="http://schemas.openxmlformats.org/officeDocument/2006/relationships/slideLayout" Target="../slideLayouts/slideLayout1208.xml"/><Relationship Id="rId1" Type="http://schemas.openxmlformats.org/officeDocument/2006/relationships/slideLayout" Target="../slideLayouts/slideLayout1207.xml"/><Relationship Id="rId6" Type="http://schemas.openxmlformats.org/officeDocument/2006/relationships/slideLayout" Target="../slideLayouts/slideLayout1212.xml"/><Relationship Id="rId11" Type="http://schemas.openxmlformats.org/officeDocument/2006/relationships/slideLayout" Target="../slideLayouts/slideLayout1217.xml"/><Relationship Id="rId5" Type="http://schemas.openxmlformats.org/officeDocument/2006/relationships/slideLayout" Target="../slideLayouts/slideLayout1211.xml"/><Relationship Id="rId10" Type="http://schemas.openxmlformats.org/officeDocument/2006/relationships/slideLayout" Target="../slideLayouts/slideLayout1216.xml"/><Relationship Id="rId4" Type="http://schemas.openxmlformats.org/officeDocument/2006/relationships/slideLayout" Target="../slideLayouts/slideLayout1210.xml"/><Relationship Id="rId9" Type="http://schemas.openxmlformats.org/officeDocument/2006/relationships/slideLayout" Target="../slideLayouts/slideLayout1215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6.xml"/><Relationship Id="rId13" Type="http://schemas.openxmlformats.org/officeDocument/2006/relationships/theme" Target="../theme/theme103.xml"/><Relationship Id="rId3" Type="http://schemas.openxmlformats.org/officeDocument/2006/relationships/slideLayout" Target="../slideLayouts/slideLayout1221.xml"/><Relationship Id="rId7" Type="http://schemas.openxmlformats.org/officeDocument/2006/relationships/slideLayout" Target="../slideLayouts/slideLayout1225.xml"/><Relationship Id="rId12" Type="http://schemas.openxmlformats.org/officeDocument/2006/relationships/slideLayout" Target="../slideLayouts/slideLayout1230.xml"/><Relationship Id="rId2" Type="http://schemas.openxmlformats.org/officeDocument/2006/relationships/slideLayout" Target="../slideLayouts/slideLayout1220.xml"/><Relationship Id="rId1" Type="http://schemas.openxmlformats.org/officeDocument/2006/relationships/slideLayout" Target="../slideLayouts/slideLayout1219.xml"/><Relationship Id="rId6" Type="http://schemas.openxmlformats.org/officeDocument/2006/relationships/slideLayout" Target="../slideLayouts/slideLayout1224.xml"/><Relationship Id="rId11" Type="http://schemas.openxmlformats.org/officeDocument/2006/relationships/slideLayout" Target="../slideLayouts/slideLayout1229.xml"/><Relationship Id="rId5" Type="http://schemas.openxmlformats.org/officeDocument/2006/relationships/slideLayout" Target="../slideLayouts/slideLayout1223.xml"/><Relationship Id="rId10" Type="http://schemas.openxmlformats.org/officeDocument/2006/relationships/slideLayout" Target="../slideLayouts/slideLayout1228.xml"/><Relationship Id="rId4" Type="http://schemas.openxmlformats.org/officeDocument/2006/relationships/slideLayout" Target="../slideLayouts/slideLayout1222.xml"/><Relationship Id="rId9" Type="http://schemas.openxmlformats.org/officeDocument/2006/relationships/slideLayout" Target="../slideLayouts/slideLayout1227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8.xml"/><Relationship Id="rId13" Type="http://schemas.openxmlformats.org/officeDocument/2006/relationships/theme" Target="../theme/theme104.xml"/><Relationship Id="rId3" Type="http://schemas.openxmlformats.org/officeDocument/2006/relationships/slideLayout" Target="../slideLayouts/slideLayout1233.xml"/><Relationship Id="rId7" Type="http://schemas.openxmlformats.org/officeDocument/2006/relationships/slideLayout" Target="../slideLayouts/slideLayout1237.xml"/><Relationship Id="rId12" Type="http://schemas.openxmlformats.org/officeDocument/2006/relationships/slideLayout" Target="../slideLayouts/slideLayout1242.xml"/><Relationship Id="rId2" Type="http://schemas.openxmlformats.org/officeDocument/2006/relationships/slideLayout" Target="../slideLayouts/slideLayout1232.xml"/><Relationship Id="rId1" Type="http://schemas.openxmlformats.org/officeDocument/2006/relationships/slideLayout" Target="../slideLayouts/slideLayout1231.xml"/><Relationship Id="rId6" Type="http://schemas.openxmlformats.org/officeDocument/2006/relationships/slideLayout" Target="../slideLayouts/slideLayout1236.xml"/><Relationship Id="rId11" Type="http://schemas.openxmlformats.org/officeDocument/2006/relationships/slideLayout" Target="../slideLayouts/slideLayout1241.xml"/><Relationship Id="rId5" Type="http://schemas.openxmlformats.org/officeDocument/2006/relationships/slideLayout" Target="../slideLayouts/slideLayout1235.xml"/><Relationship Id="rId10" Type="http://schemas.openxmlformats.org/officeDocument/2006/relationships/slideLayout" Target="../slideLayouts/slideLayout1240.xml"/><Relationship Id="rId4" Type="http://schemas.openxmlformats.org/officeDocument/2006/relationships/slideLayout" Target="../slideLayouts/slideLayout1234.xml"/><Relationship Id="rId9" Type="http://schemas.openxmlformats.org/officeDocument/2006/relationships/slideLayout" Target="../slideLayouts/slideLayout1239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0.xml"/><Relationship Id="rId13" Type="http://schemas.openxmlformats.org/officeDocument/2006/relationships/theme" Target="../theme/theme105.xml"/><Relationship Id="rId3" Type="http://schemas.openxmlformats.org/officeDocument/2006/relationships/slideLayout" Target="../slideLayouts/slideLayout1245.xml"/><Relationship Id="rId7" Type="http://schemas.openxmlformats.org/officeDocument/2006/relationships/slideLayout" Target="../slideLayouts/slideLayout1249.xml"/><Relationship Id="rId12" Type="http://schemas.openxmlformats.org/officeDocument/2006/relationships/slideLayout" Target="../slideLayouts/slideLayout1254.xml"/><Relationship Id="rId2" Type="http://schemas.openxmlformats.org/officeDocument/2006/relationships/slideLayout" Target="../slideLayouts/slideLayout1244.xml"/><Relationship Id="rId1" Type="http://schemas.openxmlformats.org/officeDocument/2006/relationships/slideLayout" Target="../slideLayouts/slideLayout1243.xml"/><Relationship Id="rId6" Type="http://schemas.openxmlformats.org/officeDocument/2006/relationships/slideLayout" Target="../slideLayouts/slideLayout1248.xml"/><Relationship Id="rId11" Type="http://schemas.openxmlformats.org/officeDocument/2006/relationships/slideLayout" Target="../slideLayouts/slideLayout1253.xml"/><Relationship Id="rId5" Type="http://schemas.openxmlformats.org/officeDocument/2006/relationships/slideLayout" Target="../slideLayouts/slideLayout1247.xml"/><Relationship Id="rId10" Type="http://schemas.openxmlformats.org/officeDocument/2006/relationships/slideLayout" Target="../slideLayouts/slideLayout1252.xml"/><Relationship Id="rId4" Type="http://schemas.openxmlformats.org/officeDocument/2006/relationships/slideLayout" Target="../slideLayouts/slideLayout1246.xml"/><Relationship Id="rId9" Type="http://schemas.openxmlformats.org/officeDocument/2006/relationships/slideLayout" Target="../slideLayouts/slideLayout1251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2.xml"/><Relationship Id="rId13" Type="http://schemas.openxmlformats.org/officeDocument/2006/relationships/theme" Target="../theme/theme106.xml"/><Relationship Id="rId3" Type="http://schemas.openxmlformats.org/officeDocument/2006/relationships/slideLayout" Target="../slideLayouts/slideLayout1257.xml"/><Relationship Id="rId7" Type="http://schemas.openxmlformats.org/officeDocument/2006/relationships/slideLayout" Target="../slideLayouts/slideLayout1261.xml"/><Relationship Id="rId12" Type="http://schemas.openxmlformats.org/officeDocument/2006/relationships/slideLayout" Target="../slideLayouts/slideLayout1266.xml"/><Relationship Id="rId2" Type="http://schemas.openxmlformats.org/officeDocument/2006/relationships/slideLayout" Target="../slideLayouts/slideLayout1256.xml"/><Relationship Id="rId1" Type="http://schemas.openxmlformats.org/officeDocument/2006/relationships/slideLayout" Target="../slideLayouts/slideLayout1255.xml"/><Relationship Id="rId6" Type="http://schemas.openxmlformats.org/officeDocument/2006/relationships/slideLayout" Target="../slideLayouts/slideLayout1260.xml"/><Relationship Id="rId11" Type="http://schemas.openxmlformats.org/officeDocument/2006/relationships/slideLayout" Target="../slideLayouts/slideLayout1265.xml"/><Relationship Id="rId5" Type="http://schemas.openxmlformats.org/officeDocument/2006/relationships/slideLayout" Target="../slideLayouts/slideLayout1259.xml"/><Relationship Id="rId10" Type="http://schemas.openxmlformats.org/officeDocument/2006/relationships/slideLayout" Target="../slideLayouts/slideLayout1264.xml"/><Relationship Id="rId4" Type="http://schemas.openxmlformats.org/officeDocument/2006/relationships/slideLayout" Target="../slideLayouts/slideLayout1258.xml"/><Relationship Id="rId9" Type="http://schemas.openxmlformats.org/officeDocument/2006/relationships/slideLayout" Target="../slideLayouts/slideLayout1263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4.xml"/><Relationship Id="rId13" Type="http://schemas.openxmlformats.org/officeDocument/2006/relationships/theme" Target="../theme/theme107.xml"/><Relationship Id="rId3" Type="http://schemas.openxmlformats.org/officeDocument/2006/relationships/slideLayout" Target="../slideLayouts/slideLayout1269.xml"/><Relationship Id="rId7" Type="http://schemas.openxmlformats.org/officeDocument/2006/relationships/slideLayout" Target="../slideLayouts/slideLayout1273.xml"/><Relationship Id="rId12" Type="http://schemas.openxmlformats.org/officeDocument/2006/relationships/slideLayout" Target="../slideLayouts/slideLayout1278.xml"/><Relationship Id="rId2" Type="http://schemas.openxmlformats.org/officeDocument/2006/relationships/slideLayout" Target="../slideLayouts/slideLayout1268.xml"/><Relationship Id="rId1" Type="http://schemas.openxmlformats.org/officeDocument/2006/relationships/slideLayout" Target="../slideLayouts/slideLayout1267.xml"/><Relationship Id="rId6" Type="http://schemas.openxmlformats.org/officeDocument/2006/relationships/slideLayout" Target="../slideLayouts/slideLayout1272.xml"/><Relationship Id="rId11" Type="http://schemas.openxmlformats.org/officeDocument/2006/relationships/slideLayout" Target="../slideLayouts/slideLayout1277.xml"/><Relationship Id="rId5" Type="http://schemas.openxmlformats.org/officeDocument/2006/relationships/slideLayout" Target="../slideLayouts/slideLayout1271.xml"/><Relationship Id="rId10" Type="http://schemas.openxmlformats.org/officeDocument/2006/relationships/slideLayout" Target="../slideLayouts/slideLayout1276.xml"/><Relationship Id="rId4" Type="http://schemas.openxmlformats.org/officeDocument/2006/relationships/slideLayout" Target="../slideLayouts/slideLayout1270.xml"/><Relationship Id="rId9" Type="http://schemas.openxmlformats.org/officeDocument/2006/relationships/slideLayout" Target="../slideLayouts/slideLayout127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6.xml"/><Relationship Id="rId13" Type="http://schemas.openxmlformats.org/officeDocument/2006/relationships/theme" Target="../theme/theme108.xml"/><Relationship Id="rId3" Type="http://schemas.openxmlformats.org/officeDocument/2006/relationships/slideLayout" Target="../slideLayouts/slideLayout1281.xml"/><Relationship Id="rId7" Type="http://schemas.openxmlformats.org/officeDocument/2006/relationships/slideLayout" Target="../slideLayouts/slideLayout1285.xml"/><Relationship Id="rId12" Type="http://schemas.openxmlformats.org/officeDocument/2006/relationships/slideLayout" Target="../slideLayouts/slideLayout1290.xml"/><Relationship Id="rId2" Type="http://schemas.openxmlformats.org/officeDocument/2006/relationships/slideLayout" Target="../slideLayouts/slideLayout1280.xml"/><Relationship Id="rId1" Type="http://schemas.openxmlformats.org/officeDocument/2006/relationships/slideLayout" Target="../slideLayouts/slideLayout1279.xml"/><Relationship Id="rId6" Type="http://schemas.openxmlformats.org/officeDocument/2006/relationships/slideLayout" Target="../slideLayouts/slideLayout1284.xml"/><Relationship Id="rId11" Type="http://schemas.openxmlformats.org/officeDocument/2006/relationships/slideLayout" Target="../slideLayouts/slideLayout1289.xml"/><Relationship Id="rId5" Type="http://schemas.openxmlformats.org/officeDocument/2006/relationships/slideLayout" Target="../slideLayouts/slideLayout1283.xml"/><Relationship Id="rId10" Type="http://schemas.openxmlformats.org/officeDocument/2006/relationships/slideLayout" Target="../slideLayouts/slideLayout1288.xml"/><Relationship Id="rId4" Type="http://schemas.openxmlformats.org/officeDocument/2006/relationships/slideLayout" Target="../slideLayouts/slideLayout1282.xml"/><Relationship Id="rId9" Type="http://schemas.openxmlformats.org/officeDocument/2006/relationships/slideLayout" Target="../slideLayouts/slideLayout1287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8.xml"/><Relationship Id="rId3" Type="http://schemas.openxmlformats.org/officeDocument/2006/relationships/slideLayout" Target="../slideLayouts/slideLayout1293.xml"/><Relationship Id="rId7" Type="http://schemas.openxmlformats.org/officeDocument/2006/relationships/slideLayout" Target="../slideLayouts/slideLayout1297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292.xml"/><Relationship Id="rId1" Type="http://schemas.openxmlformats.org/officeDocument/2006/relationships/slideLayout" Target="../slideLayouts/slideLayout1291.xml"/><Relationship Id="rId6" Type="http://schemas.openxmlformats.org/officeDocument/2006/relationships/slideLayout" Target="../slideLayouts/slideLayout1296.xml"/><Relationship Id="rId11" Type="http://schemas.openxmlformats.org/officeDocument/2006/relationships/slideLayout" Target="../slideLayouts/slideLayout1301.xml"/><Relationship Id="rId5" Type="http://schemas.openxmlformats.org/officeDocument/2006/relationships/slideLayout" Target="../slideLayouts/slideLayout1295.xml"/><Relationship Id="rId10" Type="http://schemas.openxmlformats.org/officeDocument/2006/relationships/slideLayout" Target="../slideLayouts/slideLayout1300.xml"/><Relationship Id="rId4" Type="http://schemas.openxmlformats.org/officeDocument/2006/relationships/slideLayout" Target="../slideLayouts/slideLayout1294.xml"/><Relationship Id="rId9" Type="http://schemas.openxmlformats.org/officeDocument/2006/relationships/slideLayout" Target="../slideLayouts/slideLayout12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png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9.xml"/><Relationship Id="rId3" Type="http://schemas.openxmlformats.org/officeDocument/2006/relationships/slideLayout" Target="../slideLayouts/slideLayout1304.xml"/><Relationship Id="rId7" Type="http://schemas.openxmlformats.org/officeDocument/2006/relationships/slideLayout" Target="../slideLayouts/slideLayout1308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303.xml"/><Relationship Id="rId1" Type="http://schemas.openxmlformats.org/officeDocument/2006/relationships/slideLayout" Target="../slideLayouts/slideLayout1302.xml"/><Relationship Id="rId6" Type="http://schemas.openxmlformats.org/officeDocument/2006/relationships/slideLayout" Target="../slideLayouts/slideLayout1307.xml"/><Relationship Id="rId11" Type="http://schemas.openxmlformats.org/officeDocument/2006/relationships/slideLayout" Target="../slideLayouts/slideLayout1312.xml"/><Relationship Id="rId5" Type="http://schemas.openxmlformats.org/officeDocument/2006/relationships/slideLayout" Target="../slideLayouts/slideLayout1306.xml"/><Relationship Id="rId10" Type="http://schemas.openxmlformats.org/officeDocument/2006/relationships/slideLayout" Target="../slideLayouts/slideLayout1311.xml"/><Relationship Id="rId4" Type="http://schemas.openxmlformats.org/officeDocument/2006/relationships/slideLayout" Target="../slideLayouts/slideLayout1305.xml"/><Relationship Id="rId9" Type="http://schemas.openxmlformats.org/officeDocument/2006/relationships/slideLayout" Target="../slideLayouts/slideLayout1310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0.xml"/><Relationship Id="rId3" Type="http://schemas.openxmlformats.org/officeDocument/2006/relationships/slideLayout" Target="../slideLayouts/slideLayout1315.xml"/><Relationship Id="rId7" Type="http://schemas.openxmlformats.org/officeDocument/2006/relationships/slideLayout" Target="../slideLayouts/slideLayout1319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314.xml"/><Relationship Id="rId1" Type="http://schemas.openxmlformats.org/officeDocument/2006/relationships/slideLayout" Target="../slideLayouts/slideLayout1313.xml"/><Relationship Id="rId6" Type="http://schemas.openxmlformats.org/officeDocument/2006/relationships/slideLayout" Target="../slideLayouts/slideLayout1318.xml"/><Relationship Id="rId11" Type="http://schemas.openxmlformats.org/officeDocument/2006/relationships/slideLayout" Target="../slideLayouts/slideLayout1323.xml"/><Relationship Id="rId5" Type="http://schemas.openxmlformats.org/officeDocument/2006/relationships/slideLayout" Target="../slideLayouts/slideLayout1317.xml"/><Relationship Id="rId10" Type="http://schemas.openxmlformats.org/officeDocument/2006/relationships/slideLayout" Target="../slideLayouts/slideLayout1322.xml"/><Relationship Id="rId4" Type="http://schemas.openxmlformats.org/officeDocument/2006/relationships/slideLayout" Target="../slideLayouts/slideLayout1316.xml"/><Relationship Id="rId9" Type="http://schemas.openxmlformats.org/officeDocument/2006/relationships/slideLayout" Target="../slideLayouts/slideLayout1321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1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326.xml"/><Relationship Id="rId7" Type="http://schemas.openxmlformats.org/officeDocument/2006/relationships/slideLayout" Target="../slideLayouts/slideLayout1330.xml"/><Relationship Id="rId12" Type="http://schemas.openxmlformats.org/officeDocument/2006/relationships/slideLayout" Target="../slideLayouts/slideLayout1335.xml"/><Relationship Id="rId2" Type="http://schemas.openxmlformats.org/officeDocument/2006/relationships/slideLayout" Target="../slideLayouts/slideLayout1325.xml"/><Relationship Id="rId1" Type="http://schemas.openxmlformats.org/officeDocument/2006/relationships/slideLayout" Target="../slideLayouts/slideLayout1324.xml"/><Relationship Id="rId6" Type="http://schemas.openxmlformats.org/officeDocument/2006/relationships/slideLayout" Target="../slideLayouts/slideLayout1329.xml"/><Relationship Id="rId11" Type="http://schemas.openxmlformats.org/officeDocument/2006/relationships/slideLayout" Target="../slideLayouts/slideLayout1334.xml"/><Relationship Id="rId5" Type="http://schemas.openxmlformats.org/officeDocument/2006/relationships/slideLayout" Target="../slideLayouts/slideLayout1328.xml"/><Relationship Id="rId10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327.xml"/><Relationship Id="rId9" Type="http://schemas.openxmlformats.org/officeDocument/2006/relationships/slideLayout" Target="../slideLayouts/slideLayout1332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3.xml"/><Relationship Id="rId13" Type="http://schemas.openxmlformats.org/officeDocument/2006/relationships/theme" Target="../theme/theme113.xml"/><Relationship Id="rId3" Type="http://schemas.openxmlformats.org/officeDocument/2006/relationships/slideLayout" Target="../slideLayouts/slideLayout1338.xml"/><Relationship Id="rId7" Type="http://schemas.openxmlformats.org/officeDocument/2006/relationships/slideLayout" Target="../slideLayouts/slideLayout1342.xml"/><Relationship Id="rId12" Type="http://schemas.openxmlformats.org/officeDocument/2006/relationships/slideLayout" Target="../slideLayouts/slideLayout1347.xml"/><Relationship Id="rId2" Type="http://schemas.openxmlformats.org/officeDocument/2006/relationships/slideLayout" Target="../slideLayouts/slideLayout1337.xml"/><Relationship Id="rId1" Type="http://schemas.openxmlformats.org/officeDocument/2006/relationships/slideLayout" Target="../slideLayouts/slideLayout1336.xml"/><Relationship Id="rId6" Type="http://schemas.openxmlformats.org/officeDocument/2006/relationships/slideLayout" Target="../slideLayouts/slideLayout1341.xml"/><Relationship Id="rId11" Type="http://schemas.openxmlformats.org/officeDocument/2006/relationships/slideLayout" Target="../slideLayouts/slideLayout1346.xml"/><Relationship Id="rId5" Type="http://schemas.openxmlformats.org/officeDocument/2006/relationships/slideLayout" Target="../slideLayouts/slideLayout1340.xml"/><Relationship Id="rId10" Type="http://schemas.openxmlformats.org/officeDocument/2006/relationships/slideLayout" Target="../slideLayouts/slideLayout1345.xml"/><Relationship Id="rId4" Type="http://schemas.openxmlformats.org/officeDocument/2006/relationships/slideLayout" Target="../slideLayouts/slideLayout1339.xml"/><Relationship Id="rId9" Type="http://schemas.openxmlformats.org/officeDocument/2006/relationships/slideLayout" Target="../slideLayouts/slideLayout1344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5.xml"/><Relationship Id="rId3" Type="http://schemas.openxmlformats.org/officeDocument/2006/relationships/slideLayout" Target="../slideLayouts/slideLayout1350.xml"/><Relationship Id="rId7" Type="http://schemas.openxmlformats.org/officeDocument/2006/relationships/slideLayout" Target="../slideLayouts/slideLayout1354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349.xml"/><Relationship Id="rId1" Type="http://schemas.openxmlformats.org/officeDocument/2006/relationships/slideLayout" Target="../slideLayouts/slideLayout1348.xml"/><Relationship Id="rId6" Type="http://schemas.openxmlformats.org/officeDocument/2006/relationships/slideLayout" Target="../slideLayouts/slideLayout1353.xml"/><Relationship Id="rId11" Type="http://schemas.openxmlformats.org/officeDocument/2006/relationships/slideLayout" Target="../slideLayouts/slideLayout1358.xml"/><Relationship Id="rId5" Type="http://schemas.openxmlformats.org/officeDocument/2006/relationships/slideLayout" Target="../slideLayouts/slideLayout1352.xml"/><Relationship Id="rId10" Type="http://schemas.openxmlformats.org/officeDocument/2006/relationships/slideLayout" Target="../slideLayouts/slideLayout1357.xml"/><Relationship Id="rId4" Type="http://schemas.openxmlformats.org/officeDocument/2006/relationships/slideLayout" Target="../slideLayouts/slideLayout1351.xml"/><Relationship Id="rId9" Type="http://schemas.openxmlformats.org/officeDocument/2006/relationships/slideLayout" Target="../slideLayouts/slideLayout1356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6.xml"/><Relationship Id="rId13" Type="http://schemas.openxmlformats.org/officeDocument/2006/relationships/theme" Target="../theme/theme115.xml"/><Relationship Id="rId3" Type="http://schemas.openxmlformats.org/officeDocument/2006/relationships/slideLayout" Target="../slideLayouts/slideLayout1361.xml"/><Relationship Id="rId7" Type="http://schemas.openxmlformats.org/officeDocument/2006/relationships/slideLayout" Target="../slideLayouts/slideLayout1365.xml"/><Relationship Id="rId12" Type="http://schemas.openxmlformats.org/officeDocument/2006/relationships/slideLayout" Target="../slideLayouts/slideLayout1370.xml"/><Relationship Id="rId2" Type="http://schemas.openxmlformats.org/officeDocument/2006/relationships/slideLayout" Target="../slideLayouts/slideLayout1360.xml"/><Relationship Id="rId1" Type="http://schemas.openxmlformats.org/officeDocument/2006/relationships/slideLayout" Target="../slideLayouts/slideLayout1359.xml"/><Relationship Id="rId6" Type="http://schemas.openxmlformats.org/officeDocument/2006/relationships/slideLayout" Target="../slideLayouts/slideLayout1364.xml"/><Relationship Id="rId11" Type="http://schemas.openxmlformats.org/officeDocument/2006/relationships/slideLayout" Target="../slideLayouts/slideLayout1369.xml"/><Relationship Id="rId5" Type="http://schemas.openxmlformats.org/officeDocument/2006/relationships/slideLayout" Target="../slideLayouts/slideLayout1363.xml"/><Relationship Id="rId10" Type="http://schemas.openxmlformats.org/officeDocument/2006/relationships/slideLayout" Target="../slideLayouts/slideLayout1368.xml"/><Relationship Id="rId4" Type="http://schemas.openxmlformats.org/officeDocument/2006/relationships/slideLayout" Target="../slideLayouts/slideLayout1362.xml"/><Relationship Id="rId9" Type="http://schemas.openxmlformats.org/officeDocument/2006/relationships/slideLayout" Target="../slideLayouts/slideLayout1367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8.xml"/><Relationship Id="rId13" Type="http://schemas.openxmlformats.org/officeDocument/2006/relationships/slideLayout" Target="../slideLayouts/slideLayout1383.xml"/><Relationship Id="rId18" Type="http://schemas.openxmlformats.org/officeDocument/2006/relationships/slideLayout" Target="../slideLayouts/slideLayout1388.xml"/><Relationship Id="rId3" Type="http://schemas.openxmlformats.org/officeDocument/2006/relationships/slideLayout" Target="../slideLayouts/slideLayout1373.xml"/><Relationship Id="rId21" Type="http://schemas.openxmlformats.org/officeDocument/2006/relationships/slideLayout" Target="../slideLayouts/slideLayout1391.xml"/><Relationship Id="rId7" Type="http://schemas.openxmlformats.org/officeDocument/2006/relationships/slideLayout" Target="../slideLayouts/slideLayout1377.xml"/><Relationship Id="rId12" Type="http://schemas.openxmlformats.org/officeDocument/2006/relationships/slideLayout" Target="../slideLayouts/slideLayout1382.xml"/><Relationship Id="rId17" Type="http://schemas.openxmlformats.org/officeDocument/2006/relationships/slideLayout" Target="../slideLayouts/slideLayout1387.xml"/><Relationship Id="rId2" Type="http://schemas.openxmlformats.org/officeDocument/2006/relationships/slideLayout" Target="../slideLayouts/slideLayout1372.xml"/><Relationship Id="rId16" Type="http://schemas.openxmlformats.org/officeDocument/2006/relationships/slideLayout" Target="../slideLayouts/slideLayout1386.xml"/><Relationship Id="rId20" Type="http://schemas.openxmlformats.org/officeDocument/2006/relationships/slideLayout" Target="../slideLayouts/slideLayout1390.xml"/><Relationship Id="rId1" Type="http://schemas.openxmlformats.org/officeDocument/2006/relationships/slideLayout" Target="../slideLayouts/slideLayout1371.xml"/><Relationship Id="rId6" Type="http://schemas.openxmlformats.org/officeDocument/2006/relationships/slideLayout" Target="../slideLayouts/slideLayout1376.xml"/><Relationship Id="rId11" Type="http://schemas.openxmlformats.org/officeDocument/2006/relationships/slideLayout" Target="../slideLayouts/slideLayout1381.xml"/><Relationship Id="rId5" Type="http://schemas.openxmlformats.org/officeDocument/2006/relationships/slideLayout" Target="../slideLayouts/slideLayout1375.xml"/><Relationship Id="rId15" Type="http://schemas.openxmlformats.org/officeDocument/2006/relationships/slideLayout" Target="../slideLayouts/slideLayout1385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1380.xml"/><Relationship Id="rId19" Type="http://schemas.openxmlformats.org/officeDocument/2006/relationships/slideLayout" Target="../slideLayouts/slideLayout1389.xml"/><Relationship Id="rId4" Type="http://schemas.openxmlformats.org/officeDocument/2006/relationships/slideLayout" Target="../slideLayouts/slideLayout1374.xml"/><Relationship Id="rId9" Type="http://schemas.openxmlformats.org/officeDocument/2006/relationships/slideLayout" Target="../slideLayouts/slideLayout1379.xml"/><Relationship Id="rId14" Type="http://schemas.openxmlformats.org/officeDocument/2006/relationships/slideLayout" Target="../slideLayouts/slideLayout1384.xml"/><Relationship Id="rId22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9.xml"/><Relationship Id="rId13" Type="http://schemas.openxmlformats.org/officeDocument/2006/relationships/slideLayout" Target="../slideLayouts/slideLayout1404.xml"/><Relationship Id="rId18" Type="http://schemas.openxmlformats.org/officeDocument/2006/relationships/slideLayout" Target="../slideLayouts/slideLayout1409.xml"/><Relationship Id="rId3" Type="http://schemas.openxmlformats.org/officeDocument/2006/relationships/slideLayout" Target="../slideLayouts/slideLayout1394.xml"/><Relationship Id="rId21" Type="http://schemas.openxmlformats.org/officeDocument/2006/relationships/slideLayout" Target="../slideLayouts/slideLayout1412.xml"/><Relationship Id="rId7" Type="http://schemas.openxmlformats.org/officeDocument/2006/relationships/slideLayout" Target="../slideLayouts/slideLayout1398.xml"/><Relationship Id="rId12" Type="http://schemas.openxmlformats.org/officeDocument/2006/relationships/slideLayout" Target="../slideLayouts/slideLayout1403.xml"/><Relationship Id="rId17" Type="http://schemas.openxmlformats.org/officeDocument/2006/relationships/slideLayout" Target="../slideLayouts/slideLayout1408.xml"/><Relationship Id="rId2" Type="http://schemas.openxmlformats.org/officeDocument/2006/relationships/slideLayout" Target="../slideLayouts/slideLayout1393.xml"/><Relationship Id="rId16" Type="http://schemas.openxmlformats.org/officeDocument/2006/relationships/slideLayout" Target="../slideLayouts/slideLayout1407.xml"/><Relationship Id="rId20" Type="http://schemas.openxmlformats.org/officeDocument/2006/relationships/slideLayout" Target="../slideLayouts/slideLayout1411.xml"/><Relationship Id="rId1" Type="http://schemas.openxmlformats.org/officeDocument/2006/relationships/slideLayout" Target="../slideLayouts/slideLayout1392.xml"/><Relationship Id="rId6" Type="http://schemas.openxmlformats.org/officeDocument/2006/relationships/slideLayout" Target="../slideLayouts/slideLayout1397.xml"/><Relationship Id="rId11" Type="http://schemas.openxmlformats.org/officeDocument/2006/relationships/slideLayout" Target="../slideLayouts/slideLayout1402.xml"/><Relationship Id="rId5" Type="http://schemas.openxmlformats.org/officeDocument/2006/relationships/slideLayout" Target="../slideLayouts/slideLayout1396.xml"/><Relationship Id="rId15" Type="http://schemas.openxmlformats.org/officeDocument/2006/relationships/slideLayout" Target="../slideLayouts/slideLayout1406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1401.xml"/><Relationship Id="rId19" Type="http://schemas.openxmlformats.org/officeDocument/2006/relationships/slideLayout" Target="../slideLayouts/slideLayout1410.xml"/><Relationship Id="rId4" Type="http://schemas.openxmlformats.org/officeDocument/2006/relationships/slideLayout" Target="../slideLayouts/slideLayout1395.xml"/><Relationship Id="rId9" Type="http://schemas.openxmlformats.org/officeDocument/2006/relationships/slideLayout" Target="../slideLayouts/slideLayout1400.xml"/><Relationship Id="rId14" Type="http://schemas.openxmlformats.org/officeDocument/2006/relationships/slideLayout" Target="../slideLayouts/slideLayout1405.xml"/><Relationship Id="rId22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0.xml"/><Relationship Id="rId13" Type="http://schemas.openxmlformats.org/officeDocument/2006/relationships/theme" Target="../theme/theme118.xml"/><Relationship Id="rId3" Type="http://schemas.openxmlformats.org/officeDocument/2006/relationships/slideLayout" Target="../slideLayouts/slideLayout1415.xml"/><Relationship Id="rId7" Type="http://schemas.openxmlformats.org/officeDocument/2006/relationships/slideLayout" Target="../slideLayouts/slideLayout1419.xml"/><Relationship Id="rId12" Type="http://schemas.openxmlformats.org/officeDocument/2006/relationships/slideLayout" Target="../slideLayouts/slideLayout1424.xml"/><Relationship Id="rId2" Type="http://schemas.openxmlformats.org/officeDocument/2006/relationships/slideLayout" Target="../slideLayouts/slideLayout1414.xml"/><Relationship Id="rId1" Type="http://schemas.openxmlformats.org/officeDocument/2006/relationships/slideLayout" Target="../slideLayouts/slideLayout1413.xml"/><Relationship Id="rId6" Type="http://schemas.openxmlformats.org/officeDocument/2006/relationships/slideLayout" Target="../slideLayouts/slideLayout1418.xml"/><Relationship Id="rId11" Type="http://schemas.openxmlformats.org/officeDocument/2006/relationships/slideLayout" Target="../slideLayouts/slideLayout1423.xml"/><Relationship Id="rId5" Type="http://schemas.openxmlformats.org/officeDocument/2006/relationships/slideLayout" Target="../slideLayouts/slideLayout1417.xml"/><Relationship Id="rId10" Type="http://schemas.openxmlformats.org/officeDocument/2006/relationships/slideLayout" Target="../slideLayouts/slideLayout1422.xml"/><Relationship Id="rId4" Type="http://schemas.openxmlformats.org/officeDocument/2006/relationships/slideLayout" Target="../slideLayouts/slideLayout1416.xml"/><Relationship Id="rId9" Type="http://schemas.openxmlformats.org/officeDocument/2006/relationships/slideLayout" Target="../slideLayouts/slideLayout1421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2.xml"/><Relationship Id="rId13" Type="http://schemas.openxmlformats.org/officeDocument/2006/relationships/theme" Target="../theme/theme119.xml"/><Relationship Id="rId3" Type="http://schemas.openxmlformats.org/officeDocument/2006/relationships/slideLayout" Target="../slideLayouts/slideLayout1427.xml"/><Relationship Id="rId7" Type="http://schemas.openxmlformats.org/officeDocument/2006/relationships/slideLayout" Target="../slideLayouts/slideLayout1431.xml"/><Relationship Id="rId12" Type="http://schemas.openxmlformats.org/officeDocument/2006/relationships/slideLayout" Target="../slideLayouts/slideLayout1436.xml"/><Relationship Id="rId2" Type="http://schemas.openxmlformats.org/officeDocument/2006/relationships/slideLayout" Target="../slideLayouts/slideLayout1426.xml"/><Relationship Id="rId1" Type="http://schemas.openxmlformats.org/officeDocument/2006/relationships/slideLayout" Target="../slideLayouts/slideLayout1425.xml"/><Relationship Id="rId6" Type="http://schemas.openxmlformats.org/officeDocument/2006/relationships/slideLayout" Target="../slideLayouts/slideLayout1430.xml"/><Relationship Id="rId11" Type="http://schemas.openxmlformats.org/officeDocument/2006/relationships/slideLayout" Target="../slideLayouts/slideLayout1435.xml"/><Relationship Id="rId5" Type="http://schemas.openxmlformats.org/officeDocument/2006/relationships/slideLayout" Target="../slideLayouts/slideLayout1429.xml"/><Relationship Id="rId10" Type="http://schemas.openxmlformats.org/officeDocument/2006/relationships/slideLayout" Target="../slideLayouts/slideLayout1434.xml"/><Relationship Id="rId4" Type="http://schemas.openxmlformats.org/officeDocument/2006/relationships/slideLayout" Target="../slideLayouts/slideLayout1428.xml"/><Relationship Id="rId9" Type="http://schemas.openxmlformats.org/officeDocument/2006/relationships/slideLayout" Target="../slideLayouts/slideLayout14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4.xml"/><Relationship Id="rId13" Type="http://schemas.openxmlformats.org/officeDocument/2006/relationships/slideLayout" Target="../slideLayouts/slideLayout1449.xml"/><Relationship Id="rId3" Type="http://schemas.openxmlformats.org/officeDocument/2006/relationships/slideLayout" Target="../slideLayouts/slideLayout1439.xml"/><Relationship Id="rId7" Type="http://schemas.openxmlformats.org/officeDocument/2006/relationships/slideLayout" Target="../slideLayouts/slideLayout1443.xml"/><Relationship Id="rId12" Type="http://schemas.openxmlformats.org/officeDocument/2006/relationships/slideLayout" Target="../slideLayouts/slideLayout144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37.xml"/><Relationship Id="rId6" Type="http://schemas.openxmlformats.org/officeDocument/2006/relationships/slideLayout" Target="../slideLayouts/slideLayout1442.xml"/><Relationship Id="rId11" Type="http://schemas.openxmlformats.org/officeDocument/2006/relationships/slideLayout" Target="../slideLayouts/slideLayout1447.xml"/><Relationship Id="rId5" Type="http://schemas.openxmlformats.org/officeDocument/2006/relationships/slideLayout" Target="../slideLayouts/slideLayout1441.xml"/><Relationship Id="rId15" Type="http://schemas.openxmlformats.org/officeDocument/2006/relationships/theme" Target="../theme/theme120.xml"/><Relationship Id="rId10" Type="http://schemas.openxmlformats.org/officeDocument/2006/relationships/slideLayout" Target="../slideLayouts/slideLayout1446.xml"/><Relationship Id="rId4" Type="http://schemas.openxmlformats.org/officeDocument/2006/relationships/slideLayout" Target="../slideLayouts/slideLayout1440.xml"/><Relationship Id="rId9" Type="http://schemas.openxmlformats.org/officeDocument/2006/relationships/slideLayout" Target="../slideLayouts/slideLayout1445.xml"/><Relationship Id="rId14" Type="http://schemas.openxmlformats.org/officeDocument/2006/relationships/slideLayout" Target="../slideLayouts/slideLayout1450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8.xml"/><Relationship Id="rId13" Type="http://schemas.openxmlformats.org/officeDocument/2006/relationships/slideLayout" Target="../slideLayouts/slideLayout1463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53.xml"/><Relationship Id="rId7" Type="http://schemas.openxmlformats.org/officeDocument/2006/relationships/slideLayout" Target="../slideLayouts/slideLayout1457.xml"/><Relationship Id="rId12" Type="http://schemas.openxmlformats.org/officeDocument/2006/relationships/slideLayout" Target="../slideLayouts/slideLayout146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5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451.xml"/><Relationship Id="rId6" Type="http://schemas.openxmlformats.org/officeDocument/2006/relationships/slideLayout" Target="../slideLayouts/slideLayout1456.xml"/><Relationship Id="rId11" Type="http://schemas.openxmlformats.org/officeDocument/2006/relationships/slideLayout" Target="../slideLayouts/slideLayout1461.xml"/><Relationship Id="rId5" Type="http://schemas.openxmlformats.org/officeDocument/2006/relationships/slideLayout" Target="../slideLayouts/slideLayout1455.xml"/><Relationship Id="rId15" Type="http://schemas.openxmlformats.org/officeDocument/2006/relationships/theme" Target="../theme/theme121.xml"/><Relationship Id="rId10" Type="http://schemas.openxmlformats.org/officeDocument/2006/relationships/slideLayout" Target="../slideLayouts/slideLayout1460.xml"/><Relationship Id="rId4" Type="http://schemas.openxmlformats.org/officeDocument/2006/relationships/slideLayout" Target="../slideLayouts/slideLayout1454.xml"/><Relationship Id="rId9" Type="http://schemas.openxmlformats.org/officeDocument/2006/relationships/slideLayout" Target="../slideLayouts/slideLayout1459.xml"/><Relationship Id="rId14" Type="http://schemas.openxmlformats.org/officeDocument/2006/relationships/slideLayout" Target="../slideLayouts/slideLayout1464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2.xml"/><Relationship Id="rId13" Type="http://schemas.openxmlformats.org/officeDocument/2006/relationships/slideLayout" Target="../slideLayouts/slideLayout147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67.xml"/><Relationship Id="rId7" Type="http://schemas.openxmlformats.org/officeDocument/2006/relationships/slideLayout" Target="../slideLayouts/slideLayout1471.xml"/><Relationship Id="rId12" Type="http://schemas.openxmlformats.org/officeDocument/2006/relationships/slideLayout" Target="../slideLayouts/slideLayout147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66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465.xml"/><Relationship Id="rId6" Type="http://schemas.openxmlformats.org/officeDocument/2006/relationships/slideLayout" Target="../slideLayouts/slideLayout1470.xml"/><Relationship Id="rId11" Type="http://schemas.openxmlformats.org/officeDocument/2006/relationships/slideLayout" Target="../slideLayouts/slideLayout1475.xml"/><Relationship Id="rId5" Type="http://schemas.openxmlformats.org/officeDocument/2006/relationships/slideLayout" Target="../slideLayouts/slideLayout1469.xml"/><Relationship Id="rId15" Type="http://schemas.openxmlformats.org/officeDocument/2006/relationships/theme" Target="../theme/theme122.xml"/><Relationship Id="rId10" Type="http://schemas.openxmlformats.org/officeDocument/2006/relationships/slideLayout" Target="../slideLayouts/slideLayout1474.xml"/><Relationship Id="rId4" Type="http://schemas.openxmlformats.org/officeDocument/2006/relationships/slideLayout" Target="../slideLayouts/slideLayout1468.xml"/><Relationship Id="rId9" Type="http://schemas.openxmlformats.org/officeDocument/2006/relationships/slideLayout" Target="../slideLayouts/slideLayout1473.xml"/><Relationship Id="rId14" Type="http://schemas.openxmlformats.org/officeDocument/2006/relationships/slideLayout" Target="../slideLayouts/slideLayout1478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6.xml"/><Relationship Id="rId13" Type="http://schemas.openxmlformats.org/officeDocument/2006/relationships/slideLayout" Target="../slideLayouts/slideLayout1491.xml"/><Relationship Id="rId3" Type="http://schemas.openxmlformats.org/officeDocument/2006/relationships/slideLayout" Target="../slideLayouts/slideLayout1481.xml"/><Relationship Id="rId7" Type="http://schemas.openxmlformats.org/officeDocument/2006/relationships/slideLayout" Target="../slideLayouts/slideLayout1485.xml"/><Relationship Id="rId12" Type="http://schemas.openxmlformats.org/officeDocument/2006/relationships/slideLayout" Target="../slideLayouts/slideLayout1490.xml"/><Relationship Id="rId2" Type="http://schemas.openxmlformats.org/officeDocument/2006/relationships/slideLayout" Target="../slideLayouts/slideLayout1480.xml"/><Relationship Id="rId1" Type="http://schemas.openxmlformats.org/officeDocument/2006/relationships/slideLayout" Target="../slideLayouts/slideLayout1479.xml"/><Relationship Id="rId6" Type="http://schemas.openxmlformats.org/officeDocument/2006/relationships/slideLayout" Target="../slideLayouts/slideLayout1484.xml"/><Relationship Id="rId11" Type="http://schemas.openxmlformats.org/officeDocument/2006/relationships/slideLayout" Target="../slideLayouts/slideLayout1489.xml"/><Relationship Id="rId5" Type="http://schemas.openxmlformats.org/officeDocument/2006/relationships/slideLayout" Target="../slideLayouts/slideLayout1483.xml"/><Relationship Id="rId10" Type="http://schemas.openxmlformats.org/officeDocument/2006/relationships/slideLayout" Target="../slideLayouts/slideLayout1488.xml"/><Relationship Id="rId4" Type="http://schemas.openxmlformats.org/officeDocument/2006/relationships/slideLayout" Target="../slideLayouts/slideLayout1482.xml"/><Relationship Id="rId9" Type="http://schemas.openxmlformats.org/officeDocument/2006/relationships/slideLayout" Target="../slideLayouts/slideLayout1487.xml"/><Relationship Id="rId14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9.xml"/><Relationship Id="rId13" Type="http://schemas.openxmlformats.org/officeDocument/2006/relationships/theme" Target="../theme/theme124.xml"/><Relationship Id="rId3" Type="http://schemas.openxmlformats.org/officeDocument/2006/relationships/slideLayout" Target="../slideLayouts/slideLayout1494.xml"/><Relationship Id="rId7" Type="http://schemas.openxmlformats.org/officeDocument/2006/relationships/slideLayout" Target="../slideLayouts/slideLayout1498.xml"/><Relationship Id="rId12" Type="http://schemas.openxmlformats.org/officeDocument/2006/relationships/slideLayout" Target="../slideLayouts/slideLayout1503.xml"/><Relationship Id="rId2" Type="http://schemas.openxmlformats.org/officeDocument/2006/relationships/slideLayout" Target="../slideLayouts/slideLayout1493.xml"/><Relationship Id="rId1" Type="http://schemas.openxmlformats.org/officeDocument/2006/relationships/slideLayout" Target="../slideLayouts/slideLayout1492.xml"/><Relationship Id="rId6" Type="http://schemas.openxmlformats.org/officeDocument/2006/relationships/slideLayout" Target="../slideLayouts/slideLayout1497.xml"/><Relationship Id="rId11" Type="http://schemas.openxmlformats.org/officeDocument/2006/relationships/slideLayout" Target="../slideLayouts/slideLayout1502.xml"/><Relationship Id="rId5" Type="http://schemas.openxmlformats.org/officeDocument/2006/relationships/slideLayout" Target="../slideLayouts/slideLayout1496.xml"/><Relationship Id="rId10" Type="http://schemas.openxmlformats.org/officeDocument/2006/relationships/slideLayout" Target="../slideLayouts/slideLayout1501.xml"/><Relationship Id="rId4" Type="http://schemas.openxmlformats.org/officeDocument/2006/relationships/slideLayout" Target="../slideLayouts/slideLayout1495.xml"/><Relationship Id="rId9" Type="http://schemas.openxmlformats.org/officeDocument/2006/relationships/slideLayout" Target="../slideLayouts/slideLayout1500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1.xml"/><Relationship Id="rId13" Type="http://schemas.openxmlformats.org/officeDocument/2006/relationships/slideLayout" Target="../slideLayouts/slideLayout1516.xml"/><Relationship Id="rId3" Type="http://schemas.openxmlformats.org/officeDocument/2006/relationships/slideLayout" Target="../slideLayouts/slideLayout1506.xml"/><Relationship Id="rId7" Type="http://schemas.openxmlformats.org/officeDocument/2006/relationships/slideLayout" Target="../slideLayouts/slideLayout1510.xml"/><Relationship Id="rId12" Type="http://schemas.openxmlformats.org/officeDocument/2006/relationships/slideLayout" Target="../slideLayouts/slideLayout1515.xml"/><Relationship Id="rId2" Type="http://schemas.openxmlformats.org/officeDocument/2006/relationships/slideLayout" Target="../slideLayouts/slideLayout1505.xml"/><Relationship Id="rId1" Type="http://schemas.openxmlformats.org/officeDocument/2006/relationships/slideLayout" Target="../slideLayouts/slideLayout1504.xml"/><Relationship Id="rId6" Type="http://schemas.openxmlformats.org/officeDocument/2006/relationships/slideLayout" Target="../slideLayouts/slideLayout1509.xml"/><Relationship Id="rId11" Type="http://schemas.openxmlformats.org/officeDocument/2006/relationships/slideLayout" Target="../slideLayouts/slideLayout1514.xml"/><Relationship Id="rId5" Type="http://schemas.openxmlformats.org/officeDocument/2006/relationships/slideLayout" Target="../slideLayouts/slideLayout1508.xml"/><Relationship Id="rId15" Type="http://schemas.openxmlformats.org/officeDocument/2006/relationships/theme" Target="../theme/theme125.xml"/><Relationship Id="rId10" Type="http://schemas.openxmlformats.org/officeDocument/2006/relationships/slideLayout" Target="../slideLayouts/slideLayout1513.xml"/><Relationship Id="rId4" Type="http://schemas.openxmlformats.org/officeDocument/2006/relationships/slideLayout" Target="../slideLayouts/slideLayout1507.xml"/><Relationship Id="rId9" Type="http://schemas.openxmlformats.org/officeDocument/2006/relationships/slideLayout" Target="../slideLayouts/slideLayout1512.xml"/><Relationship Id="rId14" Type="http://schemas.openxmlformats.org/officeDocument/2006/relationships/slideLayout" Target="../slideLayouts/slideLayout1517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5.xml"/><Relationship Id="rId13" Type="http://schemas.openxmlformats.org/officeDocument/2006/relationships/theme" Target="../theme/theme126.xml"/><Relationship Id="rId3" Type="http://schemas.openxmlformats.org/officeDocument/2006/relationships/slideLayout" Target="../slideLayouts/slideLayout1520.xml"/><Relationship Id="rId7" Type="http://schemas.openxmlformats.org/officeDocument/2006/relationships/slideLayout" Target="../slideLayouts/slideLayout1524.xml"/><Relationship Id="rId12" Type="http://schemas.openxmlformats.org/officeDocument/2006/relationships/slideLayout" Target="../slideLayouts/slideLayout1529.xml"/><Relationship Id="rId2" Type="http://schemas.openxmlformats.org/officeDocument/2006/relationships/slideLayout" Target="../slideLayouts/slideLayout1519.xml"/><Relationship Id="rId1" Type="http://schemas.openxmlformats.org/officeDocument/2006/relationships/slideLayout" Target="../slideLayouts/slideLayout1518.xml"/><Relationship Id="rId6" Type="http://schemas.openxmlformats.org/officeDocument/2006/relationships/slideLayout" Target="../slideLayouts/slideLayout1523.xml"/><Relationship Id="rId11" Type="http://schemas.openxmlformats.org/officeDocument/2006/relationships/slideLayout" Target="../slideLayouts/slideLayout1528.xml"/><Relationship Id="rId5" Type="http://schemas.openxmlformats.org/officeDocument/2006/relationships/slideLayout" Target="../slideLayouts/slideLayout1522.xml"/><Relationship Id="rId10" Type="http://schemas.openxmlformats.org/officeDocument/2006/relationships/slideLayout" Target="../slideLayouts/slideLayout1527.xml"/><Relationship Id="rId4" Type="http://schemas.openxmlformats.org/officeDocument/2006/relationships/slideLayout" Target="../slideLayouts/slideLayout1521.xml"/><Relationship Id="rId9" Type="http://schemas.openxmlformats.org/officeDocument/2006/relationships/slideLayout" Target="../slideLayouts/slideLayout152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7.xml"/><Relationship Id="rId13" Type="http://schemas.openxmlformats.org/officeDocument/2006/relationships/theme" Target="../theme/theme127.xml"/><Relationship Id="rId3" Type="http://schemas.openxmlformats.org/officeDocument/2006/relationships/slideLayout" Target="../slideLayouts/slideLayout1532.xml"/><Relationship Id="rId7" Type="http://schemas.openxmlformats.org/officeDocument/2006/relationships/slideLayout" Target="../slideLayouts/slideLayout1536.xml"/><Relationship Id="rId12" Type="http://schemas.openxmlformats.org/officeDocument/2006/relationships/slideLayout" Target="../slideLayouts/slideLayout1541.xml"/><Relationship Id="rId2" Type="http://schemas.openxmlformats.org/officeDocument/2006/relationships/slideLayout" Target="../slideLayouts/slideLayout1531.xml"/><Relationship Id="rId1" Type="http://schemas.openxmlformats.org/officeDocument/2006/relationships/slideLayout" Target="../slideLayouts/slideLayout1530.xml"/><Relationship Id="rId6" Type="http://schemas.openxmlformats.org/officeDocument/2006/relationships/slideLayout" Target="../slideLayouts/slideLayout1535.xml"/><Relationship Id="rId11" Type="http://schemas.openxmlformats.org/officeDocument/2006/relationships/slideLayout" Target="../slideLayouts/slideLayout1540.xml"/><Relationship Id="rId5" Type="http://schemas.openxmlformats.org/officeDocument/2006/relationships/slideLayout" Target="../slideLayouts/slideLayout1534.xml"/><Relationship Id="rId10" Type="http://schemas.openxmlformats.org/officeDocument/2006/relationships/slideLayout" Target="../slideLayouts/slideLayout1539.xml"/><Relationship Id="rId4" Type="http://schemas.openxmlformats.org/officeDocument/2006/relationships/slideLayout" Target="../slideLayouts/slideLayout1533.xml"/><Relationship Id="rId9" Type="http://schemas.openxmlformats.org/officeDocument/2006/relationships/slideLayout" Target="../slideLayouts/slideLayout1538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9.xml"/><Relationship Id="rId13" Type="http://schemas.openxmlformats.org/officeDocument/2006/relationships/slideLayout" Target="../slideLayouts/slideLayout1554.xml"/><Relationship Id="rId3" Type="http://schemas.openxmlformats.org/officeDocument/2006/relationships/slideLayout" Target="../slideLayouts/slideLayout1544.xml"/><Relationship Id="rId7" Type="http://schemas.openxmlformats.org/officeDocument/2006/relationships/slideLayout" Target="../slideLayouts/slideLayout1548.xml"/><Relationship Id="rId12" Type="http://schemas.openxmlformats.org/officeDocument/2006/relationships/slideLayout" Target="../slideLayouts/slideLayout1553.xml"/><Relationship Id="rId2" Type="http://schemas.openxmlformats.org/officeDocument/2006/relationships/slideLayout" Target="../slideLayouts/slideLayout1543.xml"/><Relationship Id="rId1" Type="http://schemas.openxmlformats.org/officeDocument/2006/relationships/slideLayout" Target="../slideLayouts/slideLayout1542.xml"/><Relationship Id="rId6" Type="http://schemas.openxmlformats.org/officeDocument/2006/relationships/slideLayout" Target="../slideLayouts/slideLayout1547.xml"/><Relationship Id="rId11" Type="http://schemas.openxmlformats.org/officeDocument/2006/relationships/slideLayout" Target="../slideLayouts/slideLayout1552.xml"/><Relationship Id="rId5" Type="http://schemas.openxmlformats.org/officeDocument/2006/relationships/slideLayout" Target="../slideLayouts/slideLayout1546.xml"/><Relationship Id="rId15" Type="http://schemas.openxmlformats.org/officeDocument/2006/relationships/theme" Target="../theme/theme128.xml"/><Relationship Id="rId10" Type="http://schemas.openxmlformats.org/officeDocument/2006/relationships/slideLayout" Target="../slideLayouts/slideLayout1551.xml"/><Relationship Id="rId4" Type="http://schemas.openxmlformats.org/officeDocument/2006/relationships/slideLayout" Target="../slideLayouts/slideLayout1545.xml"/><Relationship Id="rId9" Type="http://schemas.openxmlformats.org/officeDocument/2006/relationships/slideLayout" Target="../slideLayouts/slideLayout1550.xml"/><Relationship Id="rId14" Type="http://schemas.openxmlformats.org/officeDocument/2006/relationships/slideLayout" Target="../slideLayouts/slideLayout1555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3.xml"/><Relationship Id="rId3" Type="http://schemas.openxmlformats.org/officeDocument/2006/relationships/slideLayout" Target="../slideLayouts/slideLayout1558.xml"/><Relationship Id="rId7" Type="http://schemas.openxmlformats.org/officeDocument/2006/relationships/slideLayout" Target="../slideLayouts/slideLayout1562.xml"/><Relationship Id="rId2" Type="http://schemas.openxmlformats.org/officeDocument/2006/relationships/slideLayout" Target="../slideLayouts/slideLayout1557.xml"/><Relationship Id="rId1" Type="http://schemas.openxmlformats.org/officeDocument/2006/relationships/slideLayout" Target="../slideLayouts/slideLayout1556.xml"/><Relationship Id="rId6" Type="http://schemas.openxmlformats.org/officeDocument/2006/relationships/slideLayout" Target="../slideLayouts/slideLayout1561.xml"/><Relationship Id="rId5" Type="http://schemas.openxmlformats.org/officeDocument/2006/relationships/slideLayout" Target="../slideLayouts/slideLayout1560.xml"/><Relationship Id="rId10" Type="http://schemas.openxmlformats.org/officeDocument/2006/relationships/theme" Target="../theme/theme129.xml"/><Relationship Id="rId4" Type="http://schemas.openxmlformats.org/officeDocument/2006/relationships/slideLayout" Target="../slideLayouts/slideLayout1559.xml"/><Relationship Id="rId9" Type="http://schemas.openxmlformats.org/officeDocument/2006/relationships/slideLayout" Target="../slideLayouts/slideLayout15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0.xml"/><Relationship Id="rId3" Type="http://schemas.openxmlformats.org/officeDocument/2006/relationships/slideLayout" Target="../slideLayouts/slideLayout1567.xml"/><Relationship Id="rId7" Type="http://schemas.openxmlformats.org/officeDocument/2006/relationships/slideLayout" Target="../slideLayouts/slideLayout1571.xml"/><Relationship Id="rId2" Type="http://schemas.openxmlformats.org/officeDocument/2006/relationships/slideLayout" Target="../slideLayouts/slideLayout1566.xml"/><Relationship Id="rId1" Type="http://schemas.openxmlformats.org/officeDocument/2006/relationships/slideLayout" Target="../slideLayouts/slideLayout1565.xml"/><Relationship Id="rId6" Type="http://schemas.openxmlformats.org/officeDocument/2006/relationships/slideLayout" Target="../slideLayouts/slideLayout1570.xml"/><Relationship Id="rId5" Type="http://schemas.openxmlformats.org/officeDocument/2006/relationships/slideLayout" Target="../slideLayouts/slideLayout1569.xml"/><Relationship Id="rId4" Type="http://schemas.openxmlformats.org/officeDocument/2006/relationships/slideLayout" Target="../slideLayouts/slideLayout1568.xml"/><Relationship Id="rId9" Type="http://schemas.openxmlformats.org/officeDocument/2006/relationships/image" Target="../media/image15.png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9.xml"/><Relationship Id="rId3" Type="http://schemas.openxmlformats.org/officeDocument/2006/relationships/slideLayout" Target="../slideLayouts/slideLayout1574.xml"/><Relationship Id="rId7" Type="http://schemas.openxmlformats.org/officeDocument/2006/relationships/slideLayout" Target="../slideLayouts/slideLayout1578.xml"/><Relationship Id="rId2" Type="http://schemas.openxmlformats.org/officeDocument/2006/relationships/slideLayout" Target="../slideLayouts/slideLayout1573.xml"/><Relationship Id="rId1" Type="http://schemas.openxmlformats.org/officeDocument/2006/relationships/slideLayout" Target="../slideLayouts/slideLayout1572.xml"/><Relationship Id="rId6" Type="http://schemas.openxmlformats.org/officeDocument/2006/relationships/slideLayout" Target="../slideLayouts/slideLayout1577.xml"/><Relationship Id="rId5" Type="http://schemas.openxmlformats.org/officeDocument/2006/relationships/slideLayout" Target="../slideLayouts/slideLayout1576.xml"/><Relationship Id="rId4" Type="http://schemas.openxmlformats.org/officeDocument/2006/relationships/slideLayout" Target="../slideLayouts/slideLayout1575.xml"/><Relationship Id="rId9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7.xml"/><Relationship Id="rId3" Type="http://schemas.openxmlformats.org/officeDocument/2006/relationships/slideLayout" Target="../slideLayouts/slideLayout1582.xml"/><Relationship Id="rId7" Type="http://schemas.openxmlformats.org/officeDocument/2006/relationships/slideLayout" Target="../slideLayouts/slideLayout1586.xml"/><Relationship Id="rId2" Type="http://schemas.openxmlformats.org/officeDocument/2006/relationships/slideLayout" Target="../slideLayouts/slideLayout1581.xml"/><Relationship Id="rId1" Type="http://schemas.openxmlformats.org/officeDocument/2006/relationships/slideLayout" Target="../slideLayouts/slideLayout1580.xml"/><Relationship Id="rId6" Type="http://schemas.openxmlformats.org/officeDocument/2006/relationships/slideLayout" Target="../slideLayouts/slideLayout1585.xml"/><Relationship Id="rId5" Type="http://schemas.openxmlformats.org/officeDocument/2006/relationships/slideLayout" Target="../slideLayouts/slideLayout1584.xml"/><Relationship Id="rId4" Type="http://schemas.openxmlformats.org/officeDocument/2006/relationships/slideLayout" Target="../slideLayouts/slideLayout1583.xml"/><Relationship Id="rId9" Type="http://schemas.openxmlformats.org/officeDocument/2006/relationships/theme" Target="../theme/theme132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5.xml"/><Relationship Id="rId3" Type="http://schemas.openxmlformats.org/officeDocument/2006/relationships/slideLayout" Target="../slideLayouts/slideLayout1590.xml"/><Relationship Id="rId7" Type="http://schemas.openxmlformats.org/officeDocument/2006/relationships/slideLayout" Target="../slideLayouts/slideLayout1594.xml"/><Relationship Id="rId2" Type="http://schemas.openxmlformats.org/officeDocument/2006/relationships/slideLayout" Target="../slideLayouts/slideLayout1589.xml"/><Relationship Id="rId1" Type="http://schemas.openxmlformats.org/officeDocument/2006/relationships/slideLayout" Target="../slideLayouts/slideLayout1588.xml"/><Relationship Id="rId6" Type="http://schemas.openxmlformats.org/officeDocument/2006/relationships/slideLayout" Target="../slideLayouts/slideLayout1593.xml"/><Relationship Id="rId5" Type="http://schemas.openxmlformats.org/officeDocument/2006/relationships/slideLayout" Target="../slideLayouts/slideLayout1592.xml"/><Relationship Id="rId4" Type="http://schemas.openxmlformats.org/officeDocument/2006/relationships/slideLayout" Target="../slideLayouts/slideLayout1591.xml"/><Relationship Id="rId9" Type="http://schemas.openxmlformats.org/officeDocument/2006/relationships/theme" Target="../theme/theme133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3.xml"/><Relationship Id="rId3" Type="http://schemas.openxmlformats.org/officeDocument/2006/relationships/slideLayout" Target="../slideLayouts/slideLayout1598.xml"/><Relationship Id="rId7" Type="http://schemas.openxmlformats.org/officeDocument/2006/relationships/slideLayout" Target="../slideLayouts/slideLayout1602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597.xml"/><Relationship Id="rId1" Type="http://schemas.openxmlformats.org/officeDocument/2006/relationships/slideLayout" Target="../slideLayouts/slideLayout1596.xml"/><Relationship Id="rId6" Type="http://schemas.openxmlformats.org/officeDocument/2006/relationships/slideLayout" Target="../slideLayouts/slideLayout1601.xml"/><Relationship Id="rId11" Type="http://schemas.openxmlformats.org/officeDocument/2006/relationships/slideLayout" Target="../slideLayouts/slideLayout1606.xml"/><Relationship Id="rId5" Type="http://schemas.openxmlformats.org/officeDocument/2006/relationships/slideLayout" Target="../slideLayouts/slideLayout1600.xml"/><Relationship Id="rId10" Type="http://schemas.openxmlformats.org/officeDocument/2006/relationships/slideLayout" Target="../slideLayouts/slideLayout1605.xml"/><Relationship Id="rId4" Type="http://schemas.openxmlformats.org/officeDocument/2006/relationships/slideLayout" Target="../slideLayouts/slideLayout1599.xml"/><Relationship Id="rId9" Type="http://schemas.openxmlformats.org/officeDocument/2006/relationships/slideLayout" Target="../slideLayouts/slideLayout1604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4.xml"/><Relationship Id="rId3" Type="http://schemas.openxmlformats.org/officeDocument/2006/relationships/slideLayout" Target="../slideLayouts/slideLayout1609.xml"/><Relationship Id="rId7" Type="http://schemas.openxmlformats.org/officeDocument/2006/relationships/slideLayout" Target="../slideLayouts/slideLayout1613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608.xml"/><Relationship Id="rId1" Type="http://schemas.openxmlformats.org/officeDocument/2006/relationships/slideLayout" Target="../slideLayouts/slideLayout1607.xml"/><Relationship Id="rId6" Type="http://schemas.openxmlformats.org/officeDocument/2006/relationships/slideLayout" Target="../slideLayouts/slideLayout1612.xml"/><Relationship Id="rId11" Type="http://schemas.openxmlformats.org/officeDocument/2006/relationships/slideLayout" Target="../slideLayouts/slideLayout1617.xml"/><Relationship Id="rId5" Type="http://schemas.openxmlformats.org/officeDocument/2006/relationships/slideLayout" Target="../slideLayouts/slideLayout1611.xml"/><Relationship Id="rId10" Type="http://schemas.openxmlformats.org/officeDocument/2006/relationships/slideLayout" Target="../slideLayouts/slideLayout1616.xml"/><Relationship Id="rId4" Type="http://schemas.openxmlformats.org/officeDocument/2006/relationships/slideLayout" Target="../slideLayouts/slideLayout1610.xml"/><Relationship Id="rId9" Type="http://schemas.openxmlformats.org/officeDocument/2006/relationships/slideLayout" Target="../slideLayouts/slideLayout1615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5.xml"/><Relationship Id="rId13" Type="http://schemas.openxmlformats.org/officeDocument/2006/relationships/slideLayout" Target="../slideLayouts/slideLayout1630.xml"/><Relationship Id="rId18" Type="http://schemas.openxmlformats.org/officeDocument/2006/relationships/slideLayout" Target="../slideLayouts/slideLayout1635.xml"/><Relationship Id="rId3" Type="http://schemas.openxmlformats.org/officeDocument/2006/relationships/slideLayout" Target="../slideLayouts/slideLayout1620.xml"/><Relationship Id="rId21" Type="http://schemas.openxmlformats.org/officeDocument/2006/relationships/theme" Target="../theme/theme136.xml"/><Relationship Id="rId7" Type="http://schemas.openxmlformats.org/officeDocument/2006/relationships/slideLayout" Target="../slideLayouts/slideLayout1624.xml"/><Relationship Id="rId12" Type="http://schemas.openxmlformats.org/officeDocument/2006/relationships/slideLayout" Target="../slideLayouts/slideLayout1629.xml"/><Relationship Id="rId17" Type="http://schemas.openxmlformats.org/officeDocument/2006/relationships/slideLayout" Target="../slideLayouts/slideLayout1634.xml"/><Relationship Id="rId2" Type="http://schemas.openxmlformats.org/officeDocument/2006/relationships/slideLayout" Target="../slideLayouts/slideLayout1619.xml"/><Relationship Id="rId16" Type="http://schemas.openxmlformats.org/officeDocument/2006/relationships/slideLayout" Target="../slideLayouts/slideLayout1633.xml"/><Relationship Id="rId20" Type="http://schemas.openxmlformats.org/officeDocument/2006/relationships/slideLayout" Target="../slideLayouts/slideLayout1637.xml"/><Relationship Id="rId1" Type="http://schemas.openxmlformats.org/officeDocument/2006/relationships/slideLayout" Target="../slideLayouts/slideLayout1618.xml"/><Relationship Id="rId6" Type="http://schemas.openxmlformats.org/officeDocument/2006/relationships/slideLayout" Target="../slideLayouts/slideLayout1623.xml"/><Relationship Id="rId11" Type="http://schemas.openxmlformats.org/officeDocument/2006/relationships/slideLayout" Target="../slideLayouts/slideLayout1628.xml"/><Relationship Id="rId5" Type="http://schemas.openxmlformats.org/officeDocument/2006/relationships/slideLayout" Target="../slideLayouts/slideLayout1622.xml"/><Relationship Id="rId15" Type="http://schemas.openxmlformats.org/officeDocument/2006/relationships/slideLayout" Target="../slideLayouts/slideLayout1632.xml"/><Relationship Id="rId10" Type="http://schemas.openxmlformats.org/officeDocument/2006/relationships/slideLayout" Target="../slideLayouts/slideLayout1627.xml"/><Relationship Id="rId19" Type="http://schemas.openxmlformats.org/officeDocument/2006/relationships/slideLayout" Target="../slideLayouts/slideLayout1636.xml"/><Relationship Id="rId4" Type="http://schemas.openxmlformats.org/officeDocument/2006/relationships/slideLayout" Target="../slideLayouts/slideLayout1621.xml"/><Relationship Id="rId9" Type="http://schemas.openxmlformats.org/officeDocument/2006/relationships/slideLayout" Target="../slideLayouts/slideLayout1626.xml"/><Relationship Id="rId14" Type="http://schemas.openxmlformats.org/officeDocument/2006/relationships/slideLayout" Target="../slideLayouts/slideLayout1631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5.xml"/><Relationship Id="rId13" Type="http://schemas.openxmlformats.org/officeDocument/2006/relationships/theme" Target="../theme/theme137.xml"/><Relationship Id="rId3" Type="http://schemas.openxmlformats.org/officeDocument/2006/relationships/slideLayout" Target="../slideLayouts/slideLayout1640.xml"/><Relationship Id="rId7" Type="http://schemas.openxmlformats.org/officeDocument/2006/relationships/slideLayout" Target="../slideLayouts/slideLayout1644.xml"/><Relationship Id="rId12" Type="http://schemas.openxmlformats.org/officeDocument/2006/relationships/slideLayout" Target="../slideLayouts/slideLayout1649.xml"/><Relationship Id="rId2" Type="http://schemas.openxmlformats.org/officeDocument/2006/relationships/slideLayout" Target="../slideLayouts/slideLayout1639.xml"/><Relationship Id="rId1" Type="http://schemas.openxmlformats.org/officeDocument/2006/relationships/slideLayout" Target="../slideLayouts/slideLayout1638.xml"/><Relationship Id="rId6" Type="http://schemas.openxmlformats.org/officeDocument/2006/relationships/slideLayout" Target="../slideLayouts/slideLayout1643.xml"/><Relationship Id="rId11" Type="http://schemas.openxmlformats.org/officeDocument/2006/relationships/slideLayout" Target="../slideLayouts/slideLayout1648.xml"/><Relationship Id="rId5" Type="http://schemas.openxmlformats.org/officeDocument/2006/relationships/slideLayout" Target="../slideLayouts/slideLayout1642.xml"/><Relationship Id="rId10" Type="http://schemas.openxmlformats.org/officeDocument/2006/relationships/slideLayout" Target="../slideLayouts/slideLayout1647.xml"/><Relationship Id="rId4" Type="http://schemas.openxmlformats.org/officeDocument/2006/relationships/slideLayout" Target="../slideLayouts/slideLayout1641.xml"/><Relationship Id="rId9" Type="http://schemas.openxmlformats.org/officeDocument/2006/relationships/slideLayout" Target="../slideLayouts/slideLayout1646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7.xml"/><Relationship Id="rId3" Type="http://schemas.openxmlformats.org/officeDocument/2006/relationships/slideLayout" Target="../slideLayouts/slideLayout1652.xml"/><Relationship Id="rId7" Type="http://schemas.openxmlformats.org/officeDocument/2006/relationships/slideLayout" Target="../slideLayouts/slideLayout1656.xml"/><Relationship Id="rId2" Type="http://schemas.openxmlformats.org/officeDocument/2006/relationships/slideLayout" Target="../slideLayouts/slideLayout1651.xml"/><Relationship Id="rId1" Type="http://schemas.openxmlformats.org/officeDocument/2006/relationships/slideLayout" Target="../slideLayouts/slideLayout1650.xml"/><Relationship Id="rId6" Type="http://schemas.openxmlformats.org/officeDocument/2006/relationships/slideLayout" Target="../slideLayouts/slideLayout1655.xml"/><Relationship Id="rId5" Type="http://schemas.openxmlformats.org/officeDocument/2006/relationships/slideLayout" Target="../slideLayouts/slideLayout1654.xml"/><Relationship Id="rId10" Type="http://schemas.openxmlformats.org/officeDocument/2006/relationships/theme" Target="../theme/theme138.xml"/><Relationship Id="rId4" Type="http://schemas.openxmlformats.org/officeDocument/2006/relationships/slideLayout" Target="../slideLayouts/slideLayout1653.xml"/><Relationship Id="rId9" Type="http://schemas.openxmlformats.org/officeDocument/2006/relationships/slideLayout" Target="../slideLayouts/slideLayout1658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6.xml"/><Relationship Id="rId3" Type="http://schemas.openxmlformats.org/officeDocument/2006/relationships/slideLayout" Target="../slideLayouts/slideLayout1661.xml"/><Relationship Id="rId7" Type="http://schemas.openxmlformats.org/officeDocument/2006/relationships/slideLayout" Target="../slideLayouts/slideLayout1665.xml"/><Relationship Id="rId2" Type="http://schemas.openxmlformats.org/officeDocument/2006/relationships/slideLayout" Target="../slideLayouts/slideLayout1660.xml"/><Relationship Id="rId1" Type="http://schemas.openxmlformats.org/officeDocument/2006/relationships/slideLayout" Target="../slideLayouts/slideLayout1659.xml"/><Relationship Id="rId6" Type="http://schemas.openxmlformats.org/officeDocument/2006/relationships/slideLayout" Target="../slideLayouts/slideLayout1664.xml"/><Relationship Id="rId5" Type="http://schemas.openxmlformats.org/officeDocument/2006/relationships/slideLayout" Target="../slideLayouts/slideLayout1663.xml"/><Relationship Id="rId10" Type="http://schemas.openxmlformats.org/officeDocument/2006/relationships/theme" Target="../theme/theme139.xml"/><Relationship Id="rId4" Type="http://schemas.openxmlformats.org/officeDocument/2006/relationships/slideLayout" Target="../slideLayouts/slideLayout1662.xml"/><Relationship Id="rId9" Type="http://schemas.openxmlformats.org/officeDocument/2006/relationships/slideLayout" Target="../slideLayouts/slideLayout166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5.xml"/><Relationship Id="rId3" Type="http://schemas.openxmlformats.org/officeDocument/2006/relationships/slideLayout" Target="../slideLayouts/slideLayout1670.xml"/><Relationship Id="rId7" Type="http://schemas.openxmlformats.org/officeDocument/2006/relationships/slideLayout" Target="../slideLayouts/slideLayout1674.xml"/><Relationship Id="rId2" Type="http://schemas.openxmlformats.org/officeDocument/2006/relationships/slideLayout" Target="../slideLayouts/slideLayout1669.xml"/><Relationship Id="rId1" Type="http://schemas.openxmlformats.org/officeDocument/2006/relationships/slideLayout" Target="../slideLayouts/slideLayout1668.xml"/><Relationship Id="rId6" Type="http://schemas.openxmlformats.org/officeDocument/2006/relationships/slideLayout" Target="../slideLayouts/slideLayout1673.xml"/><Relationship Id="rId5" Type="http://schemas.openxmlformats.org/officeDocument/2006/relationships/slideLayout" Target="../slideLayouts/slideLayout1672.xml"/><Relationship Id="rId10" Type="http://schemas.openxmlformats.org/officeDocument/2006/relationships/theme" Target="../theme/theme140.xml"/><Relationship Id="rId4" Type="http://schemas.openxmlformats.org/officeDocument/2006/relationships/slideLayout" Target="../slideLayouts/slideLayout1671.xml"/><Relationship Id="rId9" Type="http://schemas.openxmlformats.org/officeDocument/2006/relationships/slideLayout" Target="../slideLayouts/slideLayout1676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4.xml"/><Relationship Id="rId3" Type="http://schemas.openxmlformats.org/officeDocument/2006/relationships/slideLayout" Target="../slideLayouts/slideLayout1679.xml"/><Relationship Id="rId7" Type="http://schemas.openxmlformats.org/officeDocument/2006/relationships/slideLayout" Target="../slideLayouts/slideLayout1683.xml"/><Relationship Id="rId2" Type="http://schemas.openxmlformats.org/officeDocument/2006/relationships/slideLayout" Target="../slideLayouts/slideLayout1678.xml"/><Relationship Id="rId1" Type="http://schemas.openxmlformats.org/officeDocument/2006/relationships/slideLayout" Target="../slideLayouts/slideLayout1677.xml"/><Relationship Id="rId6" Type="http://schemas.openxmlformats.org/officeDocument/2006/relationships/slideLayout" Target="../slideLayouts/slideLayout1682.xml"/><Relationship Id="rId11" Type="http://schemas.openxmlformats.org/officeDocument/2006/relationships/theme" Target="../theme/theme141.xml"/><Relationship Id="rId5" Type="http://schemas.openxmlformats.org/officeDocument/2006/relationships/slideLayout" Target="../slideLayouts/slideLayout1681.xml"/><Relationship Id="rId10" Type="http://schemas.openxmlformats.org/officeDocument/2006/relationships/slideLayout" Target="../slideLayouts/slideLayout1686.xml"/><Relationship Id="rId4" Type="http://schemas.openxmlformats.org/officeDocument/2006/relationships/slideLayout" Target="../slideLayouts/slideLayout1680.xml"/><Relationship Id="rId9" Type="http://schemas.openxmlformats.org/officeDocument/2006/relationships/slideLayout" Target="../slideLayouts/slideLayout1685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4.xml"/><Relationship Id="rId3" Type="http://schemas.openxmlformats.org/officeDocument/2006/relationships/slideLayout" Target="../slideLayouts/slideLayout1689.xml"/><Relationship Id="rId7" Type="http://schemas.openxmlformats.org/officeDocument/2006/relationships/slideLayout" Target="../slideLayouts/slideLayout1693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688.xml"/><Relationship Id="rId1" Type="http://schemas.openxmlformats.org/officeDocument/2006/relationships/slideLayout" Target="../slideLayouts/slideLayout1687.xml"/><Relationship Id="rId6" Type="http://schemas.openxmlformats.org/officeDocument/2006/relationships/slideLayout" Target="../slideLayouts/slideLayout1692.xml"/><Relationship Id="rId11" Type="http://schemas.openxmlformats.org/officeDocument/2006/relationships/slideLayout" Target="../slideLayouts/slideLayout1697.xml"/><Relationship Id="rId5" Type="http://schemas.openxmlformats.org/officeDocument/2006/relationships/slideLayout" Target="../slideLayouts/slideLayout1691.xml"/><Relationship Id="rId10" Type="http://schemas.openxmlformats.org/officeDocument/2006/relationships/slideLayout" Target="../slideLayouts/slideLayout1696.xml"/><Relationship Id="rId4" Type="http://schemas.openxmlformats.org/officeDocument/2006/relationships/slideLayout" Target="../slideLayouts/slideLayout1690.xml"/><Relationship Id="rId9" Type="http://schemas.openxmlformats.org/officeDocument/2006/relationships/slideLayout" Target="../slideLayouts/slideLayout1695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5.xml"/><Relationship Id="rId13" Type="http://schemas.openxmlformats.org/officeDocument/2006/relationships/slideLayout" Target="../slideLayouts/slideLayout1710.xml"/><Relationship Id="rId3" Type="http://schemas.openxmlformats.org/officeDocument/2006/relationships/slideLayout" Target="../slideLayouts/slideLayout1700.xml"/><Relationship Id="rId7" Type="http://schemas.openxmlformats.org/officeDocument/2006/relationships/slideLayout" Target="../slideLayouts/slideLayout1704.xml"/><Relationship Id="rId12" Type="http://schemas.openxmlformats.org/officeDocument/2006/relationships/slideLayout" Target="../slideLayouts/slideLayout1709.xml"/><Relationship Id="rId2" Type="http://schemas.openxmlformats.org/officeDocument/2006/relationships/slideLayout" Target="../slideLayouts/slideLayout169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698.xml"/><Relationship Id="rId6" Type="http://schemas.openxmlformats.org/officeDocument/2006/relationships/slideLayout" Target="../slideLayouts/slideLayout1703.xml"/><Relationship Id="rId11" Type="http://schemas.openxmlformats.org/officeDocument/2006/relationships/slideLayout" Target="../slideLayouts/slideLayout1708.xml"/><Relationship Id="rId5" Type="http://schemas.openxmlformats.org/officeDocument/2006/relationships/slideLayout" Target="../slideLayouts/slideLayout1702.xml"/><Relationship Id="rId15" Type="http://schemas.openxmlformats.org/officeDocument/2006/relationships/theme" Target="../theme/theme143.xml"/><Relationship Id="rId10" Type="http://schemas.openxmlformats.org/officeDocument/2006/relationships/slideLayout" Target="../slideLayouts/slideLayout1707.xml"/><Relationship Id="rId4" Type="http://schemas.openxmlformats.org/officeDocument/2006/relationships/slideLayout" Target="../slideLayouts/slideLayout1701.xml"/><Relationship Id="rId9" Type="http://schemas.openxmlformats.org/officeDocument/2006/relationships/slideLayout" Target="../slideLayouts/slideLayout1706.xml"/><Relationship Id="rId14" Type="http://schemas.openxmlformats.org/officeDocument/2006/relationships/slideLayout" Target="../slideLayouts/slideLayout17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8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7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7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6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1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297.xml"/><Relationship Id="rId21" Type="http://schemas.openxmlformats.org/officeDocument/2006/relationships/theme" Target="../theme/theme29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20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19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theme" Target="../theme/theme35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5" Type="http://schemas.openxmlformats.org/officeDocument/2006/relationships/theme" Target="../theme/theme36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slideLayout" Target="../slideLayouts/slideLayout40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8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5.xml"/><Relationship Id="rId13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0.xml"/><Relationship Id="rId7" Type="http://schemas.openxmlformats.org/officeDocument/2006/relationships/slideLayout" Target="../slideLayouts/slideLayout434.xml"/><Relationship Id="rId12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428.xml"/><Relationship Id="rId6" Type="http://schemas.openxmlformats.org/officeDocument/2006/relationships/slideLayout" Target="../slideLayouts/slideLayout433.xml"/><Relationship Id="rId11" Type="http://schemas.openxmlformats.org/officeDocument/2006/relationships/slideLayout" Target="../slideLayouts/slideLayout438.xml"/><Relationship Id="rId5" Type="http://schemas.openxmlformats.org/officeDocument/2006/relationships/slideLayout" Target="../slideLayouts/slideLayout432.xml"/><Relationship Id="rId10" Type="http://schemas.openxmlformats.org/officeDocument/2006/relationships/slideLayout" Target="../slideLayouts/slideLayout437.xml"/><Relationship Id="rId4" Type="http://schemas.openxmlformats.org/officeDocument/2006/relationships/slideLayout" Target="../slideLayouts/slideLayout431.xml"/><Relationship Id="rId9" Type="http://schemas.openxmlformats.org/officeDocument/2006/relationships/slideLayout" Target="../slideLayouts/slideLayout436.xml"/><Relationship Id="rId14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7.xml"/><Relationship Id="rId10" Type="http://schemas.openxmlformats.org/officeDocument/2006/relationships/theme" Target="../theme/theme41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9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8.xml"/><Relationship Id="rId12" Type="http://schemas.openxmlformats.org/officeDocument/2006/relationships/slideLayout" Target="../slideLayouts/slideLayout473.xml"/><Relationship Id="rId2" Type="http://schemas.openxmlformats.org/officeDocument/2006/relationships/slideLayout" Target="../slideLayouts/slideLayout463.xml"/><Relationship Id="rId1" Type="http://schemas.openxmlformats.org/officeDocument/2006/relationships/slideLayout" Target="../slideLayouts/slideLayout462.xml"/><Relationship Id="rId6" Type="http://schemas.openxmlformats.org/officeDocument/2006/relationships/slideLayout" Target="../slideLayouts/slideLayout467.xml"/><Relationship Id="rId11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65.xml"/><Relationship Id="rId9" Type="http://schemas.openxmlformats.org/officeDocument/2006/relationships/slideLayout" Target="../slideLayouts/slideLayout47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497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18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24.xml"/><Relationship Id="rId21" Type="http://schemas.openxmlformats.org/officeDocument/2006/relationships/theme" Target="../theme/theme47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3.xml"/><Relationship Id="rId16" Type="http://schemas.openxmlformats.org/officeDocument/2006/relationships/slideLayout" Target="../slideLayouts/slideLayout537.xml"/><Relationship Id="rId20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31.xml"/><Relationship Id="rId19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slideLayout" Target="../slideLayouts/slideLayout53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theme" Target="../theme/theme48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slideLayout" Target="../slideLayouts/slideLayout575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7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12.xml"/><Relationship Id="rId7" Type="http://schemas.openxmlformats.org/officeDocument/2006/relationships/slideLayout" Target="../slideLayouts/slideLayout616.xml"/><Relationship Id="rId12" Type="http://schemas.openxmlformats.org/officeDocument/2006/relationships/slideLayout" Target="../slideLayouts/slideLayout621.xml"/><Relationship Id="rId2" Type="http://schemas.openxmlformats.org/officeDocument/2006/relationships/slideLayout" Target="../slideLayouts/slideLayout611.xml"/><Relationship Id="rId1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5.xml"/><Relationship Id="rId11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14.xml"/><Relationship Id="rId10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24.xml"/><Relationship Id="rId7" Type="http://schemas.openxmlformats.org/officeDocument/2006/relationships/slideLayout" Target="../slideLayouts/slideLayout628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23.xml"/><Relationship Id="rId1" Type="http://schemas.openxmlformats.org/officeDocument/2006/relationships/slideLayout" Target="../slideLayouts/slideLayout622.xml"/><Relationship Id="rId6" Type="http://schemas.openxmlformats.org/officeDocument/2006/relationships/slideLayout" Target="../slideLayouts/slideLayout627.xml"/><Relationship Id="rId11" Type="http://schemas.openxmlformats.org/officeDocument/2006/relationships/slideLayout" Target="../slideLayouts/slideLayout632.xml"/><Relationship Id="rId5" Type="http://schemas.openxmlformats.org/officeDocument/2006/relationships/slideLayout" Target="../slideLayouts/slideLayout626.xml"/><Relationship Id="rId10" Type="http://schemas.openxmlformats.org/officeDocument/2006/relationships/slideLayout" Target="../slideLayouts/slideLayout631.xml"/><Relationship Id="rId4" Type="http://schemas.openxmlformats.org/officeDocument/2006/relationships/slideLayout" Target="../slideLayouts/slideLayout625.xml"/><Relationship Id="rId9" Type="http://schemas.openxmlformats.org/officeDocument/2006/relationships/slideLayout" Target="../slideLayouts/slideLayout630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0.xml"/><Relationship Id="rId3" Type="http://schemas.openxmlformats.org/officeDocument/2006/relationships/slideLayout" Target="../slideLayouts/slideLayout635.xml"/><Relationship Id="rId7" Type="http://schemas.openxmlformats.org/officeDocument/2006/relationships/slideLayout" Target="../slideLayouts/slideLayout639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34.xml"/><Relationship Id="rId1" Type="http://schemas.openxmlformats.org/officeDocument/2006/relationships/slideLayout" Target="../slideLayouts/slideLayout633.xml"/><Relationship Id="rId6" Type="http://schemas.openxmlformats.org/officeDocument/2006/relationships/slideLayout" Target="../slideLayouts/slideLayout638.xml"/><Relationship Id="rId11" Type="http://schemas.openxmlformats.org/officeDocument/2006/relationships/slideLayout" Target="../slideLayouts/slideLayout643.xml"/><Relationship Id="rId5" Type="http://schemas.openxmlformats.org/officeDocument/2006/relationships/slideLayout" Target="../slideLayouts/slideLayout637.xml"/><Relationship Id="rId10" Type="http://schemas.openxmlformats.org/officeDocument/2006/relationships/slideLayout" Target="../slideLayouts/slideLayout642.xml"/><Relationship Id="rId4" Type="http://schemas.openxmlformats.org/officeDocument/2006/relationships/slideLayout" Target="../slideLayouts/slideLayout636.xml"/><Relationship Id="rId9" Type="http://schemas.openxmlformats.org/officeDocument/2006/relationships/slideLayout" Target="../slideLayouts/slideLayout641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1.xml"/><Relationship Id="rId13" Type="http://schemas.openxmlformats.org/officeDocument/2006/relationships/slideLayout" Target="../slideLayouts/slideLayout656.xml"/><Relationship Id="rId3" Type="http://schemas.openxmlformats.org/officeDocument/2006/relationships/slideLayout" Target="../slideLayouts/slideLayout646.xml"/><Relationship Id="rId7" Type="http://schemas.openxmlformats.org/officeDocument/2006/relationships/slideLayout" Target="../slideLayouts/slideLayout650.xml"/><Relationship Id="rId12" Type="http://schemas.openxmlformats.org/officeDocument/2006/relationships/slideLayout" Target="../slideLayouts/slideLayout655.xml"/><Relationship Id="rId2" Type="http://schemas.openxmlformats.org/officeDocument/2006/relationships/slideLayout" Target="../slideLayouts/slideLayout645.xml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1" Type="http://schemas.openxmlformats.org/officeDocument/2006/relationships/slideLayout" Target="../slideLayouts/slideLayout654.xml"/><Relationship Id="rId5" Type="http://schemas.openxmlformats.org/officeDocument/2006/relationships/slideLayout" Target="../slideLayouts/slideLayout648.xml"/><Relationship Id="rId10" Type="http://schemas.openxmlformats.org/officeDocument/2006/relationships/slideLayout" Target="../slideLayouts/slideLayout653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Relationship Id="rId14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7.xml"/><Relationship Id="rId13" Type="http://schemas.openxmlformats.org/officeDocument/2006/relationships/slideLayout" Target="../slideLayouts/slideLayout692.xml"/><Relationship Id="rId1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82.xml"/><Relationship Id="rId21" Type="http://schemas.openxmlformats.org/officeDocument/2006/relationships/theme" Target="../theme/theme60.xml"/><Relationship Id="rId7" Type="http://schemas.openxmlformats.org/officeDocument/2006/relationships/slideLayout" Target="../slideLayouts/slideLayout686.xml"/><Relationship Id="rId12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6.xml"/><Relationship Id="rId2" Type="http://schemas.openxmlformats.org/officeDocument/2006/relationships/slideLayout" Target="../slideLayouts/slideLayout681.xml"/><Relationship Id="rId16" Type="http://schemas.openxmlformats.org/officeDocument/2006/relationships/slideLayout" Target="../slideLayouts/slideLayout695.xml"/><Relationship Id="rId20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1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84.xml"/><Relationship Id="rId1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89.xml"/><Relationship Id="rId19" Type="http://schemas.openxmlformats.org/officeDocument/2006/relationships/slideLayout" Target="../slideLayouts/slideLayout698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Relationship Id="rId14" Type="http://schemas.openxmlformats.org/officeDocument/2006/relationships/slideLayout" Target="../slideLayouts/slideLayout693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7.xml"/><Relationship Id="rId13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2.xml"/><Relationship Id="rId7" Type="http://schemas.openxmlformats.org/officeDocument/2006/relationships/slideLayout" Target="../slideLayouts/slideLayout706.xml"/><Relationship Id="rId12" Type="http://schemas.openxmlformats.org/officeDocument/2006/relationships/slideLayout" Target="../slideLayouts/slideLayout711.xml"/><Relationship Id="rId2" Type="http://schemas.openxmlformats.org/officeDocument/2006/relationships/slideLayout" Target="../slideLayouts/slideLayout70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700.xml"/><Relationship Id="rId6" Type="http://schemas.openxmlformats.org/officeDocument/2006/relationships/slideLayout" Target="../slideLayouts/slideLayout705.xml"/><Relationship Id="rId11" Type="http://schemas.openxmlformats.org/officeDocument/2006/relationships/slideLayout" Target="../slideLayouts/slideLayout710.xml"/><Relationship Id="rId5" Type="http://schemas.openxmlformats.org/officeDocument/2006/relationships/slideLayout" Target="../slideLayouts/slideLayout704.xml"/><Relationship Id="rId15" Type="http://schemas.openxmlformats.org/officeDocument/2006/relationships/theme" Target="../theme/theme61.xml"/><Relationship Id="rId10" Type="http://schemas.openxmlformats.org/officeDocument/2006/relationships/slideLayout" Target="../slideLayouts/slideLayout709.xml"/><Relationship Id="rId4" Type="http://schemas.openxmlformats.org/officeDocument/2006/relationships/slideLayout" Target="../slideLayouts/slideLayout703.xml"/><Relationship Id="rId9" Type="http://schemas.openxmlformats.org/officeDocument/2006/relationships/slideLayout" Target="../slideLayouts/slideLayout708.xml"/><Relationship Id="rId14" Type="http://schemas.openxmlformats.org/officeDocument/2006/relationships/slideLayout" Target="../slideLayouts/slideLayout713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1.xml"/><Relationship Id="rId13" Type="http://schemas.openxmlformats.org/officeDocument/2006/relationships/slideLayout" Target="../slideLayouts/slideLayout726.xml"/><Relationship Id="rId3" Type="http://schemas.openxmlformats.org/officeDocument/2006/relationships/slideLayout" Target="../slideLayouts/slideLayout716.xml"/><Relationship Id="rId7" Type="http://schemas.openxmlformats.org/officeDocument/2006/relationships/slideLayout" Target="../slideLayouts/slideLayout720.xml"/><Relationship Id="rId12" Type="http://schemas.openxmlformats.org/officeDocument/2006/relationships/slideLayout" Target="../slideLayouts/slideLayout725.xml"/><Relationship Id="rId2" Type="http://schemas.openxmlformats.org/officeDocument/2006/relationships/slideLayout" Target="../slideLayouts/slideLayout715.xml"/><Relationship Id="rId1" Type="http://schemas.openxmlformats.org/officeDocument/2006/relationships/slideLayout" Target="../slideLayouts/slideLayout714.xml"/><Relationship Id="rId6" Type="http://schemas.openxmlformats.org/officeDocument/2006/relationships/slideLayout" Target="../slideLayouts/slideLayout719.xml"/><Relationship Id="rId11" Type="http://schemas.openxmlformats.org/officeDocument/2006/relationships/slideLayout" Target="../slideLayouts/slideLayout724.xml"/><Relationship Id="rId5" Type="http://schemas.openxmlformats.org/officeDocument/2006/relationships/slideLayout" Target="../slideLayouts/slideLayout718.xml"/><Relationship Id="rId10" Type="http://schemas.openxmlformats.org/officeDocument/2006/relationships/slideLayout" Target="../slideLayouts/slideLayout723.xml"/><Relationship Id="rId4" Type="http://schemas.openxmlformats.org/officeDocument/2006/relationships/slideLayout" Target="../slideLayouts/slideLayout717.xml"/><Relationship Id="rId9" Type="http://schemas.openxmlformats.org/officeDocument/2006/relationships/slideLayout" Target="../slideLayouts/slideLayout722.xml"/><Relationship Id="rId14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slideLayout" Target="../slideLayouts/slideLayout738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6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41.xml"/><Relationship Id="rId7" Type="http://schemas.openxmlformats.org/officeDocument/2006/relationships/slideLayout" Target="../slideLayouts/slideLayout745.xml"/><Relationship Id="rId12" Type="http://schemas.openxmlformats.org/officeDocument/2006/relationships/slideLayout" Target="../slideLayouts/slideLayout750.xml"/><Relationship Id="rId2" Type="http://schemas.openxmlformats.org/officeDocument/2006/relationships/slideLayout" Target="../slideLayouts/slideLayout740.xml"/><Relationship Id="rId1" Type="http://schemas.openxmlformats.org/officeDocument/2006/relationships/slideLayout" Target="../slideLayouts/slideLayout739.xml"/><Relationship Id="rId6" Type="http://schemas.openxmlformats.org/officeDocument/2006/relationships/slideLayout" Target="../slideLayouts/slideLayout744.xml"/><Relationship Id="rId11" Type="http://schemas.openxmlformats.org/officeDocument/2006/relationships/slideLayout" Target="../slideLayouts/slideLayout749.xml"/><Relationship Id="rId5" Type="http://schemas.openxmlformats.org/officeDocument/2006/relationships/slideLayout" Target="../slideLayouts/slideLayout743.xml"/><Relationship Id="rId10" Type="http://schemas.openxmlformats.org/officeDocument/2006/relationships/slideLayout" Target="../slideLayouts/slideLayout748.xml"/><Relationship Id="rId4" Type="http://schemas.openxmlformats.org/officeDocument/2006/relationships/slideLayout" Target="../slideLayouts/slideLayout742.xml"/><Relationship Id="rId9" Type="http://schemas.openxmlformats.org/officeDocument/2006/relationships/slideLayout" Target="../slideLayouts/slideLayout747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8.xml"/><Relationship Id="rId13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53.xml"/><Relationship Id="rId7" Type="http://schemas.openxmlformats.org/officeDocument/2006/relationships/slideLayout" Target="../slideLayouts/slideLayout757.xml"/><Relationship Id="rId12" Type="http://schemas.openxmlformats.org/officeDocument/2006/relationships/slideLayout" Target="../slideLayouts/slideLayout762.xml"/><Relationship Id="rId2" Type="http://schemas.openxmlformats.org/officeDocument/2006/relationships/slideLayout" Target="../slideLayouts/slideLayout752.xml"/><Relationship Id="rId1" Type="http://schemas.openxmlformats.org/officeDocument/2006/relationships/slideLayout" Target="../slideLayouts/slideLayout751.xml"/><Relationship Id="rId6" Type="http://schemas.openxmlformats.org/officeDocument/2006/relationships/slideLayout" Target="../slideLayouts/slideLayout756.xml"/><Relationship Id="rId11" Type="http://schemas.openxmlformats.org/officeDocument/2006/relationships/slideLayout" Target="../slideLayouts/slideLayout761.xml"/><Relationship Id="rId5" Type="http://schemas.openxmlformats.org/officeDocument/2006/relationships/slideLayout" Target="../slideLayouts/slideLayout755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760.xml"/><Relationship Id="rId4" Type="http://schemas.openxmlformats.org/officeDocument/2006/relationships/slideLayout" Target="../slideLayouts/slideLayout754.xml"/><Relationship Id="rId9" Type="http://schemas.openxmlformats.org/officeDocument/2006/relationships/slideLayout" Target="../slideLayouts/slideLayout759.xml"/><Relationship Id="rId14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1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66.xml"/><Relationship Id="rId7" Type="http://schemas.openxmlformats.org/officeDocument/2006/relationships/slideLayout" Target="../slideLayouts/slideLayout770.xml"/><Relationship Id="rId12" Type="http://schemas.openxmlformats.org/officeDocument/2006/relationships/slideLayout" Target="../slideLayouts/slideLayout775.xml"/><Relationship Id="rId2" Type="http://schemas.openxmlformats.org/officeDocument/2006/relationships/slideLayout" Target="../slideLayouts/slideLayout765.xml"/><Relationship Id="rId1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9.xml"/><Relationship Id="rId11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68.xml"/><Relationship Id="rId10" Type="http://schemas.openxmlformats.org/officeDocument/2006/relationships/slideLayout" Target="../slideLayouts/slideLayout773.xml"/><Relationship Id="rId4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72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3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78.xml"/><Relationship Id="rId7" Type="http://schemas.openxmlformats.org/officeDocument/2006/relationships/slideLayout" Target="../slideLayouts/slideLayout782.xml"/><Relationship Id="rId12" Type="http://schemas.openxmlformats.org/officeDocument/2006/relationships/slideLayout" Target="../slideLayouts/slideLayout787.xml"/><Relationship Id="rId2" Type="http://schemas.openxmlformats.org/officeDocument/2006/relationships/slideLayout" Target="../slideLayouts/slideLayout777.xml"/><Relationship Id="rId1" Type="http://schemas.openxmlformats.org/officeDocument/2006/relationships/slideLayout" Target="../slideLayouts/slideLayout776.xml"/><Relationship Id="rId6" Type="http://schemas.openxmlformats.org/officeDocument/2006/relationships/slideLayout" Target="../slideLayouts/slideLayout781.xml"/><Relationship Id="rId11" Type="http://schemas.openxmlformats.org/officeDocument/2006/relationships/slideLayout" Target="../slideLayouts/slideLayout786.xml"/><Relationship Id="rId5" Type="http://schemas.openxmlformats.org/officeDocument/2006/relationships/slideLayout" Target="../slideLayouts/slideLayout780.xml"/><Relationship Id="rId10" Type="http://schemas.openxmlformats.org/officeDocument/2006/relationships/slideLayout" Target="../slideLayouts/slideLayout785.xml"/><Relationship Id="rId4" Type="http://schemas.openxmlformats.org/officeDocument/2006/relationships/slideLayout" Target="../slideLayouts/slideLayout779.xml"/><Relationship Id="rId9" Type="http://schemas.openxmlformats.org/officeDocument/2006/relationships/slideLayout" Target="../slideLayouts/slideLayout784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5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90.xml"/><Relationship Id="rId7" Type="http://schemas.openxmlformats.org/officeDocument/2006/relationships/slideLayout" Target="../slideLayouts/slideLayout794.xml"/><Relationship Id="rId12" Type="http://schemas.openxmlformats.org/officeDocument/2006/relationships/slideLayout" Target="../slideLayouts/slideLayout799.xml"/><Relationship Id="rId2" Type="http://schemas.openxmlformats.org/officeDocument/2006/relationships/slideLayout" Target="../slideLayouts/slideLayout789.xml"/><Relationship Id="rId1" Type="http://schemas.openxmlformats.org/officeDocument/2006/relationships/slideLayout" Target="../slideLayouts/slideLayout788.xml"/><Relationship Id="rId6" Type="http://schemas.openxmlformats.org/officeDocument/2006/relationships/slideLayout" Target="../slideLayouts/slideLayout793.xml"/><Relationship Id="rId11" Type="http://schemas.openxmlformats.org/officeDocument/2006/relationships/slideLayout" Target="../slideLayouts/slideLayout798.xml"/><Relationship Id="rId5" Type="http://schemas.openxmlformats.org/officeDocument/2006/relationships/slideLayout" Target="../slideLayouts/slideLayout792.xml"/><Relationship Id="rId10" Type="http://schemas.openxmlformats.org/officeDocument/2006/relationships/slideLayout" Target="../slideLayouts/slideLayout797.xml"/><Relationship Id="rId4" Type="http://schemas.openxmlformats.org/officeDocument/2006/relationships/slideLayout" Target="../slideLayouts/slideLayout791.xml"/><Relationship Id="rId9" Type="http://schemas.openxmlformats.org/officeDocument/2006/relationships/slideLayout" Target="../slideLayouts/slideLayout79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7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806.xml"/><Relationship Id="rId12" Type="http://schemas.openxmlformats.org/officeDocument/2006/relationships/slideLayout" Target="../slideLayouts/slideLayout811.xml"/><Relationship Id="rId2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5" Type="http://schemas.openxmlformats.org/officeDocument/2006/relationships/slideLayout" Target="../slideLayouts/slideLayout804.xml"/><Relationship Id="rId10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9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814.xml"/><Relationship Id="rId7" Type="http://schemas.openxmlformats.org/officeDocument/2006/relationships/slideLayout" Target="../slideLayouts/slideLayout818.xml"/><Relationship Id="rId12" Type="http://schemas.openxmlformats.org/officeDocument/2006/relationships/slideLayout" Target="../slideLayouts/slideLayout823.xml"/><Relationship Id="rId2" Type="http://schemas.openxmlformats.org/officeDocument/2006/relationships/slideLayout" Target="../slideLayouts/slideLayout813.xml"/><Relationship Id="rId1" Type="http://schemas.openxmlformats.org/officeDocument/2006/relationships/slideLayout" Target="../slideLayouts/slideLayout812.xml"/><Relationship Id="rId6" Type="http://schemas.openxmlformats.org/officeDocument/2006/relationships/slideLayout" Target="../slideLayouts/slideLayout817.xml"/><Relationship Id="rId11" Type="http://schemas.openxmlformats.org/officeDocument/2006/relationships/slideLayout" Target="../slideLayouts/slideLayout822.xml"/><Relationship Id="rId5" Type="http://schemas.openxmlformats.org/officeDocument/2006/relationships/slideLayout" Target="../slideLayouts/slideLayout816.xml"/><Relationship Id="rId10" Type="http://schemas.openxmlformats.org/officeDocument/2006/relationships/slideLayout" Target="../slideLayouts/slideLayout821.xml"/><Relationship Id="rId4" Type="http://schemas.openxmlformats.org/officeDocument/2006/relationships/slideLayout" Target="../slideLayouts/slideLayout815.xml"/><Relationship Id="rId9" Type="http://schemas.openxmlformats.org/officeDocument/2006/relationships/slideLayout" Target="../slideLayouts/slideLayout82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1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826.xml"/><Relationship Id="rId7" Type="http://schemas.openxmlformats.org/officeDocument/2006/relationships/slideLayout" Target="../slideLayouts/slideLayout830.xml"/><Relationship Id="rId12" Type="http://schemas.openxmlformats.org/officeDocument/2006/relationships/slideLayout" Target="../slideLayouts/slideLayout835.xml"/><Relationship Id="rId2" Type="http://schemas.openxmlformats.org/officeDocument/2006/relationships/slideLayout" Target="../slideLayouts/slideLayout825.xml"/><Relationship Id="rId1" Type="http://schemas.openxmlformats.org/officeDocument/2006/relationships/slideLayout" Target="../slideLayouts/slideLayout824.xml"/><Relationship Id="rId6" Type="http://schemas.openxmlformats.org/officeDocument/2006/relationships/slideLayout" Target="../slideLayouts/slideLayout829.xml"/><Relationship Id="rId11" Type="http://schemas.openxmlformats.org/officeDocument/2006/relationships/slideLayout" Target="../slideLayouts/slideLayout834.xml"/><Relationship Id="rId5" Type="http://schemas.openxmlformats.org/officeDocument/2006/relationships/slideLayout" Target="../slideLayouts/slideLayout828.xml"/><Relationship Id="rId10" Type="http://schemas.openxmlformats.org/officeDocument/2006/relationships/slideLayout" Target="../slideLayouts/slideLayout833.xml"/><Relationship Id="rId4" Type="http://schemas.openxmlformats.org/officeDocument/2006/relationships/slideLayout" Target="../slideLayouts/slideLayout827.xml"/><Relationship Id="rId9" Type="http://schemas.openxmlformats.org/officeDocument/2006/relationships/slideLayout" Target="../slideLayouts/slideLayout832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3.xml"/><Relationship Id="rId13" Type="http://schemas.openxmlformats.org/officeDocument/2006/relationships/slideLayout" Target="../slideLayouts/slideLayout848.xml"/><Relationship Id="rId18" Type="http://schemas.openxmlformats.org/officeDocument/2006/relationships/slideLayout" Target="../slideLayouts/slideLayout853.xml"/><Relationship Id="rId3" Type="http://schemas.openxmlformats.org/officeDocument/2006/relationships/slideLayout" Target="../slideLayouts/slideLayout838.xml"/><Relationship Id="rId21" Type="http://schemas.openxmlformats.org/officeDocument/2006/relationships/theme" Target="../theme/theme72.xml"/><Relationship Id="rId7" Type="http://schemas.openxmlformats.org/officeDocument/2006/relationships/slideLayout" Target="../slideLayouts/slideLayout842.xml"/><Relationship Id="rId12" Type="http://schemas.openxmlformats.org/officeDocument/2006/relationships/slideLayout" Target="../slideLayouts/slideLayout847.xml"/><Relationship Id="rId17" Type="http://schemas.openxmlformats.org/officeDocument/2006/relationships/slideLayout" Target="../slideLayouts/slideLayout852.xml"/><Relationship Id="rId2" Type="http://schemas.openxmlformats.org/officeDocument/2006/relationships/slideLayout" Target="../slideLayouts/slideLayout837.xml"/><Relationship Id="rId16" Type="http://schemas.openxmlformats.org/officeDocument/2006/relationships/slideLayout" Target="../slideLayouts/slideLayout851.xml"/><Relationship Id="rId20" Type="http://schemas.openxmlformats.org/officeDocument/2006/relationships/slideLayout" Target="../slideLayouts/slideLayout855.xml"/><Relationship Id="rId1" Type="http://schemas.openxmlformats.org/officeDocument/2006/relationships/slideLayout" Target="../slideLayouts/slideLayout836.xml"/><Relationship Id="rId6" Type="http://schemas.openxmlformats.org/officeDocument/2006/relationships/slideLayout" Target="../slideLayouts/slideLayout841.xml"/><Relationship Id="rId11" Type="http://schemas.openxmlformats.org/officeDocument/2006/relationships/slideLayout" Target="../slideLayouts/slideLayout846.xml"/><Relationship Id="rId5" Type="http://schemas.openxmlformats.org/officeDocument/2006/relationships/slideLayout" Target="../slideLayouts/slideLayout840.xml"/><Relationship Id="rId15" Type="http://schemas.openxmlformats.org/officeDocument/2006/relationships/slideLayout" Target="../slideLayouts/slideLayout850.xml"/><Relationship Id="rId10" Type="http://schemas.openxmlformats.org/officeDocument/2006/relationships/slideLayout" Target="../slideLayouts/slideLayout845.xml"/><Relationship Id="rId19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39.xml"/><Relationship Id="rId9" Type="http://schemas.openxmlformats.org/officeDocument/2006/relationships/slideLayout" Target="../slideLayouts/slideLayout844.xml"/><Relationship Id="rId14" Type="http://schemas.openxmlformats.org/officeDocument/2006/relationships/slideLayout" Target="../slideLayouts/slideLayout849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13" Type="http://schemas.openxmlformats.org/officeDocument/2006/relationships/slideLayout" Target="../slideLayouts/slideLayout868.xml"/><Relationship Id="rId18" Type="http://schemas.openxmlformats.org/officeDocument/2006/relationships/slideLayout" Target="../slideLayouts/slideLayout873.xml"/><Relationship Id="rId3" Type="http://schemas.openxmlformats.org/officeDocument/2006/relationships/slideLayout" Target="../slideLayouts/slideLayout858.xml"/><Relationship Id="rId21" Type="http://schemas.openxmlformats.org/officeDocument/2006/relationships/theme" Target="../theme/theme73.xml"/><Relationship Id="rId7" Type="http://schemas.openxmlformats.org/officeDocument/2006/relationships/slideLayout" Target="../slideLayouts/slideLayout862.xml"/><Relationship Id="rId12" Type="http://schemas.openxmlformats.org/officeDocument/2006/relationships/slideLayout" Target="../slideLayouts/slideLayout867.xml"/><Relationship Id="rId17" Type="http://schemas.openxmlformats.org/officeDocument/2006/relationships/slideLayout" Target="../slideLayouts/slideLayout872.xml"/><Relationship Id="rId2" Type="http://schemas.openxmlformats.org/officeDocument/2006/relationships/slideLayout" Target="../slideLayouts/slideLayout857.xml"/><Relationship Id="rId16" Type="http://schemas.openxmlformats.org/officeDocument/2006/relationships/slideLayout" Target="../slideLayouts/slideLayout871.xml"/><Relationship Id="rId20" Type="http://schemas.openxmlformats.org/officeDocument/2006/relationships/slideLayout" Target="../slideLayouts/slideLayout875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5" Type="http://schemas.openxmlformats.org/officeDocument/2006/relationships/slideLayout" Target="../slideLayouts/slideLayout870.xml"/><Relationship Id="rId10" Type="http://schemas.openxmlformats.org/officeDocument/2006/relationships/slideLayout" Target="../slideLayouts/slideLayout865.xml"/><Relationship Id="rId19" Type="http://schemas.openxmlformats.org/officeDocument/2006/relationships/slideLayout" Target="../slideLayouts/slideLayout874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Relationship Id="rId14" Type="http://schemas.openxmlformats.org/officeDocument/2006/relationships/slideLayout" Target="../slideLayouts/slideLayout869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3.xml"/><Relationship Id="rId13" Type="http://schemas.openxmlformats.org/officeDocument/2006/relationships/slideLayout" Target="../slideLayouts/slideLayout888.xml"/><Relationship Id="rId3" Type="http://schemas.openxmlformats.org/officeDocument/2006/relationships/slideLayout" Target="../slideLayouts/slideLayout878.xml"/><Relationship Id="rId7" Type="http://schemas.openxmlformats.org/officeDocument/2006/relationships/slideLayout" Target="../slideLayouts/slideLayout882.xml"/><Relationship Id="rId12" Type="http://schemas.openxmlformats.org/officeDocument/2006/relationships/slideLayout" Target="../slideLayouts/slideLayout887.xml"/><Relationship Id="rId2" Type="http://schemas.openxmlformats.org/officeDocument/2006/relationships/slideLayout" Target="../slideLayouts/slideLayout877.xml"/><Relationship Id="rId1" Type="http://schemas.openxmlformats.org/officeDocument/2006/relationships/slideLayout" Target="../slideLayouts/slideLayout876.xml"/><Relationship Id="rId6" Type="http://schemas.openxmlformats.org/officeDocument/2006/relationships/slideLayout" Target="../slideLayouts/slideLayout881.xml"/><Relationship Id="rId11" Type="http://schemas.openxmlformats.org/officeDocument/2006/relationships/slideLayout" Target="../slideLayouts/slideLayout886.xml"/><Relationship Id="rId5" Type="http://schemas.openxmlformats.org/officeDocument/2006/relationships/slideLayout" Target="../slideLayouts/slideLayout880.xml"/><Relationship Id="rId10" Type="http://schemas.openxmlformats.org/officeDocument/2006/relationships/slideLayout" Target="../slideLayouts/slideLayout885.xml"/><Relationship Id="rId4" Type="http://schemas.openxmlformats.org/officeDocument/2006/relationships/slideLayout" Target="../slideLayouts/slideLayout879.xml"/><Relationship Id="rId9" Type="http://schemas.openxmlformats.org/officeDocument/2006/relationships/slideLayout" Target="../slideLayouts/slideLayout884.xml"/><Relationship Id="rId14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slideLayout" Target="../slideLayouts/slideLayout901.xml"/><Relationship Id="rId18" Type="http://schemas.openxmlformats.org/officeDocument/2006/relationships/slideLayout" Target="../slideLayouts/slideLayout906.xml"/><Relationship Id="rId3" Type="http://schemas.openxmlformats.org/officeDocument/2006/relationships/slideLayout" Target="../slideLayouts/slideLayout891.xml"/><Relationship Id="rId21" Type="http://schemas.openxmlformats.org/officeDocument/2006/relationships/theme" Target="../theme/theme75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17" Type="http://schemas.openxmlformats.org/officeDocument/2006/relationships/slideLayout" Target="../slideLayouts/slideLayout905.xml"/><Relationship Id="rId2" Type="http://schemas.openxmlformats.org/officeDocument/2006/relationships/slideLayout" Target="../slideLayouts/slideLayout890.xml"/><Relationship Id="rId16" Type="http://schemas.openxmlformats.org/officeDocument/2006/relationships/slideLayout" Target="../slideLayouts/slideLayout904.xml"/><Relationship Id="rId20" Type="http://schemas.openxmlformats.org/officeDocument/2006/relationships/slideLayout" Target="../slideLayouts/slideLayout908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5" Type="http://schemas.openxmlformats.org/officeDocument/2006/relationships/slideLayout" Target="../slideLayouts/slideLayout903.xml"/><Relationship Id="rId10" Type="http://schemas.openxmlformats.org/officeDocument/2006/relationships/slideLayout" Target="../slideLayouts/slideLayout898.xml"/><Relationship Id="rId19" Type="http://schemas.openxmlformats.org/officeDocument/2006/relationships/slideLayout" Target="../slideLayouts/slideLayout907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slideLayout" Target="../slideLayouts/slideLayout902.xml"/><Relationship Id="rId22" Type="http://schemas.openxmlformats.org/officeDocument/2006/relationships/image" Target="../media/image9.jpeg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6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911.xml"/><Relationship Id="rId7" Type="http://schemas.openxmlformats.org/officeDocument/2006/relationships/slideLayout" Target="../slideLayouts/slideLayout915.xml"/><Relationship Id="rId12" Type="http://schemas.openxmlformats.org/officeDocument/2006/relationships/slideLayout" Target="../slideLayouts/slideLayout920.xml"/><Relationship Id="rId2" Type="http://schemas.openxmlformats.org/officeDocument/2006/relationships/slideLayout" Target="../slideLayouts/slideLayout910.xml"/><Relationship Id="rId1" Type="http://schemas.openxmlformats.org/officeDocument/2006/relationships/slideLayout" Target="../slideLayouts/slideLayout909.xml"/><Relationship Id="rId6" Type="http://schemas.openxmlformats.org/officeDocument/2006/relationships/slideLayout" Target="../slideLayouts/slideLayout914.xml"/><Relationship Id="rId11" Type="http://schemas.openxmlformats.org/officeDocument/2006/relationships/slideLayout" Target="../slideLayouts/slideLayout919.xml"/><Relationship Id="rId5" Type="http://schemas.openxmlformats.org/officeDocument/2006/relationships/slideLayout" Target="../slideLayouts/slideLayout913.xml"/><Relationship Id="rId10" Type="http://schemas.openxmlformats.org/officeDocument/2006/relationships/slideLayout" Target="../slideLayouts/slideLayout918.xml"/><Relationship Id="rId4" Type="http://schemas.openxmlformats.org/officeDocument/2006/relationships/slideLayout" Target="../slideLayouts/slideLayout912.xml"/><Relationship Id="rId9" Type="http://schemas.openxmlformats.org/officeDocument/2006/relationships/slideLayout" Target="../slideLayouts/slideLayout917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8.xml"/><Relationship Id="rId13" Type="http://schemas.openxmlformats.org/officeDocument/2006/relationships/theme" Target="../theme/theme77.xml"/><Relationship Id="rId3" Type="http://schemas.openxmlformats.org/officeDocument/2006/relationships/slideLayout" Target="../slideLayouts/slideLayout923.xml"/><Relationship Id="rId7" Type="http://schemas.openxmlformats.org/officeDocument/2006/relationships/slideLayout" Target="../slideLayouts/slideLayout927.xml"/><Relationship Id="rId12" Type="http://schemas.openxmlformats.org/officeDocument/2006/relationships/slideLayout" Target="../slideLayouts/slideLayout932.xml"/><Relationship Id="rId2" Type="http://schemas.openxmlformats.org/officeDocument/2006/relationships/slideLayout" Target="../slideLayouts/slideLayout922.xml"/><Relationship Id="rId1" Type="http://schemas.openxmlformats.org/officeDocument/2006/relationships/slideLayout" Target="../slideLayouts/slideLayout921.xml"/><Relationship Id="rId6" Type="http://schemas.openxmlformats.org/officeDocument/2006/relationships/slideLayout" Target="../slideLayouts/slideLayout926.xml"/><Relationship Id="rId11" Type="http://schemas.openxmlformats.org/officeDocument/2006/relationships/slideLayout" Target="../slideLayouts/slideLayout931.xml"/><Relationship Id="rId5" Type="http://schemas.openxmlformats.org/officeDocument/2006/relationships/slideLayout" Target="../slideLayouts/slideLayout925.xml"/><Relationship Id="rId10" Type="http://schemas.openxmlformats.org/officeDocument/2006/relationships/slideLayout" Target="../slideLayouts/slideLayout930.xml"/><Relationship Id="rId4" Type="http://schemas.openxmlformats.org/officeDocument/2006/relationships/slideLayout" Target="../slideLayouts/slideLayout924.xml"/><Relationship Id="rId9" Type="http://schemas.openxmlformats.org/officeDocument/2006/relationships/slideLayout" Target="../slideLayouts/slideLayout929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0.xml"/><Relationship Id="rId3" Type="http://schemas.openxmlformats.org/officeDocument/2006/relationships/slideLayout" Target="../slideLayouts/slideLayout935.xml"/><Relationship Id="rId7" Type="http://schemas.openxmlformats.org/officeDocument/2006/relationships/slideLayout" Target="../slideLayouts/slideLayout939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934.xml"/><Relationship Id="rId1" Type="http://schemas.openxmlformats.org/officeDocument/2006/relationships/slideLayout" Target="../slideLayouts/slideLayout933.xml"/><Relationship Id="rId6" Type="http://schemas.openxmlformats.org/officeDocument/2006/relationships/slideLayout" Target="../slideLayouts/slideLayout938.xml"/><Relationship Id="rId11" Type="http://schemas.openxmlformats.org/officeDocument/2006/relationships/slideLayout" Target="../slideLayouts/slideLayout943.xml"/><Relationship Id="rId5" Type="http://schemas.openxmlformats.org/officeDocument/2006/relationships/slideLayout" Target="../slideLayouts/slideLayout937.xml"/><Relationship Id="rId10" Type="http://schemas.openxmlformats.org/officeDocument/2006/relationships/slideLayout" Target="../slideLayouts/slideLayout942.xml"/><Relationship Id="rId4" Type="http://schemas.openxmlformats.org/officeDocument/2006/relationships/slideLayout" Target="../slideLayouts/slideLayout936.xml"/><Relationship Id="rId9" Type="http://schemas.openxmlformats.org/officeDocument/2006/relationships/slideLayout" Target="../slideLayouts/slideLayout941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1.xml"/><Relationship Id="rId13" Type="http://schemas.openxmlformats.org/officeDocument/2006/relationships/theme" Target="../theme/theme79.xml"/><Relationship Id="rId3" Type="http://schemas.openxmlformats.org/officeDocument/2006/relationships/slideLayout" Target="../slideLayouts/slideLayout946.xml"/><Relationship Id="rId7" Type="http://schemas.openxmlformats.org/officeDocument/2006/relationships/slideLayout" Target="../slideLayouts/slideLayout950.xml"/><Relationship Id="rId12" Type="http://schemas.openxmlformats.org/officeDocument/2006/relationships/slideLayout" Target="../slideLayouts/slideLayout955.xml"/><Relationship Id="rId2" Type="http://schemas.openxmlformats.org/officeDocument/2006/relationships/slideLayout" Target="../slideLayouts/slideLayout945.xml"/><Relationship Id="rId1" Type="http://schemas.openxmlformats.org/officeDocument/2006/relationships/slideLayout" Target="../slideLayouts/slideLayout944.xml"/><Relationship Id="rId6" Type="http://schemas.openxmlformats.org/officeDocument/2006/relationships/slideLayout" Target="../slideLayouts/slideLayout949.xml"/><Relationship Id="rId11" Type="http://schemas.openxmlformats.org/officeDocument/2006/relationships/slideLayout" Target="../slideLayouts/slideLayout954.xml"/><Relationship Id="rId5" Type="http://schemas.openxmlformats.org/officeDocument/2006/relationships/slideLayout" Target="../slideLayouts/slideLayout948.xml"/><Relationship Id="rId10" Type="http://schemas.openxmlformats.org/officeDocument/2006/relationships/slideLayout" Target="../slideLayouts/slideLayout953.xml"/><Relationship Id="rId4" Type="http://schemas.openxmlformats.org/officeDocument/2006/relationships/slideLayout" Target="../slideLayouts/slideLayout947.xml"/><Relationship Id="rId9" Type="http://schemas.openxmlformats.org/officeDocument/2006/relationships/slideLayout" Target="../slideLayouts/slideLayout9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3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958.xml"/><Relationship Id="rId7" Type="http://schemas.openxmlformats.org/officeDocument/2006/relationships/slideLayout" Target="../slideLayouts/slideLayout962.xml"/><Relationship Id="rId12" Type="http://schemas.openxmlformats.org/officeDocument/2006/relationships/slideLayout" Target="../slideLayouts/slideLayout967.xml"/><Relationship Id="rId2" Type="http://schemas.openxmlformats.org/officeDocument/2006/relationships/slideLayout" Target="../slideLayouts/slideLayout957.xml"/><Relationship Id="rId1" Type="http://schemas.openxmlformats.org/officeDocument/2006/relationships/slideLayout" Target="../slideLayouts/slideLayout956.xml"/><Relationship Id="rId6" Type="http://schemas.openxmlformats.org/officeDocument/2006/relationships/slideLayout" Target="../slideLayouts/slideLayout961.xml"/><Relationship Id="rId11" Type="http://schemas.openxmlformats.org/officeDocument/2006/relationships/slideLayout" Target="../slideLayouts/slideLayout966.xml"/><Relationship Id="rId5" Type="http://schemas.openxmlformats.org/officeDocument/2006/relationships/slideLayout" Target="../slideLayouts/slideLayout960.xml"/><Relationship Id="rId10" Type="http://schemas.openxmlformats.org/officeDocument/2006/relationships/slideLayout" Target="../slideLayouts/slideLayout965.xml"/><Relationship Id="rId4" Type="http://schemas.openxmlformats.org/officeDocument/2006/relationships/slideLayout" Target="../slideLayouts/slideLayout959.xml"/><Relationship Id="rId9" Type="http://schemas.openxmlformats.org/officeDocument/2006/relationships/slideLayout" Target="../slideLayouts/slideLayout964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5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970.xml"/><Relationship Id="rId7" Type="http://schemas.openxmlformats.org/officeDocument/2006/relationships/slideLayout" Target="../slideLayouts/slideLayout974.xml"/><Relationship Id="rId12" Type="http://schemas.openxmlformats.org/officeDocument/2006/relationships/slideLayout" Target="../slideLayouts/slideLayout979.xml"/><Relationship Id="rId2" Type="http://schemas.openxmlformats.org/officeDocument/2006/relationships/slideLayout" Target="../slideLayouts/slideLayout969.xml"/><Relationship Id="rId1" Type="http://schemas.openxmlformats.org/officeDocument/2006/relationships/slideLayout" Target="../slideLayouts/slideLayout968.xml"/><Relationship Id="rId6" Type="http://schemas.openxmlformats.org/officeDocument/2006/relationships/slideLayout" Target="../slideLayouts/slideLayout973.xml"/><Relationship Id="rId11" Type="http://schemas.openxmlformats.org/officeDocument/2006/relationships/slideLayout" Target="../slideLayouts/slideLayout978.xml"/><Relationship Id="rId5" Type="http://schemas.openxmlformats.org/officeDocument/2006/relationships/slideLayout" Target="../slideLayouts/slideLayout972.xml"/><Relationship Id="rId10" Type="http://schemas.openxmlformats.org/officeDocument/2006/relationships/slideLayout" Target="../slideLayouts/slideLayout977.xml"/><Relationship Id="rId4" Type="http://schemas.openxmlformats.org/officeDocument/2006/relationships/slideLayout" Target="../slideLayouts/slideLayout971.xml"/><Relationship Id="rId9" Type="http://schemas.openxmlformats.org/officeDocument/2006/relationships/slideLayout" Target="../slideLayouts/slideLayout976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slideLayout" Target="../slideLayouts/slideLayout992.xml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slideLayout" Target="../slideLayouts/slideLayout991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Relationship Id="rId14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0.xml"/><Relationship Id="rId3" Type="http://schemas.openxmlformats.org/officeDocument/2006/relationships/slideLayout" Target="../slideLayouts/slideLayout995.xml"/><Relationship Id="rId7" Type="http://schemas.openxmlformats.org/officeDocument/2006/relationships/slideLayout" Target="../slideLayouts/slideLayout99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94.xml"/><Relationship Id="rId1" Type="http://schemas.openxmlformats.org/officeDocument/2006/relationships/slideLayout" Target="../slideLayouts/slideLayout993.xml"/><Relationship Id="rId6" Type="http://schemas.openxmlformats.org/officeDocument/2006/relationships/slideLayout" Target="../slideLayouts/slideLayout998.xml"/><Relationship Id="rId11" Type="http://schemas.openxmlformats.org/officeDocument/2006/relationships/slideLayout" Target="../slideLayouts/slideLayout1003.xml"/><Relationship Id="rId5" Type="http://schemas.openxmlformats.org/officeDocument/2006/relationships/slideLayout" Target="../slideLayouts/slideLayout997.xml"/><Relationship Id="rId10" Type="http://schemas.openxmlformats.org/officeDocument/2006/relationships/slideLayout" Target="../slideLayouts/slideLayout1002.xml"/><Relationship Id="rId4" Type="http://schemas.openxmlformats.org/officeDocument/2006/relationships/slideLayout" Target="../slideLayouts/slideLayout996.xml"/><Relationship Id="rId9" Type="http://schemas.openxmlformats.org/officeDocument/2006/relationships/slideLayout" Target="../slideLayouts/slideLayout100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1.xml"/><Relationship Id="rId3" Type="http://schemas.openxmlformats.org/officeDocument/2006/relationships/slideLayout" Target="../slideLayouts/slideLayout1006.xml"/><Relationship Id="rId7" Type="http://schemas.openxmlformats.org/officeDocument/2006/relationships/slideLayout" Target="../slideLayouts/slideLayout101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1005.xml"/><Relationship Id="rId1" Type="http://schemas.openxmlformats.org/officeDocument/2006/relationships/slideLayout" Target="../slideLayouts/slideLayout1004.xml"/><Relationship Id="rId6" Type="http://schemas.openxmlformats.org/officeDocument/2006/relationships/slideLayout" Target="../slideLayouts/slideLayout1009.xml"/><Relationship Id="rId11" Type="http://schemas.openxmlformats.org/officeDocument/2006/relationships/slideLayout" Target="../slideLayouts/slideLayout1014.xml"/><Relationship Id="rId5" Type="http://schemas.openxmlformats.org/officeDocument/2006/relationships/slideLayout" Target="../slideLayouts/slideLayout1008.xml"/><Relationship Id="rId10" Type="http://schemas.openxmlformats.org/officeDocument/2006/relationships/slideLayout" Target="../slideLayouts/slideLayout1013.xml"/><Relationship Id="rId4" Type="http://schemas.openxmlformats.org/officeDocument/2006/relationships/slideLayout" Target="../slideLayouts/slideLayout1007.xml"/><Relationship Id="rId9" Type="http://schemas.openxmlformats.org/officeDocument/2006/relationships/slideLayout" Target="../slideLayouts/slideLayout101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2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1017.xml"/><Relationship Id="rId7" Type="http://schemas.openxmlformats.org/officeDocument/2006/relationships/slideLayout" Target="../slideLayouts/slideLayout1021.xml"/><Relationship Id="rId12" Type="http://schemas.openxmlformats.org/officeDocument/2006/relationships/slideLayout" Target="../slideLayouts/slideLayout1026.xml"/><Relationship Id="rId2" Type="http://schemas.openxmlformats.org/officeDocument/2006/relationships/slideLayout" Target="../slideLayouts/slideLayout1016.xml"/><Relationship Id="rId1" Type="http://schemas.openxmlformats.org/officeDocument/2006/relationships/slideLayout" Target="../slideLayouts/slideLayout1015.xml"/><Relationship Id="rId6" Type="http://schemas.openxmlformats.org/officeDocument/2006/relationships/slideLayout" Target="../slideLayouts/slideLayout1020.xml"/><Relationship Id="rId11" Type="http://schemas.openxmlformats.org/officeDocument/2006/relationships/slideLayout" Target="../slideLayouts/slideLayout1025.xml"/><Relationship Id="rId5" Type="http://schemas.openxmlformats.org/officeDocument/2006/relationships/slideLayout" Target="../slideLayouts/slideLayout1019.xml"/><Relationship Id="rId10" Type="http://schemas.openxmlformats.org/officeDocument/2006/relationships/slideLayout" Target="../slideLayouts/slideLayout1024.xml"/><Relationship Id="rId4" Type="http://schemas.openxmlformats.org/officeDocument/2006/relationships/slideLayout" Target="../slideLayouts/slideLayout1018.xml"/><Relationship Id="rId9" Type="http://schemas.openxmlformats.org/officeDocument/2006/relationships/slideLayout" Target="../slideLayouts/slideLayout102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4.xml"/><Relationship Id="rId13" Type="http://schemas.openxmlformats.org/officeDocument/2006/relationships/slideLayout" Target="../slideLayouts/slideLayout1039.xml"/><Relationship Id="rId3" Type="http://schemas.openxmlformats.org/officeDocument/2006/relationships/slideLayout" Target="../slideLayouts/slideLayout1029.xml"/><Relationship Id="rId7" Type="http://schemas.openxmlformats.org/officeDocument/2006/relationships/slideLayout" Target="../slideLayouts/slideLayout1033.xml"/><Relationship Id="rId12" Type="http://schemas.openxmlformats.org/officeDocument/2006/relationships/slideLayout" Target="../slideLayouts/slideLayout1038.xml"/><Relationship Id="rId2" Type="http://schemas.openxmlformats.org/officeDocument/2006/relationships/slideLayout" Target="../slideLayouts/slideLayout1028.xml"/><Relationship Id="rId1" Type="http://schemas.openxmlformats.org/officeDocument/2006/relationships/slideLayout" Target="../slideLayouts/slideLayout1027.xml"/><Relationship Id="rId6" Type="http://schemas.openxmlformats.org/officeDocument/2006/relationships/slideLayout" Target="../slideLayouts/slideLayout1032.xml"/><Relationship Id="rId11" Type="http://schemas.openxmlformats.org/officeDocument/2006/relationships/slideLayout" Target="../slideLayouts/slideLayout1037.xml"/><Relationship Id="rId5" Type="http://schemas.openxmlformats.org/officeDocument/2006/relationships/slideLayout" Target="../slideLayouts/slideLayout1031.xml"/><Relationship Id="rId10" Type="http://schemas.openxmlformats.org/officeDocument/2006/relationships/slideLayout" Target="../slideLayouts/slideLayout1036.xml"/><Relationship Id="rId4" Type="http://schemas.openxmlformats.org/officeDocument/2006/relationships/slideLayout" Target="../slideLayouts/slideLayout1030.xml"/><Relationship Id="rId9" Type="http://schemas.openxmlformats.org/officeDocument/2006/relationships/slideLayout" Target="../slideLayouts/slideLayout1035.xml"/><Relationship Id="rId14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7.xml"/><Relationship Id="rId13" Type="http://schemas.openxmlformats.org/officeDocument/2006/relationships/slideLayout" Target="../slideLayouts/slideLayout1052.xml"/><Relationship Id="rId3" Type="http://schemas.openxmlformats.org/officeDocument/2006/relationships/slideLayout" Target="../slideLayouts/slideLayout1042.xml"/><Relationship Id="rId7" Type="http://schemas.openxmlformats.org/officeDocument/2006/relationships/slideLayout" Target="../slideLayouts/slideLayout1046.xml"/><Relationship Id="rId12" Type="http://schemas.openxmlformats.org/officeDocument/2006/relationships/slideLayout" Target="../slideLayouts/slideLayout1051.xml"/><Relationship Id="rId2" Type="http://schemas.openxmlformats.org/officeDocument/2006/relationships/slideLayout" Target="../slideLayouts/slideLayout1041.xml"/><Relationship Id="rId1" Type="http://schemas.openxmlformats.org/officeDocument/2006/relationships/slideLayout" Target="../slideLayouts/slideLayout1040.xml"/><Relationship Id="rId6" Type="http://schemas.openxmlformats.org/officeDocument/2006/relationships/slideLayout" Target="../slideLayouts/slideLayout1045.xml"/><Relationship Id="rId11" Type="http://schemas.openxmlformats.org/officeDocument/2006/relationships/slideLayout" Target="../slideLayouts/slideLayout1050.xml"/><Relationship Id="rId5" Type="http://schemas.openxmlformats.org/officeDocument/2006/relationships/slideLayout" Target="../slideLayouts/slideLayout1044.xml"/><Relationship Id="rId10" Type="http://schemas.openxmlformats.org/officeDocument/2006/relationships/slideLayout" Target="../slideLayouts/slideLayout1049.xml"/><Relationship Id="rId4" Type="http://schemas.openxmlformats.org/officeDocument/2006/relationships/slideLayout" Target="../slideLayouts/slideLayout1043.xml"/><Relationship Id="rId9" Type="http://schemas.openxmlformats.org/officeDocument/2006/relationships/slideLayout" Target="../slideLayouts/slideLayout1048.xml"/><Relationship Id="rId14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0.xml"/><Relationship Id="rId13" Type="http://schemas.openxmlformats.org/officeDocument/2006/relationships/slideLayout" Target="../slideLayouts/slideLayout1065.xml"/><Relationship Id="rId3" Type="http://schemas.openxmlformats.org/officeDocument/2006/relationships/slideLayout" Target="../slideLayouts/slideLayout1055.xml"/><Relationship Id="rId7" Type="http://schemas.openxmlformats.org/officeDocument/2006/relationships/slideLayout" Target="../slideLayouts/slideLayout1059.xml"/><Relationship Id="rId12" Type="http://schemas.openxmlformats.org/officeDocument/2006/relationships/slideLayout" Target="../slideLayouts/slideLayout1064.xml"/><Relationship Id="rId2" Type="http://schemas.openxmlformats.org/officeDocument/2006/relationships/slideLayout" Target="../slideLayouts/slideLayout1054.xml"/><Relationship Id="rId1" Type="http://schemas.openxmlformats.org/officeDocument/2006/relationships/slideLayout" Target="../slideLayouts/slideLayout1053.xml"/><Relationship Id="rId6" Type="http://schemas.openxmlformats.org/officeDocument/2006/relationships/slideLayout" Target="../slideLayouts/slideLayout1058.xml"/><Relationship Id="rId11" Type="http://schemas.openxmlformats.org/officeDocument/2006/relationships/slideLayout" Target="../slideLayouts/slideLayout1063.xml"/><Relationship Id="rId5" Type="http://schemas.openxmlformats.org/officeDocument/2006/relationships/slideLayout" Target="../slideLayouts/slideLayout1057.xml"/><Relationship Id="rId10" Type="http://schemas.openxmlformats.org/officeDocument/2006/relationships/slideLayout" Target="../slideLayouts/slideLayout1062.xml"/><Relationship Id="rId4" Type="http://schemas.openxmlformats.org/officeDocument/2006/relationships/slideLayout" Target="../slideLayouts/slideLayout1056.xml"/><Relationship Id="rId9" Type="http://schemas.openxmlformats.org/officeDocument/2006/relationships/slideLayout" Target="../slideLayouts/slideLayout1061.xml"/><Relationship Id="rId14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3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1068.xml"/><Relationship Id="rId7" Type="http://schemas.openxmlformats.org/officeDocument/2006/relationships/slideLayout" Target="../slideLayouts/slideLayout1072.xml"/><Relationship Id="rId12" Type="http://schemas.openxmlformats.org/officeDocument/2006/relationships/slideLayout" Target="../slideLayouts/slideLayout1077.xml"/><Relationship Id="rId2" Type="http://schemas.openxmlformats.org/officeDocument/2006/relationships/slideLayout" Target="../slideLayouts/slideLayout1067.xml"/><Relationship Id="rId1" Type="http://schemas.openxmlformats.org/officeDocument/2006/relationships/slideLayout" Target="../slideLayouts/slideLayout1066.xml"/><Relationship Id="rId6" Type="http://schemas.openxmlformats.org/officeDocument/2006/relationships/slideLayout" Target="../slideLayouts/slideLayout1071.xml"/><Relationship Id="rId11" Type="http://schemas.openxmlformats.org/officeDocument/2006/relationships/slideLayout" Target="../slideLayouts/slideLayout1076.xml"/><Relationship Id="rId5" Type="http://schemas.openxmlformats.org/officeDocument/2006/relationships/slideLayout" Target="../slideLayouts/slideLayout1070.xml"/><Relationship Id="rId10" Type="http://schemas.openxmlformats.org/officeDocument/2006/relationships/slideLayout" Target="../slideLayouts/slideLayout1075.xml"/><Relationship Id="rId4" Type="http://schemas.openxmlformats.org/officeDocument/2006/relationships/slideLayout" Target="../slideLayouts/slideLayout1069.xml"/><Relationship Id="rId9" Type="http://schemas.openxmlformats.org/officeDocument/2006/relationships/slideLayout" Target="../slideLayouts/slideLayout10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5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1080.xml"/><Relationship Id="rId7" Type="http://schemas.openxmlformats.org/officeDocument/2006/relationships/slideLayout" Target="../slideLayouts/slideLayout1084.xml"/><Relationship Id="rId12" Type="http://schemas.openxmlformats.org/officeDocument/2006/relationships/slideLayout" Target="../slideLayouts/slideLayout1089.xml"/><Relationship Id="rId2" Type="http://schemas.openxmlformats.org/officeDocument/2006/relationships/slideLayout" Target="../slideLayouts/slideLayout1079.xml"/><Relationship Id="rId1" Type="http://schemas.openxmlformats.org/officeDocument/2006/relationships/slideLayout" Target="../slideLayouts/slideLayout1078.xml"/><Relationship Id="rId6" Type="http://schemas.openxmlformats.org/officeDocument/2006/relationships/slideLayout" Target="../slideLayouts/slideLayout1083.xml"/><Relationship Id="rId11" Type="http://schemas.openxmlformats.org/officeDocument/2006/relationships/slideLayout" Target="../slideLayouts/slideLayout1088.xml"/><Relationship Id="rId5" Type="http://schemas.openxmlformats.org/officeDocument/2006/relationships/slideLayout" Target="../slideLayouts/slideLayout1082.xml"/><Relationship Id="rId10" Type="http://schemas.openxmlformats.org/officeDocument/2006/relationships/slideLayout" Target="../slideLayouts/slideLayout1087.xml"/><Relationship Id="rId4" Type="http://schemas.openxmlformats.org/officeDocument/2006/relationships/slideLayout" Target="../slideLayouts/slideLayout1081.xml"/><Relationship Id="rId9" Type="http://schemas.openxmlformats.org/officeDocument/2006/relationships/slideLayout" Target="../slideLayouts/slideLayout1086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slideLayout" Target="../slideLayouts/slideLayout1101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9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104.xml"/><Relationship Id="rId7" Type="http://schemas.openxmlformats.org/officeDocument/2006/relationships/slideLayout" Target="../slideLayouts/slideLayout1108.xml"/><Relationship Id="rId12" Type="http://schemas.openxmlformats.org/officeDocument/2006/relationships/slideLayout" Target="../slideLayouts/slideLayout1113.xml"/><Relationship Id="rId2" Type="http://schemas.openxmlformats.org/officeDocument/2006/relationships/slideLayout" Target="../slideLayouts/slideLayout1103.xml"/><Relationship Id="rId1" Type="http://schemas.openxmlformats.org/officeDocument/2006/relationships/slideLayout" Target="../slideLayouts/slideLayout1102.xml"/><Relationship Id="rId6" Type="http://schemas.openxmlformats.org/officeDocument/2006/relationships/slideLayout" Target="../slideLayouts/slideLayout1107.xml"/><Relationship Id="rId11" Type="http://schemas.openxmlformats.org/officeDocument/2006/relationships/slideLayout" Target="../slideLayouts/slideLayout1112.xml"/><Relationship Id="rId5" Type="http://schemas.openxmlformats.org/officeDocument/2006/relationships/slideLayout" Target="../slideLayouts/slideLayout1106.xml"/><Relationship Id="rId10" Type="http://schemas.openxmlformats.org/officeDocument/2006/relationships/slideLayout" Target="../slideLayouts/slideLayout1111.xml"/><Relationship Id="rId4" Type="http://schemas.openxmlformats.org/officeDocument/2006/relationships/slideLayout" Target="../slideLayouts/slideLayout1105.xml"/><Relationship Id="rId9" Type="http://schemas.openxmlformats.org/officeDocument/2006/relationships/slideLayout" Target="../slideLayouts/slideLayout11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1.xml"/><Relationship Id="rId13" Type="http://schemas.openxmlformats.org/officeDocument/2006/relationships/theme" Target="../theme/theme93.xml"/><Relationship Id="rId3" Type="http://schemas.openxmlformats.org/officeDocument/2006/relationships/slideLayout" Target="../slideLayouts/slideLayout1116.xml"/><Relationship Id="rId7" Type="http://schemas.openxmlformats.org/officeDocument/2006/relationships/slideLayout" Target="../slideLayouts/slideLayout1120.xml"/><Relationship Id="rId12" Type="http://schemas.openxmlformats.org/officeDocument/2006/relationships/slideLayout" Target="../slideLayouts/slideLayout1125.xml"/><Relationship Id="rId2" Type="http://schemas.openxmlformats.org/officeDocument/2006/relationships/slideLayout" Target="../slideLayouts/slideLayout1115.xml"/><Relationship Id="rId1" Type="http://schemas.openxmlformats.org/officeDocument/2006/relationships/slideLayout" Target="../slideLayouts/slideLayout1114.xml"/><Relationship Id="rId6" Type="http://schemas.openxmlformats.org/officeDocument/2006/relationships/slideLayout" Target="../slideLayouts/slideLayout1119.xml"/><Relationship Id="rId11" Type="http://schemas.openxmlformats.org/officeDocument/2006/relationships/slideLayout" Target="../slideLayouts/slideLayout1124.xml"/><Relationship Id="rId5" Type="http://schemas.openxmlformats.org/officeDocument/2006/relationships/slideLayout" Target="../slideLayouts/slideLayout1118.xml"/><Relationship Id="rId10" Type="http://schemas.openxmlformats.org/officeDocument/2006/relationships/slideLayout" Target="../slideLayouts/slideLayout1123.xml"/><Relationship Id="rId4" Type="http://schemas.openxmlformats.org/officeDocument/2006/relationships/slideLayout" Target="../slideLayouts/slideLayout1117.xml"/><Relationship Id="rId9" Type="http://schemas.openxmlformats.org/officeDocument/2006/relationships/slideLayout" Target="../slideLayouts/slideLayout1122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3.xml"/><Relationship Id="rId13" Type="http://schemas.openxmlformats.org/officeDocument/2006/relationships/theme" Target="../theme/theme94.xml"/><Relationship Id="rId3" Type="http://schemas.openxmlformats.org/officeDocument/2006/relationships/slideLayout" Target="../slideLayouts/slideLayout1128.xml"/><Relationship Id="rId7" Type="http://schemas.openxmlformats.org/officeDocument/2006/relationships/slideLayout" Target="../slideLayouts/slideLayout1132.xml"/><Relationship Id="rId12" Type="http://schemas.openxmlformats.org/officeDocument/2006/relationships/slideLayout" Target="../slideLayouts/slideLayout1137.xml"/><Relationship Id="rId2" Type="http://schemas.openxmlformats.org/officeDocument/2006/relationships/slideLayout" Target="../slideLayouts/slideLayout1127.xml"/><Relationship Id="rId1" Type="http://schemas.openxmlformats.org/officeDocument/2006/relationships/slideLayout" Target="../slideLayouts/slideLayout1126.xml"/><Relationship Id="rId6" Type="http://schemas.openxmlformats.org/officeDocument/2006/relationships/slideLayout" Target="../slideLayouts/slideLayout1131.xml"/><Relationship Id="rId11" Type="http://schemas.openxmlformats.org/officeDocument/2006/relationships/slideLayout" Target="../slideLayouts/slideLayout1136.xml"/><Relationship Id="rId5" Type="http://schemas.openxmlformats.org/officeDocument/2006/relationships/slideLayout" Target="../slideLayouts/slideLayout1130.xml"/><Relationship Id="rId10" Type="http://schemas.openxmlformats.org/officeDocument/2006/relationships/slideLayout" Target="../slideLayouts/slideLayout1135.xml"/><Relationship Id="rId4" Type="http://schemas.openxmlformats.org/officeDocument/2006/relationships/slideLayout" Target="../slideLayouts/slideLayout1129.xml"/><Relationship Id="rId9" Type="http://schemas.openxmlformats.org/officeDocument/2006/relationships/slideLayout" Target="../slideLayouts/slideLayout1134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5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140.xml"/><Relationship Id="rId7" Type="http://schemas.openxmlformats.org/officeDocument/2006/relationships/slideLayout" Target="../slideLayouts/slideLayout1144.xml"/><Relationship Id="rId12" Type="http://schemas.openxmlformats.org/officeDocument/2006/relationships/slideLayout" Target="../slideLayouts/slideLayout1149.xml"/><Relationship Id="rId2" Type="http://schemas.openxmlformats.org/officeDocument/2006/relationships/slideLayout" Target="../slideLayouts/slideLayout1139.xml"/><Relationship Id="rId1" Type="http://schemas.openxmlformats.org/officeDocument/2006/relationships/slideLayout" Target="../slideLayouts/slideLayout1138.xml"/><Relationship Id="rId6" Type="http://schemas.openxmlformats.org/officeDocument/2006/relationships/slideLayout" Target="../slideLayouts/slideLayout1143.xml"/><Relationship Id="rId11" Type="http://schemas.openxmlformats.org/officeDocument/2006/relationships/slideLayout" Target="../slideLayouts/slideLayout1148.xml"/><Relationship Id="rId5" Type="http://schemas.openxmlformats.org/officeDocument/2006/relationships/slideLayout" Target="../slideLayouts/slideLayout1142.xml"/><Relationship Id="rId10" Type="http://schemas.openxmlformats.org/officeDocument/2006/relationships/slideLayout" Target="../slideLayouts/slideLayout1147.xml"/><Relationship Id="rId4" Type="http://schemas.openxmlformats.org/officeDocument/2006/relationships/slideLayout" Target="../slideLayouts/slideLayout1141.xml"/><Relationship Id="rId9" Type="http://schemas.openxmlformats.org/officeDocument/2006/relationships/slideLayout" Target="../slideLayouts/slideLayout1146.xml"/><Relationship Id="rId14" Type="http://schemas.openxmlformats.org/officeDocument/2006/relationships/image" Target="../media/image10.jpeg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theme" Target="../theme/theme96.xml"/><Relationship Id="rId3" Type="http://schemas.openxmlformats.org/officeDocument/2006/relationships/slideLayout" Target="../slideLayouts/slideLayout1152.xml"/><Relationship Id="rId7" Type="http://schemas.openxmlformats.org/officeDocument/2006/relationships/slideLayout" Target="../slideLayouts/slideLayout1156.xml"/><Relationship Id="rId2" Type="http://schemas.openxmlformats.org/officeDocument/2006/relationships/slideLayout" Target="../slideLayouts/slideLayout1151.xml"/><Relationship Id="rId1" Type="http://schemas.openxmlformats.org/officeDocument/2006/relationships/slideLayout" Target="../slideLayouts/slideLayout1150.xml"/><Relationship Id="rId6" Type="http://schemas.openxmlformats.org/officeDocument/2006/relationships/slideLayout" Target="../slideLayouts/slideLayout1155.xml"/><Relationship Id="rId5" Type="http://schemas.openxmlformats.org/officeDocument/2006/relationships/slideLayout" Target="../slideLayouts/slideLayout1154.xml"/><Relationship Id="rId4" Type="http://schemas.openxmlformats.org/officeDocument/2006/relationships/slideLayout" Target="../slideLayouts/slideLayout1153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theme" Target="../theme/theme97.xml"/><Relationship Id="rId3" Type="http://schemas.openxmlformats.org/officeDocument/2006/relationships/slideLayout" Target="../slideLayouts/slideLayout1159.xml"/><Relationship Id="rId7" Type="http://schemas.openxmlformats.org/officeDocument/2006/relationships/slideLayout" Target="../slideLayouts/slideLayout1163.xml"/><Relationship Id="rId2" Type="http://schemas.openxmlformats.org/officeDocument/2006/relationships/slideLayout" Target="../slideLayouts/slideLayout1158.xml"/><Relationship Id="rId1" Type="http://schemas.openxmlformats.org/officeDocument/2006/relationships/slideLayout" Target="../slideLayouts/slideLayout1157.xml"/><Relationship Id="rId6" Type="http://schemas.openxmlformats.org/officeDocument/2006/relationships/slideLayout" Target="../slideLayouts/slideLayout1162.xml"/><Relationship Id="rId5" Type="http://schemas.openxmlformats.org/officeDocument/2006/relationships/slideLayout" Target="../slideLayouts/slideLayout1161.xml"/><Relationship Id="rId4" Type="http://schemas.openxmlformats.org/officeDocument/2006/relationships/slideLayout" Target="../slideLayouts/slideLayout1160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theme" Target="../theme/theme98.xml"/><Relationship Id="rId3" Type="http://schemas.openxmlformats.org/officeDocument/2006/relationships/slideLayout" Target="../slideLayouts/slideLayout1166.xml"/><Relationship Id="rId7" Type="http://schemas.openxmlformats.org/officeDocument/2006/relationships/slideLayout" Target="../slideLayouts/slideLayout1170.xml"/><Relationship Id="rId2" Type="http://schemas.openxmlformats.org/officeDocument/2006/relationships/slideLayout" Target="../slideLayouts/slideLayout1165.xml"/><Relationship Id="rId1" Type="http://schemas.openxmlformats.org/officeDocument/2006/relationships/slideLayout" Target="../slideLayouts/slideLayout1164.xml"/><Relationship Id="rId6" Type="http://schemas.openxmlformats.org/officeDocument/2006/relationships/slideLayout" Target="../slideLayouts/slideLayout1169.xml"/><Relationship Id="rId5" Type="http://schemas.openxmlformats.org/officeDocument/2006/relationships/slideLayout" Target="../slideLayouts/slideLayout1168.xml"/><Relationship Id="rId4" Type="http://schemas.openxmlformats.org/officeDocument/2006/relationships/slideLayout" Target="../slideLayouts/slideLayout1167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8.xml"/><Relationship Id="rId13" Type="http://schemas.openxmlformats.org/officeDocument/2006/relationships/theme" Target="../theme/theme99.xml"/><Relationship Id="rId3" Type="http://schemas.openxmlformats.org/officeDocument/2006/relationships/slideLayout" Target="../slideLayouts/slideLayout1173.xml"/><Relationship Id="rId7" Type="http://schemas.openxmlformats.org/officeDocument/2006/relationships/slideLayout" Target="../slideLayouts/slideLayout1177.xml"/><Relationship Id="rId12" Type="http://schemas.openxmlformats.org/officeDocument/2006/relationships/slideLayout" Target="../slideLayouts/slideLayout1182.xml"/><Relationship Id="rId2" Type="http://schemas.openxmlformats.org/officeDocument/2006/relationships/slideLayout" Target="../slideLayouts/slideLayout1172.xml"/><Relationship Id="rId1" Type="http://schemas.openxmlformats.org/officeDocument/2006/relationships/slideLayout" Target="../slideLayouts/slideLayout1171.xml"/><Relationship Id="rId6" Type="http://schemas.openxmlformats.org/officeDocument/2006/relationships/slideLayout" Target="../slideLayouts/slideLayout1176.xml"/><Relationship Id="rId11" Type="http://schemas.openxmlformats.org/officeDocument/2006/relationships/slideLayout" Target="../slideLayouts/slideLayout1181.xml"/><Relationship Id="rId5" Type="http://schemas.openxmlformats.org/officeDocument/2006/relationships/slideLayout" Target="../slideLayouts/slideLayout1175.xml"/><Relationship Id="rId10" Type="http://schemas.openxmlformats.org/officeDocument/2006/relationships/slideLayout" Target="../slideLayouts/slideLayout1180.xml"/><Relationship Id="rId4" Type="http://schemas.openxmlformats.org/officeDocument/2006/relationships/slideLayout" Target="../slideLayouts/slideLayout1174.xml"/><Relationship Id="rId9" Type="http://schemas.openxmlformats.org/officeDocument/2006/relationships/slideLayout" Target="../slideLayouts/slideLayout1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  <a:ea typeface="+mn-ea"/>
              </a:rPr>
              <a:pPr defTabSz="799689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343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3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6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399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3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504" indent="-33850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396" indent="-28206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316" indent="-22566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9640" indent="-2256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0970" indent="-225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2292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3620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4954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268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328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659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993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3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66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98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31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64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9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2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57" r:id="rId1"/>
    <p:sldLayoutId id="2147489158" r:id="rId2"/>
    <p:sldLayoutId id="2147489159" r:id="rId3"/>
    <p:sldLayoutId id="2147489160" r:id="rId4"/>
    <p:sldLayoutId id="2147489161" r:id="rId5"/>
    <p:sldLayoutId id="2147489162" r:id="rId6"/>
    <p:sldLayoutId id="2147489163" r:id="rId7"/>
    <p:sldLayoutId id="2147489164" r:id="rId8"/>
    <p:sldLayoutId id="2147489165" r:id="rId9"/>
    <p:sldLayoutId id="2147489166" r:id="rId10"/>
    <p:sldLayoutId id="2147489167" r:id="rId11"/>
    <p:sldLayoutId id="21474891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3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0" r:id="rId1"/>
    <p:sldLayoutId id="2147489331" r:id="rId2"/>
    <p:sldLayoutId id="2147489332" r:id="rId3"/>
    <p:sldLayoutId id="2147489333" r:id="rId4"/>
    <p:sldLayoutId id="2147489334" r:id="rId5"/>
    <p:sldLayoutId id="2147489335" r:id="rId6"/>
    <p:sldLayoutId id="2147489336" r:id="rId7"/>
    <p:sldLayoutId id="2147489337" r:id="rId8"/>
    <p:sldLayoutId id="2147489338" r:id="rId9"/>
    <p:sldLayoutId id="2147489339" r:id="rId10"/>
    <p:sldLayoutId id="2147489340" r:id="rId11"/>
    <p:sldLayoutId id="214748934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43" r:id="rId1"/>
    <p:sldLayoutId id="2147489344" r:id="rId2"/>
    <p:sldLayoutId id="2147489345" r:id="rId3"/>
    <p:sldLayoutId id="2147489346" r:id="rId4"/>
    <p:sldLayoutId id="2147489347" r:id="rId5"/>
    <p:sldLayoutId id="2147489348" r:id="rId6"/>
    <p:sldLayoutId id="2147489349" r:id="rId7"/>
    <p:sldLayoutId id="2147489350" r:id="rId8"/>
    <p:sldLayoutId id="2147489351" r:id="rId9"/>
    <p:sldLayoutId id="2147489352" r:id="rId10"/>
    <p:sldLayoutId id="2147489353" r:id="rId11"/>
    <p:sldLayoutId id="214748935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4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25" r:id="rId1"/>
    <p:sldLayoutId id="2147489426" r:id="rId2"/>
    <p:sldLayoutId id="2147489427" r:id="rId3"/>
    <p:sldLayoutId id="2147489428" r:id="rId4"/>
    <p:sldLayoutId id="2147489429" r:id="rId5"/>
    <p:sldLayoutId id="2147489430" r:id="rId6"/>
    <p:sldLayoutId id="2147489431" r:id="rId7"/>
    <p:sldLayoutId id="2147489432" r:id="rId8"/>
    <p:sldLayoutId id="2147489433" r:id="rId9"/>
    <p:sldLayoutId id="2147489434" r:id="rId10"/>
    <p:sldLayoutId id="2147489435" r:id="rId11"/>
    <p:sldLayoutId id="214748943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7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38" r:id="rId1"/>
    <p:sldLayoutId id="2147489439" r:id="rId2"/>
    <p:sldLayoutId id="2147489440" r:id="rId3"/>
    <p:sldLayoutId id="2147489441" r:id="rId4"/>
    <p:sldLayoutId id="2147489442" r:id="rId5"/>
    <p:sldLayoutId id="2147489443" r:id="rId6"/>
    <p:sldLayoutId id="2147489444" r:id="rId7"/>
    <p:sldLayoutId id="2147489445" r:id="rId8"/>
    <p:sldLayoutId id="2147489446" r:id="rId9"/>
    <p:sldLayoutId id="2147489447" r:id="rId10"/>
    <p:sldLayoutId id="2147489448" r:id="rId11"/>
    <p:sldLayoutId id="214748944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46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51" r:id="rId1"/>
    <p:sldLayoutId id="2147489452" r:id="rId2"/>
    <p:sldLayoutId id="2147489453" r:id="rId3"/>
    <p:sldLayoutId id="2147489454" r:id="rId4"/>
    <p:sldLayoutId id="2147489455" r:id="rId5"/>
    <p:sldLayoutId id="2147489456" r:id="rId6"/>
    <p:sldLayoutId id="2147489457" r:id="rId7"/>
    <p:sldLayoutId id="2147489458" r:id="rId8"/>
    <p:sldLayoutId id="2147489459" r:id="rId9"/>
    <p:sldLayoutId id="2147489460" r:id="rId10"/>
    <p:sldLayoutId id="2147489461" r:id="rId11"/>
    <p:sldLayoutId id="2147489462" r:id="rId12"/>
  </p:sldLayoutIdLst>
  <p:transition spd="slow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9" r:id="rId1"/>
    <p:sldLayoutId id="2147489530" r:id="rId2"/>
    <p:sldLayoutId id="2147489531" r:id="rId3"/>
    <p:sldLayoutId id="2147489532" r:id="rId4"/>
    <p:sldLayoutId id="2147489533" r:id="rId5"/>
    <p:sldLayoutId id="2147489534" r:id="rId6"/>
    <p:sldLayoutId id="2147489535" r:id="rId7"/>
    <p:sldLayoutId id="2147489536" r:id="rId8"/>
    <p:sldLayoutId id="2147489537" r:id="rId9"/>
    <p:sldLayoutId id="2147489538" r:id="rId10"/>
    <p:sldLayoutId id="2147489539" r:id="rId11"/>
    <p:sldLayoutId id="214748954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6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2" r:id="rId1"/>
    <p:sldLayoutId id="2147489543" r:id="rId2"/>
    <p:sldLayoutId id="2147489544" r:id="rId3"/>
    <p:sldLayoutId id="2147489545" r:id="rId4"/>
    <p:sldLayoutId id="2147489546" r:id="rId5"/>
    <p:sldLayoutId id="2147489547" r:id="rId6"/>
    <p:sldLayoutId id="2147489548" r:id="rId7"/>
    <p:sldLayoutId id="2147489549" r:id="rId8"/>
    <p:sldLayoutId id="2147489550" r:id="rId9"/>
    <p:sldLayoutId id="2147489551" r:id="rId10"/>
    <p:sldLayoutId id="2147489552" r:id="rId11"/>
    <p:sldLayoutId id="214748955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8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0" r:id="rId1"/>
    <p:sldLayoutId id="2147489821" r:id="rId2"/>
    <p:sldLayoutId id="2147489822" r:id="rId3"/>
    <p:sldLayoutId id="2147489823" r:id="rId4"/>
    <p:sldLayoutId id="2147489824" r:id="rId5"/>
    <p:sldLayoutId id="2147489825" r:id="rId6"/>
    <p:sldLayoutId id="2147489826" r:id="rId7"/>
    <p:sldLayoutId id="2147489827" r:id="rId8"/>
    <p:sldLayoutId id="2147489828" r:id="rId9"/>
    <p:sldLayoutId id="2147489829" r:id="rId10"/>
    <p:sldLayoutId id="2147489830" r:id="rId11"/>
    <p:sldLayoutId id="214748983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>
                <a:ea typeface="+mn-ea"/>
              </a:rPr>
              <a:pPr defTabSz="914400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5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58" r:id="rId1"/>
    <p:sldLayoutId id="2147489859" r:id="rId2"/>
    <p:sldLayoutId id="2147489860" r:id="rId3"/>
    <p:sldLayoutId id="2147489861" r:id="rId4"/>
    <p:sldLayoutId id="2147489862" r:id="rId5"/>
    <p:sldLayoutId id="2147489863" r:id="rId6"/>
    <p:sldLayoutId id="2147489864" r:id="rId7"/>
    <p:sldLayoutId id="2147489865" r:id="rId8"/>
    <p:sldLayoutId id="2147489866" r:id="rId9"/>
    <p:sldLayoutId id="2147489867" r:id="rId10"/>
    <p:sldLayoutId id="214748986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1" y="172641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1" y="1059681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3010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</p:sldLayoutIdLst>
  <p:transition>
    <p:fade/>
  </p:transition>
  <p:txStyles>
    <p:titleStyle>
      <a:lvl1pPr algn="l" defTabSz="912985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272" indent="-396272" algn="l" defTabSz="912985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3022" indent="-396272" algn="l" defTabSz="912985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6979" indent="-343970" algn="l" defTabSz="912985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529" indent="-345548" algn="l" defTabSz="912985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553" indent="-336042" algn="l" defTabSz="912985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5" indent="-228246" algn="l" defTabSz="912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6" algn="l" defTabSz="912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0" indent="-228246" algn="l" defTabSz="912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2" indent="-228246" algn="l" defTabSz="912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2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85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4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9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3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27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9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>
                <a:ea typeface="+mn-ea"/>
              </a:rPr>
              <a:pPr defTabSz="914400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11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70" r:id="rId1"/>
    <p:sldLayoutId id="2147489871" r:id="rId2"/>
    <p:sldLayoutId id="2147489872" r:id="rId3"/>
    <p:sldLayoutId id="2147489873" r:id="rId4"/>
    <p:sldLayoutId id="2147489874" r:id="rId5"/>
    <p:sldLayoutId id="2147489875" r:id="rId6"/>
    <p:sldLayoutId id="2147489876" r:id="rId7"/>
    <p:sldLayoutId id="2147489877" r:id="rId8"/>
    <p:sldLayoutId id="2147489878" r:id="rId9"/>
    <p:sldLayoutId id="2147489879" r:id="rId10"/>
    <p:sldLayoutId id="214748988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>
                <a:ea typeface="+mn-ea"/>
              </a:rPr>
              <a:pPr defTabSz="914400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69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82" r:id="rId1"/>
    <p:sldLayoutId id="2147489883" r:id="rId2"/>
    <p:sldLayoutId id="2147489884" r:id="rId3"/>
    <p:sldLayoutId id="2147489885" r:id="rId4"/>
    <p:sldLayoutId id="2147489886" r:id="rId5"/>
    <p:sldLayoutId id="2147489887" r:id="rId6"/>
    <p:sldLayoutId id="2147489888" r:id="rId7"/>
    <p:sldLayoutId id="2147489889" r:id="rId8"/>
    <p:sldLayoutId id="2147489890" r:id="rId9"/>
    <p:sldLayoutId id="2147489891" r:id="rId10"/>
    <p:sldLayoutId id="214748989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67" r:id="rId1"/>
    <p:sldLayoutId id="2147489968" r:id="rId2"/>
    <p:sldLayoutId id="2147489969" r:id="rId3"/>
    <p:sldLayoutId id="2147489970" r:id="rId4"/>
    <p:sldLayoutId id="2147489971" r:id="rId5"/>
    <p:sldLayoutId id="2147489972" r:id="rId6"/>
    <p:sldLayoutId id="2147489973" r:id="rId7"/>
    <p:sldLayoutId id="2147489974" r:id="rId8"/>
    <p:sldLayoutId id="2147489975" r:id="rId9"/>
    <p:sldLayoutId id="2147489976" r:id="rId10"/>
    <p:sldLayoutId id="2147489977" r:id="rId11"/>
    <p:sldLayoutId id="21474899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9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0" r:id="rId1"/>
    <p:sldLayoutId id="2147490081" r:id="rId2"/>
    <p:sldLayoutId id="2147490082" r:id="rId3"/>
    <p:sldLayoutId id="2147490083" r:id="rId4"/>
    <p:sldLayoutId id="2147490084" r:id="rId5"/>
    <p:sldLayoutId id="2147490085" r:id="rId6"/>
    <p:sldLayoutId id="2147490086" r:id="rId7"/>
    <p:sldLayoutId id="2147490087" r:id="rId8"/>
    <p:sldLayoutId id="2147490088" r:id="rId9"/>
    <p:sldLayoutId id="2147490089" r:id="rId10"/>
    <p:sldLayoutId id="2147490090" r:id="rId11"/>
    <p:sldLayoutId id="21474900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1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FC7FB2DF-3C0E-44C1-A8B6-2C0ED801CF8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355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4" r:id="rId1"/>
    <p:sldLayoutId id="2147490155" r:id="rId2"/>
    <p:sldLayoutId id="2147490156" r:id="rId3"/>
    <p:sldLayoutId id="2147490157" r:id="rId4"/>
    <p:sldLayoutId id="2147490158" r:id="rId5"/>
    <p:sldLayoutId id="2147490159" r:id="rId6"/>
    <p:sldLayoutId id="2147490160" r:id="rId7"/>
    <p:sldLayoutId id="2147490161" r:id="rId8"/>
    <p:sldLayoutId id="2147490162" r:id="rId9"/>
    <p:sldLayoutId id="2147490163" r:id="rId10"/>
    <p:sldLayoutId id="214749016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66" r:id="rId1"/>
    <p:sldLayoutId id="2147490167" r:id="rId2"/>
    <p:sldLayoutId id="2147490168" r:id="rId3"/>
    <p:sldLayoutId id="2147490169" r:id="rId4"/>
    <p:sldLayoutId id="2147490170" r:id="rId5"/>
    <p:sldLayoutId id="2147490171" r:id="rId6"/>
    <p:sldLayoutId id="2147490172" r:id="rId7"/>
    <p:sldLayoutId id="2147490173" r:id="rId8"/>
    <p:sldLayoutId id="2147490174" r:id="rId9"/>
    <p:sldLayoutId id="2147490175" r:id="rId10"/>
    <p:sldLayoutId id="2147490176" r:id="rId11"/>
    <p:sldLayoutId id="214749017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80" y="15494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01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37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1" y="205978"/>
            <a:ext cx="7499350" cy="857250"/>
          </a:xfrm>
          <a:prstGeom prst="rect">
            <a:avLst/>
          </a:prstGeom>
        </p:spPr>
        <p:txBody>
          <a:bodyPr lIns="91320" tIns="45663" rIns="91320" bIns="45663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1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3" y="4729162"/>
            <a:ext cx="28956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6" y="4729162"/>
            <a:ext cx="4572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30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8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65" r:id="rId1"/>
    <p:sldLayoutId id="2147490266" r:id="rId2"/>
    <p:sldLayoutId id="2147490267" r:id="rId3"/>
    <p:sldLayoutId id="2147490268" r:id="rId4"/>
    <p:sldLayoutId id="2147490269" r:id="rId5"/>
    <p:sldLayoutId id="2147490270" r:id="rId6"/>
    <p:sldLayoutId id="2147490271" r:id="rId7"/>
    <p:sldLayoutId id="2147490272" r:id="rId8"/>
    <p:sldLayoutId id="2147490273" r:id="rId9"/>
    <p:sldLayoutId id="2147490274" r:id="rId10"/>
    <p:sldLayoutId id="2147490275" r:id="rId11"/>
    <p:sldLayoutId id="2147490276" r:id="rId12"/>
    <p:sldLayoutId id="2147490277" r:id="rId13"/>
    <p:sldLayoutId id="2147490278" r:id="rId14"/>
    <p:sldLayoutId id="2147490279" r:id="rId15"/>
    <p:sldLayoutId id="2147490280" r:id="rId16"/>
    <p:sldLayoutId id="2147490281" r:id="rId17"/>
    <p:sldLayoutId id="2147490282" r:id="rId18"/>
    <p:sldLayoutId id="2147490283" r:id="rId19"/>
    <p:sldLayoutId id="2147490284" r:id="rId20"/>
    <p:sldLayoutId id="2147490285" r:id="rId2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663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3263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9893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65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4670" indent="-2822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4" indent="-236245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4722" indent="-2283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597" indent="-172822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373" indent="-182337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6882" indent="-18265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6930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17847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27899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80" y="15494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01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37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1" y="205978"/>
            <a:ext cx="7499350" cy="857250"/>
          </a:xfrm>
          <a:prstGeom prst="rect">
            <a:avLst/>
          </a:prstGeom>
        </p:spPr>
        <p:txBody>
          <a:bodyPr lIns="91320" tIns="45663" rIns="91320" bIns="45663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1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3" y="4729162"/>
            <a:ext cx="28956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6" y="4729162"/>
            <a:ext cx="457200" cy="357188"/>
          </a:xfrm>
          <a:prstGeom prst="rect">
            <a:avLst/>
          </a:prstGeom>
        </p:spPr>
        <p:txBody>
          <a:bodyPr lIns="91320" tIns="45663" rIns="91320" bIns="45663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30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>
            <a:extLst/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9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87" r:id="rId1"/>
    <p:sldLayoutId id="2147490288" r:id="rId2"/>
    <p:sldLayoutId id="2147490289" r:id="rId3"/>
    <p:sldLayoutId id="2147490290" r:id="rId4"/>
    <p:sldLayoutId id="2147490291" r:id="rId5"/>
    <p:sldLayoutId id="2147490292" r:id="rId6"/>
    <p:sldLayoutId id="2147490293" r:id="rId7"/>
    <p:sldLayoutId id="2147490294" r:id="rId8"/>
    <p:sldLayoutId id="2147490295" r:id="rId9"/>
    <p:sldLayoutId id="2147490296" r:id="rId10"/>
    <p:sldLayoutId id="2147490297" r:id="rId11"/>
    <p:sldLayoutId id="2147490298" r:id="rId12"/>
    <p:sldLayoutId id="2147490299" r:id="rId13"/>
    <p:sldLayoutId id="2147490300" r:id="rId14"/>
    <p:sldLayoutId id="2147490301" r:id="rId15"/>
    <p:sldLayoutId id="2147490302" r:id="rId16"/>
    <p:sldLayoutId id="2147490303" r:id="rId17"/>
    <p:sldLayoutId id="2147490304" r:id="rId18"/>
    <p:sldLayoutId id="2147490305" r:id="rId19"/>
    <p:sldLayoutId id="2147490306" r:id="rId20"/>
    <p:sldLayoutId id="2147490307" r:id="rId2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663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3263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9893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65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4670" indent="-2822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4" indent="-236245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4722" indent="-2283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597" indent="-172822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373" indent="-182337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6882" indent="-18265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6930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17847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27899" indent="-18265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1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09" r:id="rId1"/>
    <p:sldLayoutId id="2147490310" r:id="rId2"/>
    <p:sldLayoutId id="2147490311" r:id="rId3"/>
    <p:sldLayoutId id="2147490312" r:id="rId4"/>
    <p:sldLayoutId id="2147490313" r:id="rId5"/>
    <p:sldLayoutId id="2147490314" r:id="rId6"/>
    <p:sldLayoutId id="2147490315" r:id="rId7"/>
    <p:sldLayoutId id="2147490316" r:id="rId8"/>
    <p:sldLayoutId id="2147490317" r:id="rId9"/>
    <p:sldLayoutId id="2147490318" r:id="rId10"/>
    <p:sldLayoutId id="2147490319" r:id="rId11"/>
    <p:sldLayoutId id="214749032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0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90" r:id="rId1"/>
    <p:sldLayoutId id="2147490391" r:id="rId2"/>
    <p:sldLayoutId id="2147490392" r:id="rId3"/>
    <p:sldLayoutId id="2147490393" r:id="rId4"/>
    <p:sldLayoutId id="2147490394" r:id="rId5"/>
    <p:sldLayoutId id="2147490395" r:id="rId6"/>
    <p:sldLayoutId id="2147490396" r:id="rId7"/>
    <p:sldLayoutId id="2147490397" r:id="rId8"/>
    <p:sldLayoutId id="2147490398" r:id="rId9"/>
    <p:sldLayoutId id="2147490399" r:id="rId10"/>
    <p:sldLayoutId id="2147490400" r:id="rId11"/>
    <p:sldLayoutId id="21474904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1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2641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059656"/>
            <a:ext cx="838200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82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84" r:id="rId1"/>
    <p:sldLayoutId id="2147490485" r:id="rId2"/>
    <p:sldLayoutId id="2147490486" r:id="rId3"/>
    <p:sldLayoutId id="2147490487" r:id="rId4"/>
    <p:sldLayoutId id="2147490488" r:id="rId5"/>
    <p:sldLayoutId id="2147490489" r:id="rId6"/>
    <p:sldLayoutId id="2147490490" r:id="rId7"/>
    <p:sldLayoutId id="2147490491" r:id="rId8"/>
    <p:sldLayoutId id="2147490492" r:id="rId9"/>
    <p:sldLayoutId id="2147490493" r:id="rId10"/>
    <p:sldLayoutId id="2147490494" r:id="rId11"/>
    <p:sldLayoutId id="2147490495" r:id="rId12"/>
    <p:sldLayoutId id="2147490496" r:id="rId13"/>
    <p:sldLayoutId id="2147490497" r:id="rId14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2641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059656"/>
            <a:ext cx="838200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387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99" r:id="rId1"/>
    <p:sldLayoutId id="2147490500" r:id="rId2"/>
    <p:sldLayoutId id="2147490501" r:id="rId3"/>
    <p:sldLayoutId id="2147490502" r:id="rId4"/>
    <p:sldLayoutId id="2147490503" r:id="rId5"/>
    <p:sldLayoutId id="2147490504" r:id="rId6"/>
    <p:sldLayoutId id="2147490505" r:id="rId7"/>
    <p:sldLayoutId id="2147490506" r:id="rId8"/>
    <p:sldLayoutId id="2147490507" r:id="rId9"/>
    <p:sldLayoutId id="2147490508" r:id="rId10"/>
    <p:sldLayoutId id="2147490509" r:id="rId11"/>
    <p:sldLayoutId id="2147490510" r:id="rId12"/>
    <p:sldLayoutId id="2147490511" r:id="rId13"/>
    <p:sldLayoutId id="2147490512" r:id="rId14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2641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059656"/>
            <a:ext cx="838200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718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574" r:id="rId1"/>
    <p:sldLayoutId id="2147490575" r:id="rId2"/>
    <p:sldLayoutId id="2147490576" r:id="rId3"/>
    <p:sldLayoutId id="2147490577" r:id="rId4"/>
    <p:sldLayoutId id="2147490578" r:id="rId5"/>
    <p:sldLayoutId id="2147490579" r:id="rId6"/>
    <p:sldLayoutId id="2147490580" r:id="rId7"/>
    <p:sldLayoutId id="2147490581" r:id="rId8"/>
    <p:sldLayoutId id="2147490582" r:id="rId9"/>
    <p:sldLayoutId id="2147490583" r:id="rId10"/>
    <p:sldLayoutId id="2147490584" r:id="rId11"/>
    <p:sldLayoutId id="2147490585" r:id="rId12"/>
    <p:sldLayoutId id="2147490586" r:id="rId13"/>
    <p:sldLayoutId id="2147490587" r:id="rId14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79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601" r:id="rId1"/>
    <p:sldLayoutId id="2147490602" r:id="rId2"/>
    <p:sldLayoutId id="2147490603" r:id="rId3"/>
    <p:sldLayoutId id="2147490604" r:id="rId4"/>
    <p:sldLayoutId id="2147490605" r:id="rId5"/>
    <p:sldLayoutId id="2147490606" r:id="rId6"/>
    <p:sldLayoutId id="2147490607" r:id="rId7"/>
    <p:sldLayoutId id="2147490608" r:id="rId8"/>
    <p:sldLayoutId id="2147490609" r:id="rId9"/>
    <p:sldLayoutId id="2147490610" r:id="rId10"/>
    <p:sldLayoutId id="2147490611" r:id="rId11"/>
    <p:sldLayoutId id="2147490612" r:id="rId12"/>
    <p:sldLayoutId id="2147490613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689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691" r:id="rId1"/>
    <p:sldLayoutId id="2147490692" r:id="rId2"/>
    <p:sldLayoutId id="2147490693" r:id="rId3"/>
    <p:sldLayoutId id="2147490694" r:id="rId4"/>
    <p:sldLayoutId id="2147490695" r:id="rId5"/>
    <p:sldLayoutId id="2147490696" r:id="rId6"/>
    <p:sldLayoutId id="2147490697" r:id="rId7"/>
    <p:sldLayoutId id="2147490698" r:id="rId8"/>
    <p:sldLayoutId id="2147490699" r:id="rId9"/>
    <p:sldLayoutId id="2147490700" r:id="rId10"/>
    <p:sldLayoutId id="2147490701" r:id="rId11"/>
    <p:sldLayoutId id="214749070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3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6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399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3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504" indent="-33850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396" indent="-28206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316" indent="-22566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9640" indent="-2256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0970" indent="-225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2292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3620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4954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268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328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659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993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3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66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98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31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64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2" tIns="45468" rIns="90942" bIns="454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68" rIns="90942" bIns="454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2"/>
            <a:ext cx="2133928" cy="35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68" rIns="90942" bIns="454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prstClr val="white"/>
                </a:solidFill>
                <a:latin typeface="Calibri" pitchFamily="34" charset="0"/>
              </a:defRPr>
            </a:lvl1pPr>
          </a:lstStyle>
          <a:p>
            <a:pPr defTabSz="914400">
              <a:defRPr/>
            </a:pPr>
            <a:fld id="{EC00067A-0CB4-43D6-957C-5936267C7471}" type="slidenum">
              <a:rPr lang="ru-RU">
                <a:ea typeface="+mn-ea"/>
                <a:cs typeface="Arial" pitchFamily="34" charset="0"/>
              </a:rPr>
              <a:pPr defTabSz="914400">
                <a:defRPr/>
              </a:pPr>
              <a:t>‹#›</a:t>
            </a:fld>
            <a:endParaRPr lang="ru-RU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0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16" r:id="rId1"/>
    <p:sldLayoutId id="2147490717" r:id="rId2"/>
    <p:sldLayoutId id="2147490718" r:id="rId3"/>
    <p:sldLayoutId id="2147490719" r:id="rId4"/>
    <p:sldLayoutId id="2147490720" r:id="rId5"/>
    <p:sldLayoutId id="2147490721" r:id="rId6"/>
    <p:sldLayoutId id="2147490722" r:id="rId7"/>
    <p:sldLayoutId id="2147490723" r:id="rId8"/>
    <p:sldLayoutId id="2147490724" r:id="rId9"/>
    <p:sldLayoutId id="2147490725" r:id="rId10"/>
    <p:sldLayoutId id="2147490726" r:id="rId11"/>
    <p:sldLayoutId id="2147490727" r:id="rId12"/>
    <p:sldLayoutId id="2147490728" r:id="rId13"/>
    <p:sldLayoutId id="2147490729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748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9497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424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8983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0886" indent="-330886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0140" indent="-273454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9409" indent="-216039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1996" indent="-216039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8671" indent="-216039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1076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5816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0552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5291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48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97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40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83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19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53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185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925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59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31" r:id="rId1"/>
    <p:sldLayoutId id="2147490732" r:id="rId2"/>
    <p:sldLayoutId id="2147490733" r:id="rId3"/>
    <p:sldLayoutId id="2147490734" r:id="rId4"/>
    <p:sldLayoutId id="2147490735" r:id="rId5"/>
    <p:sldLayoutId id="2147490736" r:id="rId6"/>
    <p:sldLayoutId id="2147490737" r:id="rId7"/>
    <p:sldLayoutId id="2147490738" r:id="rId8"/>
    <p:sldLayoutId id="2147490739" r:id="rId9"/>
    <p:sldLayoutId id="2147490740" r:id="rId10"/>
    <p:sldLayoutId id="2147490741" r:id="rId11"/>
    <p:sldLayoutId id="214749074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193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82" r:id="rId1"/>
    <p:sldLayoutId id="2147490783" r:id="rId2"/>
    <p:sldLayoutId id="2147490784" r:id="rId3"/>
    <p:sldLayoutId id="2147490785" r:id="rId4"/>
    <p:sldLayoutId id="2147490786" r:id="rId5"/>
    <p:sldLayoutId id="2147490787" r:id="rId6"/>
    <p:sldLayoutId id="2147490788" r:id="rId7"/>
    <p:sldLayoutId id="2147490789" r:id="rId8"/>
    <p:sldLayoutId id="2147490790" r:id="rId9"/>
    <p:sldLayoutId id="2147490791" r:id="rId10"/>
    <p:sldLayoutId id="2147490792" r:id="rId11"/>
    <p:sldLayoutId id="214749079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2" tIns="45468" rIns="90942" bIns="454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68" rIns="90942" bIns="454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2"/>
            <a:ext cx="2133928" cy="35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68" rIns="90942" bIns="454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prstClr val="white"/>
                </a:solidFill>
                <a:latin typeface="Calibri" pitchFamily="34" charset="0"/>
              </a:defRPr>
            </a:lvl1pPr>
          </a:lstStyle>
          <a:p>
            <a:pPr defTabSz="914400">
              <a:defRPr/>
            </a:pPr>
            <a:fld id="{EC00067A-0CB4-43D6-957C-5936267C7471}" type="slidenum">
              <a:rPr lang="ru-RU">
                <a:cs typeface="Arial" pitchFamily="34" charset="0"/>
              </a:rPr>
              <a:pPr defTabSz="914400">
                <a:defRPr/>
              </a:pPr>
              <a:t>‹#›</a:t>
            </a:fld>
            <a:endParaRPr 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8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95" r:id="rId1"/>
    <p:sldLayoutId id="2147490796" r:id="rId2"/>
    <p:sldLayoutId id="2147490797" r:id="rId3"/>
    <p:sldLayoutId id="2147490798" r:id="rId4"/>
    <p:sldLayoutId id="2147490799" r:id="rId5"/>
    <p:sldLayoutId id="2147490800" r:id="rId6"/>
    <p:sldLayoutId id="2147490801" r:id="rId7"/>
    <p:sldLayoutId id="2147490802" r:id="rId8"/>
    <p:sldLayoutId id="2147490803" r:id="rId9"/>
    <p:sldLayoutId id="2147490804" r:id="rId10"/>
    <p:sldLayoutId id="2147490805" r:id="rId11"/>
    <p:sldLayoutId id="2147490806" r:id="rId12"/>
    <p:sldLayoutId id="2147490807" r:id="rId13"/>
    <p:sldLayoutId id="2147490808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748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9497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424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8983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0886" indent="-330886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0140" indent="-273454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9409" indent="-216039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1996" indent="-216039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8671" indent="-216039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1076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5816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0552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5291" indent="-22737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48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97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40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83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19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53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185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925" algn="l" defTabSz="9094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86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76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0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66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0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80" r:id="rId1"/>
    <p:sldLayoutId id="2147490881" r:id="rId2"/>
    <p:sldLayoutId id="2147490882" r:id="rId3"/>
    <p:sldLayoutId id="2147490883" r:id="rId4"/>
    <p:sldLayoutId id="2147490884" r:id="rId5"/>
    <p:sldLayoutId id="2147490885" r:id="rId6"/>
    <p:sldLayoutId id="2147490886" r:id="rId7"/>
    <p:sldLayoutId id="2147490887" r:id="rId8"/>
    <p:sldLayoutId id="214749088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65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1" indent="-342491" algn="l" defTabSz="45665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060" indent="-285406" algn="l" defTabSz="45665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627" indent="-228327" algn="l" defTabSz="45665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8278" indent="-228327" algn="l" defTabSz="45665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930" indent="-228327" algn="l" defTabSz="45665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1581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27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78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28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4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8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5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08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53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02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5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0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4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3" y="160738"/>
            <a:ext cx="74295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Образец</a:t>
            </a:r>
          </a:p>
        </p:txBody>
      </p:sp>
      <p:pic>
        <p:nvPicPr>
          <p:cNvPr id="3075" name="Picture 14" descr="voronezh2005_obl_coa_n75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67898"/>
            <a:ext cx="7366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4875612"/>
            <a:ext cx="2895600" cy="189309"/>
          </a:xfrm>
          <a:prstGeom prst="rect">
            <a:avLst/>
          </a:prstGeom>
          <a:solidFill>
            <a:srgbClr val="22FE66">
              <a:alpha val="49000"/>
            </a:srgbClr>
          </a:solidFill>
          <a:ln w="9525">
            <a:solidFill>
              <a:srgbClr val="22FE66"/>
            </a:solidFill>
            <a:miter lim="800000"/>
            <a:headEnd/>
            <a:tailEnd/>
          </a:ln>
          <a:effectLst/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Century Gothic" pitchFamily="34" charset="0"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ea typeface="+mn-ea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5758" y="964406"/>
            <a:ext cx="8429625" cy="1191"/>
          </a:xfrm>
          <a:prstGeom prst="line">
            <a:avLst/>
          </a:prstGeom>
          <a:ln w="50800">
            <a:solidFill>
              <a:srgbClr val="00B050"/>
            </a:solidFill>
            <a:head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Текст 7"/>
          <p:cNvSpPr>
            <a:spLocks noGrp="1"/>
          </p:cNvSpPr>
          <p:nvPr>
            <p:ph type="body" idx="1"/>
          </p:nvPr>
        </p:nvSpPr>
        <p:spPr bwMode="auto">
          <a:xfrm>
            <a:off x="5572127" y="1232313"/>
            <a:ext cx="3143250" cy="34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299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78" r:id="rId1"/>
    <p:sldLayoutId id="2147490979" r:id="rId2"/>
    <p:sldLayoutId id="2147490980" r:id="rId3"/>
    <p:sldLayoutId id="2147490981" r:id="rId4"/>
    <p:sldLayoutId id="2147490982" r:id="rId5"/>
    <p:sldLayoutId id="2147490983" r:id="rId6"/>
    <p:sldLayoutId id="2147490985" r:id="rId7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66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263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893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652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317" indent="-4693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6920" indent="-43602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6235" indent="-46772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4938" indent="-43760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4254" indent="-46772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0884" indent="-467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07519" indent="-467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4139" indent="-467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0772" indent="-467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dirty="0" err="1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62864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61" r:id="rId1"/>
    <p:sldLayoutId id="2147491062" r:id="rId2"/>
    <p:sldLayoutId id="2147491063" r:id="rId3"/>
    <p:sldLayoutId id="2147491064" r:id="rId4"/>
    <p:sldLayoutId id="2147491065" r:id="rId5"/>
    <p:sldLayoutId id="2147491066" r:id="rId6"/>
    <p:sldLayoutId id="2147491067" r:id="rId7"/>
    <p:sldLayoutId id="2147491068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dirty="0" err="1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62864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85" r:id="rId1"/>
    <p:sldLayoutId id="2147491086" r:id="rId2"/>
    <p:sldLayoutId id="2147491087" r:id="rId3"/>
    <p:sldLayoutId id="2147491088" r:id="rId4"/>
    <p:sldLayoutId id="2147491089" r:id="rId5"/>
    <p:sldLayoutId id="2147491090" r:id="rId6"/>
    <p:sldLayoutId id="2147491091" r:id="rId7"/>
    <p:sldLayoutId id="214749109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dirty="0" err="1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62864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97" r:id="rId1"/>
    <p:sldLayoutId id="2147491098" r:id="rId2"/>
    <p:sldLayoutId id="2147491099" r:id="rId3"/>
    <p:sldLayoutId id="2147491100" r:id="rId4"/>
    <p:sldLayoutId id="2147491101" r:id="rId5"/>
    <p:sldLayoutId id="2147491102" r:id="rId6"/>
    <p:sldLayoutId id="2147491103" r:id="rId7"/>
    <p:sldLayoutId id="2147491104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D532F26-C050-4F08-AF01-AF3FC8566D3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06481D85-85BE-4E82-AEFF-A70E3D3D27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32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42" r:id="rId1"/>
    <p:sldLayoutId id="2147491143" r:id="rId2"/>
    <p:sldLayoutId id="2147491144" r:id="rId3"/>
    <p:sldLayoutId id="2147491145" r:id="rId4"/>
    <p:sldLayoutId id="2147491146" r:id="rId5"/>
    <p:sldLayoutId id="2147491147" r:id="rId6"/>
    <p:sldLayoutId id="2147491148" r:id="rId7"/>
    <p:sldLayoutId id="2147491149" r:id="rId8"/>
    <p:sldLayoutId id="2147491150" r:id="rId9"/>
    <p:sldLayoutId id="2147491151" r:id="rId10"/>
    <p:sldLayoutId id="214749115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2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036" eaLnBrk="1" fontAlgn="auto" hangingPunct="1">
              <a:spcBef>
                <a:spcPts val="0"/>
              </a:spcBef>
              <a:spcAft>
                <a:spcPts val="0"/>
              </a:spcAft>
            </a:pPr>
            <a:fld id="{5586B75A-687E-405C-8A0B-8D00578BA2C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</a:rPr>
              <a:pPr defTabSz="609036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10/24/2023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03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6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36" eaLnBrk="1" fontAlgn="auto" hangingPunct="1">
              <a:spcBef>
                <a:spcPts val="0"/>
              </a:spcBef>
              <a:spcAft>
                <a:spcPts val="0"/>
              </a:spcAft>
            </a:pPr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03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528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54" r:id="rId1"/>
    <p:sldLayoutId id="2147491155" r:id="rId2"/>
    <p:sldLayoutId id="2147491156" r:id="rId3"/>
    <p:sldLayoutId id="2147491157" r:id="rId4"/>
    <p:sldLayoutId id="2147491158" r:id="rId5"/>
    <p:sldLayoutId id="2147491159" r:id="rId6"/>
    <p:sldLayoutId id="2147491160" r:id="rId7"/>
    <p:sldLayoutId id="2147491161" r:id="rId8"/>
    <p:sldLayoutId id="2147491162" r:id="rId9"/>
    <p:sldLayoutId id="2147491163" r:id="rId10"/>
    <p:sldLayoutId id="2147491164" r:id="rId11"/>
  </p:sldLayoutIdLst>
  <p:txStyles>
    <p:titleStyle>
      <a:lvl1pPr algn="l" defTabSz="9143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6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2" indent="-228594" algn="l" defTabSz="91437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8" indent="-228594" algn="l" defTabSz="91437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7" indent="-228594" algn="l" defTabSz="91437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5" indent="-228594" algn="l" defTabSz="914376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3" indent="-228594" algn="l" defTabSz="914376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2" indent="-228594" algn="l" defTabSz="914376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99" indent="-228594" algn="l" defTabSz="914376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5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2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7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05978"/>
            <a:ext cx="7499350" cy="857250"/>
          </a:xfrm>
          <a:prstGeom prst="rect">
            <a:avLst/>
          </a:prstGeom>
        </p:spPr>
        <p:txBody>
          <a:bodyPr lIns="90842" tIns="45421" rIns="90842" bIns="45421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5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42" tIns="45421" rIns="90842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B5A788"/>
                </a:solidFill>
                <a:latin typeface="Arial" charset="0"/>
                <a:ea typeface="Microsoft YaHei" pitchFamily="34" charset="-122"/>
                <a:cs typeface="Arial" charset="0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B5A788"/>
                </a:solidFill>
                <a:latin typeface="Arial" charset="0"/>
                <a:ea typeface="Microsoft YaHei" pitchFamily="34" charset="-122"/>
                <a:cs typeface="Arial" charset="0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914400"/>
            <a:fld id="{6BC9CE30-F555-4DEC-9F5B-6A8BF5A1AECD}" type="slidenum">
              <a:rPr lang="ru-RU" altLang="ru-RU" smtClean="0"/>
              <a:pPr defTabSz="914400"/>
              <a:t>‹#›</a:t>
            </a:fld>
            <a:endParaRPr lang="ru-RU" altLang="ru-RU" smtClean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5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02" r:id="rId1"/>
    <p:sldLayoutId id="2147491203" r:id="rId2"/>
    <p:sldLayoutId id="2147491204" r:id="rId3"/>
    <p:sldLayoutId id="2147491205" r:id="rId4"/>
    <p:sldLayoutId id="2147491206" r:id="rId5"/>
    <p:sldLayoutId id="2147491207" r:id="rId6"/>
    <p:sldLayoutId id="2147491208" r:id="rId7"/>
    <p:sldLayoutId id="2147491209" r:id="rId8"/>
    <p:sldLayoutId id="2147491210" r:id="rId9"/>
    <p:sldLayoutId id="2147491211" r:id="rId10"/>
    <p:sldLayoutId id="2147491212" r:id="rId11"/>
    <p:sldLayoutId id="2147491213" r:id="rId12"/>
    <p:sldLayoutId id="2147491214" r:id="rId13"/>
    <p:sldLayoutId id="2147491215" r:id="rId14"/>
    <p:sldLayoutId id="2147491216" r:id="rId15"/>
    <p:sldLayoutId id="2147491217" r:id="rId16"/>
    <p:sldLayoutId id="2147491218" r:id="rId17"/>
    <p:sldLayoutId id="2147491219" r:id="rId18"/>
    <p:sldLayoutId id="2147491220" r:id="rId19"/>
    <p:sldLayoutId id="2147491221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42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844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267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68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950" indent="-2794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349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94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7463" indent="-180975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8918" indent="-1816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7856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7728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6675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04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23" r:id="rId1"/>
    <p:sldLayoutId id="2147491224" r:id="rId2"/>
    <p:sldLayoutId id="2147491225" r:id="rId3"/>
    <p:sldLayoutId id="2147491226" r:id="rId4"/>
    <p:sldLayoutId id="2147491227" r:id="rId5"/>
    <p:sldLayoutId id="2147491228" r:id="rId6"/>
    <p:sldLayoutId id="2147491229" r:id="rId7"/>
    <p:sldLayoutId id="2147491230" r:id="rId8"/>
    <p:sldLayoutId id="2147491231" r:id="rId9"/>
    <p:sldLayoutId id="2147491232" r:id="rId10"/>
    <p:sldLayoutId id="2147491233" r:id="rId11"/>
    <p:sldLayoutId id="21474912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329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4E39"/>
                </a:solidFill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r>
              <a:rPr lang="pl-PL">
                <a:latin typeface="Calibri" panose="020F0502020204030204" pitchFamily="34" charset="0"/>
                <a:ea typeface="+mn-ea"/>
              </a:rPr>
              <a:t>www.сайт.ru</a:t>
            </a:r>
            <a:endParaRPr lang="ru-RU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914400" eaLnBrk="1" hangingPunct="1"/>
            <a:fld id="{8EE86239-5363-49EC-BDD6-2B5A6A922F9B}" type="slidenum">
              <a:rPr lang="en-US" altLang="ru-RU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914400" eaLnBrk="1" hangingPunct="1"/>
              <a:t>‹#›</a:t>
            </a:fld>
            <a:endParaRPr lang="ru-RU" altLang="ru-RU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9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28" r:id="rId1"/>
    <p:sldLayoutId id="2147491429" r:id="rId2"/>
    <p:sldLayoutId id="2147491430" r:id="rId3"/>
    <p:sldLayoutId id="2147491431" r:id="rId4"/>
    <p:sldLayoutId id="2147491432" r:id="rId5"/>
    <p:sldLayoutId id="2147491433" r:id="rId6"/>
    <p:sldLayoutId id="2147491434" r:id="rId7"/>
    <p:sldLayoutId id="2147491435" r:id="rId8"/>
    <p:sldLayoutId id="2147491436" r:id="rId9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382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1050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743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2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20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13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8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93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7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79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72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65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329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4E39"/>
                </a:solidFill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r>
              <a:rPr lang="pl-PL">
                <a:latin typeface="Calibri" panose="020F0502020204030204" pitchFamily="34" charset="0"/>
              </a:rPr>
              <a:t>www.сайт.ru</a:t>
            </a: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914400" eaLnBrk="1" hangingPunct="1"/>
            <a:fld id="{8EE86239-5363-49EC-BDD6-2B5A6A922F9B}" type="slidenum">
              <a:rPr lang="en-US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defTabSz="914400" eaLnBrk="1" hangingPunct="1"/>
              <a:t>‹#›</a:t>
            </a:fld>
            <a:endParaRPr lang="ru-RU" altLang="ru-RU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8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38" r:id="rId1"/>
    <p:sldLayoutId id="2147491439" r:id="rId2"/>
    <p:sldLayoutId id="2147491440" r:id="rId3"/>
    <p:sldLayoutId id="2147491441" r:id="rId4"/>
    <p:sldLayoutId id="2147491442" r:id="rId5"/>
    <p:sldLayoutId id="2147491443" r:id="rId6"/>
    <p:sldLayoutId id="2147491444" r:id="rId7"/>
    <p:sldLayoutId id="2147491445" r:id="rId8"/>
    <p:sldLayoutId id="2147491446" r:id="rId9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382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1050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743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2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20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13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8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93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7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79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72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65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800114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  <p:sldLayoutId id="214748472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6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95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660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744" indent="-338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914" indent="-2822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113" indent="-2258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755" indent="-2258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2403" indent="-2258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4049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569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734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978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648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951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02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25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899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54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195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329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4E39"/>
                </a:solidFill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r>
              <a:rPr lang="pl-PL">
                <a:latin typeface="Calibri" panose="020F0502020204030204" pitchFamily="34" charset="0"/>
                <a:ea typeface="+mn-ea"/>
              </a:rPr>
              <a:t>www.сайт.ru</a:t>
            </a:r>
            <a:endParaRPr lang="ru-RU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914400" eaLnBrk="1" hangingPunct="1"/>
            <a:fld id="{F4411EC1-885A-4981-849E-335ADA42C7CF}" type="slidenum">
              <a:rPr lang="en-US" altLang="ru-RU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914400" eaLnBrk="1" hangingPunct="1"/>
              <a:t>‹#›</a:t>
            </a:fld>
            <a:endParaRPr lang="ru-RU" altLang="ru-RU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1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84" r:id="rId1"/>
    <p:sldLayoutId id="2147491485" r:id="rId2"/>
    <p:sldLayoutId id="2147491486" r:id="rId3"/>
    <p:sldLayoutId id="2147491487" r:id="rId4"/>
    <p:sldLayoutId id="2147491488" r:id="rId5"/>
    <p:sldLayoutId id="2147491489" r:id="rId6"/>
    <p:sldLayoutId id="2147491490" r:id="rId7"/>
    <p:sldLayoutId id="2147491491" r:id="rId8"/>
    <p:sldLayoutId id="2147491492" r:id="rId9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382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1050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743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2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20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13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8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93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7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79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72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65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329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4E39"/>
                </a:solidFill>
                <a:cs typeface="Arial" pitchFamily="34" charset="0"/>
              </a:defRPr>
            </a:lvl1pPr>
          </a:lstStyle>
          <a:p>
            <a:pPr defTabSz="914400" eaLnBrk="1" hangingPunct="1">
              <a:defRPr/>
            </a:pPr>
            <a:r>
              <a:rPr lang="pl-PL">
                <a:latin typeface="Calibri" panose="020F0502020204030204" pitchFamily="34" charset="0"/>
                <a:ea typeface="+mn-ea"/>
              </a:rPr>
              <a:t>www.сайт.ru</a:t>
            </a:r>
            <a:endParaRPr lang="ru-RU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914400" eaLnBrk="1" hangingPunct="1"/>
            <a:fld id="{8482D08B-AA54-45E9-8144-8708F2DF9DC9}" type="slidenum">
              <a:rPr lang="en-US" altLang="ru-RU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914400" eaLnBrk="1" hangingPunct="1"/>
              <a:t>‹#›</a:t>
            </a:fld>
            <a:endParaRPr lang="ru-RU" altLang="ru-RU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69" r:id="rId1"/>
    <p:sldLayoutId id="2147491570" r:id="rId2"/>
    <p:sldLayoutId id="2147491571" r:id="rId3"/>
    <p:sldLayoutId id="2147491572" r:id="rId4"/>
    <p:sldLayoutId id="2147491573" r:id="rId5"/>
    <p:sldLayoutId id="2147491574" r:id="rId6"/>
    <p:sldLayoutId id="2147491575" r:id="rId7"/>
    <p:sldLayoutId id="2147491576" r:id="rId8"/>
    <p:sldLayoutId id="2147491577" r:id="rId9"/>
    <p:sldLayoutId id="2147491623" r:id="rId10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382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1050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743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2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20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13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8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93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7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79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72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65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1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FC7FB2DF-3C0E-44C1-A8B6-2C0ED801CF8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24.10.2023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20DAF766-02CB-432F-9B8A-B9236AD18AF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261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79" r:id="rId1"/>
    <p:sldLayoutId id="2147491580" r:id="rId2"/>
    <p:sldLayoutId id="2147491581" r:id="rId3"/>
    <p:sldLayoutId id="2147491582" r:id="rId4"/>
    <p:sldLayoutId id="2147491583" r:id="rId5"/>
    <p:sldLayoutId id="2147491584" r:id="rId6"/>
    <p:sldLayoutId id="2147491585" r:id="rId7"/>
    <p:sldLayoutId id="2147491586" r:id="rId8"/>
    <p:sldLayoutId id="2147491587" r:id="rId9"/>
    <p:sldLayoutId id="2147491588" r:id="rId10"/>
    <p:sldLayoutId id="214749158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5413" y="0"/>
            <a:ext cx="6262687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22" tIns="45510" rIns="91022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937022"/>
            <a:ext cx="8108950" cy="370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41094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defTabSz="914400">
              <a:defRPr/>
            </a:pPr>
            <a:fld id="{A9FE66BD-CFBD-4F5A-A476-78158C3FD39C}" type="slidenum">
              <a:rPr lang="ru-RU" altLang="ru-RU">
                <a:solidFill>
                  <a:prstClr val="white"/>
                </a:solidFill>
                <a:cs typeface="Arial" charset="0"/>
              </a:rPr>
              <a:pPr defTabSz="914400">
                <a:defRPr/>
              </a:pPr>
              <a:t>‹#›</a:t>
            </a:fld>
            <a:endParaRPr lang="ru-RU" altLang="ru-RU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2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609" r:id="rId1"/>
    <p:sldLayoutId id="2147491610" r:id="rId2"/>
    <p:sldLayoutId id="2147491611" r:id="rId3"/>
    <p:sldLayoutId id="2147491612" r:id="rId4"/>
    <p:sldLayoutId id="2147491613" r:id="rId5"/>
    <p:sldLayoutId id="2147491614" r:id="rId6"/>
    <p:sldLayoutId id="2147491615" r:id="rId7"/>
    <p:sldLayoutId id="2147491616" r:id="rId8"/>
    <p:sldLayoutId id="2147491617" r:id="rId9"/>
    <p:sldLayoutId id="2147491618" r:id="rId10"/>
    <p:sldLayoutId id="2147491619" r:id="rId11"/>
    <p:sldLayoutId id="2147491620" r:id="rId12"/>
    <p:sldLayoutId id="2147491621" r:id="rId13"/>
    <p:sldLayoutId id="2147491622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5147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0296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5438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058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8138" indent="-338138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35063" indent="-223838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9088" indent="-223838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46288" indent="-223838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3281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8418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3555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8693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7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96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3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58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71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852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984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125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3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1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9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1" r:id="rId1"/>
    <p:sldLayoutId id="2147484772" r:id="rId2"/>
    <p:sldLayoutId id="2147484773" r:id="rId3"/>
    <p:sldLayoutId id="2147484774" r:id="rId4"/>
    <p:sldLayoutId id="2147484775" r:id="rId5"/>
    <p:sldLayoutId id="2147484776" r:id="rId6"/>
    <p:sldLayoutId id="2147484777" r:id="rId7"/>
    <p:sldLayoutId id="2147484778" r:id="rId8"/>
    <p:sldLayoutId id="2147484779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8" tIns="45254" rIns="90518" bIns="452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8" tIns="45254" rIns="90518" bIns="45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18" tIns="45254" rIns="90518" bIns="4525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18" tIns="45254" rIns="90518" bIns="4525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3022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18" tIns="45254" rIns="90518" bIns="4525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3022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  <a:ea typeface="+mn-ea"/>
              </a:rPr>
              <a:pPr defTabSz="913022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669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  <p:sldLayoutId id="21474848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6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521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8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1042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460" indent="-33946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471" indent="-2828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507" indent="-22630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4093" indent="-22630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696" indent="-22630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9295" indent="-226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903" indent="-226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4509" indent="-226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7096" indent="-226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606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11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17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426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022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618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221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817" algn="l" defTabSz="905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7"/>
            <a:ext cx="7848000" cy="2713499"/>
          </a:xfrm>
          <a:prstGeom prst="rect">
            <a:avLst/>
          </a:prstGeom>
        </p:spPr>
        <p:txBody>
          <a:bodyPr vert="horz" lIns="0" tIns="93329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9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23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58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5898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7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5898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24" indent="-341924" algn="l" defTabSz="455898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0831" indent="-284936" algn="l" defTabSz="455898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39742" indent="-227950" algn="l" defTabSz="455898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5636" indent="-227950" algn="l" defTabSz="455898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1532" indent="-227950" algn="l" defTabSz="455898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743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24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20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113" indent="-227950" algn="l" defTabSz="4558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8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0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93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90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7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79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72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65" algn="l" defTabSz="4558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8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7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  <p:sldLayoutId id="21474849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5415" y="0"/>
            <a:ext cx="6262687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85" tIns="45439" rIns="90885" bIns="45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6" y="937022"/>
            <a:ext cx="8108950" cy="370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5" tIns="45439" rIns="90885" bIns="45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41094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5" tIns="45439" rIns="90885" bIns="454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defTabSz="913022">
              <a:defRPr/>
            </a:pPr>
            <a:fld id="{3A29A70F-BF3B-4113-A8B7-9F32EF33814D}" type="slidenum">
              <a:rPr lang="ru-RU" altLang="ru-RU" smtClean="0">
                <a:solidFill>
                  <a:prstClr val="white"/>
                </a:solidFill>
                <a:ea typeface="+mn-ea"/>
                <a:cs typeface="Arial" charset="0"/>
              </a:rPr>
              <a:pPr defTabSz="913022">
                <a:defRPr/>
              </a:pPr>
              <a:t>‹#›</a:t>
            </a:fld>
            <a:endParaRPr lang="ru-RU" altLang="ru-RU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  <p:sldLayoutId id="2147485075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45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891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3372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7825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7627" indent="-337627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5482" indent="-280557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33342" indent="-223495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6676" indent="-223495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43186" indent="-223495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99480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3930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08378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2827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5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1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72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25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273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15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157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608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28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39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4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2" tIns="45639" rIns="91282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1" y="4767288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3" y="4767288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8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fld id="{9E29C0A5-9159-4D82-8479-C26C98B33E9C}" type="slidenum">
              <a:rPr lang="ru-RU" smtClean="0">
                <a:ea typeface="+mn-ea"/>
              </a:rPr>
              <a:pPr defTabSz="913022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17" y="152402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022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022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  <p:sldLayoutId id="2147485114" r:id="rId6"/>
    <p:sldLayoutId id="2147485115" r:id="rId7"/>
    <p:sldLayoutId id="2147485116" r:id="rId8"/>
    <p:sldLayoutId id="2147485117" r:id="rId9"/>
    <p:sldLayoutId id="2147485118" r:id="rId10"/>
    <p:sldLayoutId id="214748511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64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282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69244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5651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048" indent="-271048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7206" indent="-24410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35" indent="-2441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060" indent="-207647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8289" indent="-207647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4364" indent="-20995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6922" indent="-1825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0770" indent="-18256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4620" indent="-1825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28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82" tIns="45639" rIns="91282" bIns="45639"/>
          <a:lstStyle/>
          <a:p>
            <a:pPr defTabSz="913022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39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4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2" tIns="45639" rIns="91282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1" y="4767288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3" y="4767288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8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3022">
              <a:defRPr/>
            </a:pPr>
            <a:fld id="{9E29C0A5-9159-4D82-8479-C26C98B33E9C}" type="slidenum">
              <a:rPr lang="ru-RU" smtClean="0">
                <a:ea typeface="+mn-ea"/>
              </a:rPr>
              <a:pPr defTabSz="913022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17" y="152402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022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022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39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64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282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69244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5651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048" indent="-271048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7206" indent="-24410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35" indent="-2441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060" indent="-207647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8289" indent="-207647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4364" indent="-20995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6922" indent="-1825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0770" indent="-18256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4620" indent="-1825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54" tIns="45422" rIns="90854" bIns="45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54" tIns="45422" rIns="90854" bIns="45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3"/>
            <a:ext cx="2133928" cy="3570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54" tIns="45422" rIns="90854" bIns="4542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913250">
              <a:defRPr/>
            </a:pPr>
            <a:fld id="{9ACB57AF-01E9-4C51-A5A2-C9E307A801D4}" type="slidenum">
              <a:rPr lang="ru-RU" altLang="ru-RU" smtClean="0">
                <a:ea typeface="+mn-ea"/>
                <a:cs typeface="Arial" pitchFamily="34" charset="0"/>
              </a:rPr>
              <a:pPr defTabSz="913250">
                <a:defRPr/>
              </a:pPr>
              <a:t>‹#›</a:t>
            </a:fld>
            <a:endParaRPr lang="ru-RU" altLang="ru-RU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6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  <p:sldLayoutId id="2147485220" r:id="rId12"/>
    <p:sldLayoutId id="2147485221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44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888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3315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774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25656" indent="-325656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25182" indent="-268178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4725" indent="-212082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74891" indent="-209345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1899" indent="-207977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99375" indent="-22721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3808" indent="-22721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08236" indent="-22721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2665" indent="-22721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40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80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15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49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178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601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024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456" algn="l" defTabSz="908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800114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5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  <p:sldLayoutId id="2147485228" r:id="rId6"/>
    <p:sldLayoutId id="2147485229" r:id="rId7"/>
    <p:sldLayoutId id="2147485230" r:id="rId8"/>
    <p:sldLayoutId id="2147485231" r:id="rId9"/>
    <p:sldLayoutId id="2147485232" r:id="rId10"/>
    <p:sldLayoutId id="2147485233" r:id="rId11"/>
    <p:sldLayoutId id="21474852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6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95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660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744" indent="-338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914" indent="-2822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113" indent="-2258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755" indent="-2258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2403" indent="-2258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4049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569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734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978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648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951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02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25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899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54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195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800114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  <p:sldLayoutId id="214748524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6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95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660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744" indent="-338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914" indent="-2822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113" indent="-2258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755" indent="-2258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2403" indent="-2258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4049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569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734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978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648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951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02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25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899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54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195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98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3019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51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1" y="205979"/>
            <a:ext cx="7499350" cy="857250"/>
          </a:xfrm>
          <a:prstGeom prst="rect">
            <a:avLst/>
          </a:prstGeom>
        </p:spPr>
        <p:txBody>
          <a:bodyPr lIns="90734" tIns="45365" rIns="90734" bIns="45365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1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4" tIns="45365" rIns="90734" bIns="4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0734" tIns="45365" rIns="90734" bIns="45365"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8728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4" y="4729162"/>
            <a:ext cx="2895600" cy="357188"/>
          </a:xfrm>
          <a:prstGeom prst="rect">
            <a:avLst/>
          </a:prstGeom>
        </p:spPr>
        <p:txBody>
          <a:bodyPr lIns="90734" tIns="45365" rIns="90734" bIns="45365"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8728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734" tIns="45365" rIns="90734" bIns="45365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cs typeface="Arial" charset="0"/>
              </a:defRPr>
            </a:lvl1pPr>
          </a:lstStyle>
          <a:p>
            <a:pPr defTabSz="448728"/>
            <a:fld id="{3B4DBA0D-9A3D-4A60-8C9E-FD02714AC16C}" type="slidenum">
              <a:rPr lang="ru-RU" altLang="ru-RU" smtClean="0">
                <a:ea typeface="Microsoft YaHei" pitchFamily="34" charset="-122"/>
              </a:rPr>
              <a:pPr defTabSz="448728"/>
              <a:t>‹#›</a:t>
            </a:fld>
            <a:endParaRPr lang="ru-RU" altLang="ru-RU">
              <a:ea typeface="Microsoft YaHei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39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734" tIns="45365" rIns="90734" bIns="45365" anchor="ctr"/>
          <a:lstStyle>
            <a:extLst/>
          </a:lstStyle>
          <a:p>
            <a:pPr algn="ctr" defTabSz="448728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6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  <p:sldLayoutId id="2147485272" r:id="rId12"/>
    <p:sldLayoutId id="2147485273" r:id="rId13"/>
    <p:sldLayoutId id="2147485274" r:id="rId14"/>
    <p:sldLayoutId id="2147485275" r:id="rId15"/>
    <p:sldLayoutId id="2147485276" r:id="rId16"/>
    <p:sldLayoutId id="2147485277" r:id="rId17"/>
    <p:sldLayoutId id="2147485278" r:id="rId18"/>
    <p:sldLayoutId id="2147485279" r:id="rId19"/>
    <p:sldLayoutId id="2147485280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368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7377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1064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475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520" indent="-279067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4254" indent="-234679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436" indent="-22674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7742" indent="-171249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942" indent="-180766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7142" indent="-181477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5841" indent="-181477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5473" indent="-181477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4183" indent="-181477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3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7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10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4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684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21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57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294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  <a:ea typeface="+mn-ea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93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73" tIns="45433" rIns="90873" bIns="454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73" tIns="45433" rIns="90873" bIns="454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3"/>
            <a:ext cx="2133928" cy="3570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73" tIns="45433" rIns="90873" bIns="454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913552">
              <a:defRPr/>
            </a:pPr>
            <a:fld id="{77C9F51F-5361-441C-94B4-2019BEF52B0E}" type="slidenum">
              <a:rPr lang="ru-RU" altLang="ru-RU" smtClean="0">
                <a:ea typeface="+mn-ea"/>
                <a:cs typeface="Arial" pitchFamily="34" charset="0"/>
              </a:rPr>
              <a:pPr defTabSz="913552">
                <a:defRPr/>
              </a:pPr>
              <a:t>‹#›</a:t>
            </a:fld>
            <a:endParaRPr lang="ru-RU" altLang="ru-RU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8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5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1" r:id="rId7"/>
    <p:sldLayoutId id="2147485332" r:id="rId8"/>
    <p:sldLayoutId id="2147485333" r:id="rId9"/>
    <p:sldLayoutId id="2147485334" r:id="rId10"/>
    <p:sldLayoutId id="2147485335" r:id="rId11"/>
    <p:sldLayoutId id="2147485336" r:id="rId12"/>
    <p:sldLayoutId id="2147485337" r:id="rId13"/>
    <p:sldLayoutId id="2147485338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534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9071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359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812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25725" indent="-325725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25337" indent="-268236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4962" indent="-212127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75221" indent="-209389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2324" indent="-208021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99900" indent="-22726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4426" indent="-22726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08950" indent="-22726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3475" indent="-227268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34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71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599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129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652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172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689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217" algn="l" defTabSz="909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4" tIns="45619" rIns="91234" bIns="45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4" tIns="45619" rIns="91234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77"/>
            <a:ext cx="2133600" cy="273844"/>
          </a:xfrm>
          <a:prstGeom prst="rect">
            <a:avLst/>
          </a:prstGeom>
        </p:spPr>
        <p:txBody>
          <a:bodyPr vert="horz" lIns="91234" tIns="45619" rIns="91234" bIns="456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3552"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4767277"/>
            <a:ext cx="2895600" cy="273844"/>
          </a:xfrm>
          <a:prstGeom prst="rect">
            <a:avLst/>
          </a:prstGeom>
        </p:spPr>
        <p:txBody>
          <a:bodyPr vert="horz" lIns="91234" tIns="45619" rIns="91234" bIns="456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3552"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7"/>
            <a:ext cx="2133600" cy="273844"/>
          </a:xfrm>
          <a:prstGeom prst="rect">
            <a:avLst/>
          </a:prstGeom>
        </p:spPr>
        <p:txBody>
          <a:bodyPr vert="horz" lIns="91234" tIns="45619" rIns="91234" bIns="456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3552" eaLnBrk="1" hangingPunct="1">
              <a:defRPr/>
            </a:pPr>
            <a:fld id="{03AFADDF-E39C-49E5-9B3D-29CA0E196971}" type="slidenum">
              <a:rPr lang="ru-RU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3552" eaLnBrk="1" hangingPunct="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038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44" r:id="rId4"/>
    <p:sldLayoutId id="2147485345" r:id="rId5"/>
    <p:sldLayoutId id="2147485346" r:id="rId6"/>
    <p:sldLayoutId id="2147485347" r:id="rId7"/>
    <p:sldLayoutId id="2147485348" r:id="rId8"/>
    <p:sldLayoutId id="2147485349" r:id="rId9"/>
    <p:sldLayoutId id="2147485350" r:id="rId10"/>
    <p:sldLayoutId id="2147485351" r:id="rId11"/>
    <p:sldLayoutId id="214748535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20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41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62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8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996" indent="-3409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74" indent="-2838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52" indent="-2268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539" indent="-2268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14" indent="-2268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37" indent="-228105" algn="l" defTabSz="912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39" indent="-228105" algn="l" defTabSz="912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45" indent="-228105" algn="l" defTabSz="912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47" indent="-228105" algn="l" defTabSz="912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7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8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23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30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2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7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5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5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800114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7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  <p:sldLayoutId id="214748541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6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95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660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744" indent="-338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914" indent="-2822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113" indent="-2258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755" indent="-2258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2403" indent="-2258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4049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569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734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978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648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951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02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25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899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54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195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5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  <p:sldLayoutId id="214748543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2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  <p:sldLayoutId id="2147485435" r:id="rId2"/>
    <p:sldLayoutId id="2147485436" r:id="rId3"/>
    <p:sldLayoutId id="2147485437" r:id="rId4"/>
    <p:sldLayoutId id="2147485438" r:id="rId5"/>
    <p:sldLayoutId id="2147485439" r:id="rId6"/>
    <p:sldLayoutId id="2147485440" r:id="rId7"/>
    <p:sldLayoutId id="2147485441" r:id="rId8"/>
    <p:sldLayoutId id="2147485442" r:id="rId9"/>
    <p:sldLayoutId id="2147485443" r:id="rId10"/>
    <p:sldLayoutId id="2147485444" r:id="rId11"/>
    <p:sldLayoutId id="214748544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92" tIns="45443" rIns="90892" bIns="454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92" tIns="45443" rIns="90892" bIns="45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2"/>
            <a:ext cx="2133928" cy="3570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892" tIns="45443" rIns="90892" bIns="454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913667">
              <a:defRPr/>
            </a:pPr>
            <a:fld id="{F50B9060-0776-435D-81F3-53141F183A54}" type="slidenum">
              <a:rPr lang="ru-RU" altLang="ru-RU" smtClean="0">
                <a:ea typeface="+mn-ea"/>
                <a:cs typeface="Arial" pitchFamily="34" charset="0"/>
              </a:rPr>
              <a:pPr defTabSz="913667">
                <a:defRPr/>
              </a:pPr>
              <a:t>‹#›</a:t>
            </a:fld>
            <a:endParaRPr lang="ru-RU" altLang="ru-RU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8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7" r:id="rId1"/>
    <p:sldLayoutId id="2147485568" r:id="rId2"/>
    <p:sldLayoutId id="2147485569" r:id="rId3"/>
    <p:sldLayoutId id="2147485570" r:id="rId4"/>
    <p:sldLayoutId id="2147485571" r:id="rId5"/>
    <p:sldLayoutId id="2147485572" r:id="rId6"/>
    <p:sldLayoutId id="2147485573" r:id="rId7"/>
    <p:sldLayoutId id="2147485574" r:id="rId8"/>
    <p:sldLayoutId id="2147485575" r:id="rId9"/>
    <p:sldLayoutId id="2147485576" r:id="rId10"/>
    <p:sldLayoutId id="2147485577" r:id="rId11"/>
    <p:sldLayoutId id="2147485578" r:id="rId12"/>
    <p:sldLayoutId id="2147485579" r:id="rId13"/>
    <p:sldLayoutId id="2147485580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63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9262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3885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851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25791" indent="-325791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25490" indent="-268293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5198" indent="-212172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75550" indent="-209433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2749" indent="-208065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0425" indent="-22731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5045" indent="-22731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09664" indent="-22731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4285" indent="-227314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30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62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85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510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126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743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57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978" algn="l" defTabSz="909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7" tIns="45460" rIns="90927" bIns="454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9" y="936990"/>
            <a:ext cx="8110050" cy="370916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27" tIns="45460" rIns="90927" bIns="454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2"/>
            <a:ext cx="2133928" cy="3570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27" tIns="45460" rIns="90927" bIns="454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914019">
              <a:defRPr/>
            </a:pPr>
            <a:fld id="{8AA38FC3-0E15-48DD-8EF8-A17995A26E2C}" type="slidenum">
              <a:rPr lang="ru-RU" altLang="ru-RU" smtClean="0">
                <a:ea typeface="+mn-ea"/>
                <a:cs typeface="Arial" pitchFamily="34" charset="0"/>
              </a:rPr>
              <a:pPr defTabSz="914019">
                <a:defRPr/>
              </a:pPr>
              <a:t>‹#›</a:t>
            </a:fld>
            <a:endParaRPr lang="ru-RU" altLang="ru-RU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5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3" r:id="rId1"/>
    <p:sldLayoutId id="2147485784" r:id="rId2"/>
    <p:sldLayoutId id="2147485785" r:id="rId3"/>
    <p:sldLayoutId id="2147485786" r:id="rId4"/>
    <p:sldLayoutId id="2147485787" r:id="rId5"/>
    <p:sldLayoutId id="2147485788" r:id="rId6"/>
    <p:sldLayoutId id="2147485789" r:id="rId7"/>
    <p:sldLayoutId id="2147485790" r:id="rId8"/>
    <p:sldLayoutId id="2147485791" r:id="rId9"/>
    <p:sldLayoutId id="2147485792" r:id="rId10"/>
    <p:sldLayoutId id="2147485793" r:id="rId11"/>
    <p:sldLayoutId id="2147485794" r:id="rId12"/>
    <p:sldLayoutId id="2147485795" r:id="rId13"/>
    <p:sldLayoutId id="2147485796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805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9611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4411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9211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25915" indent="-325915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25769" indent="-268396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25632" indent="-212253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76159" indent="-209515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33534" indent="-208145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1391" indent="-227402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6188" indent="-227402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0981" indent="-227402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5777" indent="-227402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05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611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411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211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005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95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584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383" algn="l" defTabSz="9096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6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9" r:id="rId1"/>
    <p:sldLayoutId id="2147485800" r:id="rId2"/>
    <p:sldLayoutId id="2147485801" r:id="rId3"/>
    <p:sldLayoutId id="2147485802" r:id="rId4"/>
    <p:sldLayoutId id="2147485803" r:id="rId5"/>
    <p:sldLayoutId id="2147485804" r:id="rId6"/>
    <p:sldLayoutId id="2147485805" r:id="rId7"/>
    <p:sldLayoutId id="2147485806" r:id="rId8"/>
    <p:sldLayoutId id="2147485807" r:id="rId9"/>
    <p:sldLayoutId id="2147485808" r:id="rId10"/>
    <p:sldLayoutId id="2147485809" r:id="rId11"/>
    <p:sldLayoutId id="21474858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42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0" rIns="91383" bIns="45690"/>
          <a:lstStyle/>
          <a:p>
            <a:pPr defTabSz="914019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0" rIns="91383" bIns="45690"/>
          <a:lstStyle/>
          <a:p>
            <a:pPr defTabSz="914019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9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0" rIns="91383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7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 defTabSz="914019">
              <a:defRPr/>
            </a:pPr>
            <a:endParaRPr lang="ru-RU">
              <a:solidFill>
                <a:srgbClr val="005390">
                  <a:shade val="90000"/>
                </a:srgbClr>
              </a:solidFill>
              <a:ea typeface="+mn-ea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3" y="476727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 defTabSz="914019">
              <a:defRPr/>
            </a:pPr>
            <a:endParaRPr lang="ru-RU">
              <a:solidFill>
                <a:srgbClr val="005390">
                  <a:shade val="90000"/>
                </a:srgbClr>
              </a:solidFill>
              <a:ea typeface="+mn-ea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7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 defTabSz="914019">
              <a:defRPr/>
            </a:pPr>
            <a:fld id="{B8028639-2D2F-4256-AD8A-0D62C246AF00}" type="slidenum">
              <a:rPr lang="ru-RU" smtClean="0">
                <a:solidFill>
                  <a:srgbClr val="005390">
                    <a:shade val="90000"/>
                  </a:srgbClr>
                </a:solidFill>
                <a:ea typeface="+mn-ea"/>
                <a:cs typeface="Arial" charset="0"/>
              </a:rPr>
              <a:pPr defTabSz="914019">
                <a:defRPr/>
              </a:pPr>
              <a:t>‹#›</a:t>
            </a:fld>
            <a:endParaRPr lang="ru-RU">
              <a:solidFill>
                <a:srgbClr val="005390">
                  <a:shade val="90000"/>
                </a:srgbClr>
              </a:solidFill>
              <a:ea typeface="+mn-ea"/>
              <a:cs typeface="Arial" charset="0"/>
            </a:endParaRP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-19035" y="152402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019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019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1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2" r:id="rId1"/>
    <p:sldLayoutId id="2147485873" r:id="rId2"/>
    <p:sldLayoutId id="2147485874" r:id="rId3"/>
    <p:sldLayoutId id="2147485875" r:id="rId4"/>
    <p:sldLayoutId id="2147485876" r:id="rId5"/>
    <p:sldLayoutId id="2147485877" r:id="rId6"/>
    <p:sldLayoutId id="2147485878" r:id="rId7"/>
    <p:sldLayoutId id="2147485879" r:id="rId8"/>
    <p:sldLayoutId id="2147485880" r:id="rId9"/>
    <p:sldLayoutId id="2147485881" r:id="rId10"/>
    <p:sldLayoutId id="2147485882" r:id="rId11"/>
  </p:sldLayoutIdLst>
  <p:transition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6914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382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0743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7654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2876" indent="-272876" algn="l" rtl="0" eaLnBrk="1" fontAlgn="base" hangingPunct="1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361" indent="-2459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9" indent="-24591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6701" indent="-209418" algn="l" rtl="0" eaLnBrk="1" fontAlgn="base" hangingPunct="1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1171" indent="-209418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267" indent="-21018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031" indent="-18276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180" indent="-182767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7328" indent="-18276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552" tIns="39275" rIns="78552" bIns="392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5" y="936990"/>
            <a:ext cx="8110050" cy="37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52" tIns="39275" rIns="78552" bIns="39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0"/>
            <a:ext cx="2133928" cy="35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52" tIns="39275" rIns="78552" bIns="392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914400">
              <a:defRPr/>
            </a:pPr>
            <a:fld id="{88C915CD-2E25-4676-89A9-2FB675A83CE6}" type="slidenum">
              <a:rPr lang="ru-RU" altLang="ru-RU"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ru-RU" altLang="ru-RU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3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6" r:id="rId1"/>
    <p:sldLayoutId id="2147485907" r:id="rId2"/>
    <p:sldLayoutId id="2147485908" r:id="rId3"/>
    <p:sldLayoutId id="2147485909" r:id="rId4"/>
    <p:sldLayoutId id="2147485910" r:id="rId5"/>
    <p:sldLayoutId id="2147485911" r:id="rId6"/>
    <p:sldLayoutId id="2147485912" r:id="rId7"/>
    <p:sldLayoutId id="2147485913" r:id="rId8"/>
    <p:sldLayoutId id="2147485914" r:id="rId9"/>
    <p:sldLayoutId id="2147485915" r:id="rId10"/>
    <p:sldLayoutId id="2147485916" r:id="rId11"/>
    <p:sldLayoutId id="2147485917" r:id="rId12"/>
    <p:sldLayoutId id="2147485918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5pPr>
      <a:lvl6pPr marL="443855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34" charset="0"/>
        </a:defRPr>
      </a:lvl6pPr>
      <a:lvl7pPr marL="887711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34" charset="0"/>
        </a:defRPr>
      </a:lvl7pPr>
      <a:lvl8pPr marL="1331562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34" charset="0"/>
        </a:defRPr>
      </a:lvl8pPr>
      <a:lvl9pPr marL="1775411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itchFamily="34" charset="0"/>
        </a:defRPr>
      </a:lvl9pPr>
    </p:titleStyle>
    <p:bodyStyle>
      <a:lvl1pPr marL="328803" indent="-328803" algn="l" rtl="0" eaLnBrk="0" fontAlgn="base" hangingPunct="0">
        <a:spcBef>
          <a:spcPct val="60000"/>
        </a:spcBef>
        <a:spcAft>
          <a:spcPct val="0"/>
        </a:spcAft>
        <a:buChar char="•"/>
        <a:defRPr sz="31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17887" indent="-274003" algn="l" rtl="0" eaLnBrk="0" fontAlgn="base" hangingPunct="0">
        <a:spcBef>
          <a:spcPct val="60000"/>
        </a:spcBef>
        <a:spcAft>
          <a:spcPct val="0"/>
        </a:spcAft>
        <a:buChar char="–"/>
        <a:defRPr sz="27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05601" indent="-217832" algn="l" rtl="0" eaLnBrk="0" fontAlgn="base" hangingPunct="0">
        <a:spcBef>
          <a:spcPct val="60000"/>
        </a:spcBef>
        <a:spcAft>
          <a:spcPct val="0"/>
        </a:spcAft>
        <a:buChar char="•"/>
        <a:defRPr sz="23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49485" indent="-217832" algn="l" rtl="0" eaLnBrk="0" fontAlgn="base" hangingPunct="0">
        <a:spcBef>
          <a:spcPct val="60000"/>
        </a:spcBef>
        <a:spcAft>
          <a:spcPct val="0"/>
        </a:spcAft>
        <a:buChar char="–"/>
        <a:defRPr sz="19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994738" indent="-217832" algn="l" rtl="0" eaLnBrk="0" fontAlgn="base" hangingPunct="0">
        <a:spcBef>
          <a:spcPct val="60000"/>
        </a:spcBef>
        <a:spcAft>
          <a:spcPct val="0"/>
        </a:spcAft>
        <a:buChar char="»"/>
        <a:defRPr sz="19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41175" indent="-221926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885019" indent="-221926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328865" indent="-221926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772711" indent="-221926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855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7711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562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5411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9257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3100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6940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50788" algn="l" defTabSz="887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5" tIns="45161" rIns="90325" bIns="451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114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  <a:ea typeface="+mn-ea"/>
              </a:rPr>
              <a:pPr defTabSz="800114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422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6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95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660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744" indent="-338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914" indent="-2822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113" indent="-2258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755" indent="-2258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2403" indent="-2258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4049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569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7345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978" indent="-22582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648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300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951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602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25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899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544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195" algn="l" defTabSz="903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64" tIns="45180" rIns="90364" bIns="451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64" tIns="45180" rIns="90364" bIns="451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64" tIns="45180" rIns="90364" bIns="4518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80045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64" tIns="45180" rIns="90364" bIns="4518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80045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64" tIns="45180" rIns="90364" bIns="4518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80045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80045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5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6" r:id="rId1"/>
    <p:sldLayoutId id="2147485957" r:id="rId2"/>
    <p:sldLayoutId id="2147485958" r:id="rId3"/>
    <p:sldLayoutId id="2147485959" r:id="rId4"/>
    <p:sldLayoutId id="2147485960" r:id="rId5"/>
    <p:sldLayoutId id="2147485961" r:id="rId6"/>
    <p:sldLayoutId id="2147485962" r:id="rId7"/>
    <p:sldLayoutId id="2147485963" r:id="rId8"/>
    <p:sldLayoutId id="2147485964" r:id="rId9"/>
    <p:sldLayoutId id="2147485965" r:id="rId10"/>
    <p:sldLayoutId id="2147485966" r:id="rId11"/>
    <p:sldLayoutId id="214748596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83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36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551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735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885" indent="-33888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223" indent="-2823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9586" indent="-22592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416" indent="-2259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253" indent="-22592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5089" indent="-2259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6925" indent="-2259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8765" indent="-2259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0587" indent="-22592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38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678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518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358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199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033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2867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4706" algn="l" defTabSz="903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86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76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0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cs typeface="Arial" charset="0"/>
              </a:rPr>
              <a:pPr defTabSz="4566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65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9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9" r:id="rId1"/>
    <p:sldLayoutId id="2147485970" r:id="rId2"/>
    <p:sldLayoutId id="2147485971" r:id="rId3"/>
    <p:sldLayoutId id="2147485972" r:id="rId4"/>
    <p:sldLayoutId id="2147485973" r:id="rId5"/>
    <p:sldLayoutId id="2147485974" r:id="rId6"/>
    <p:sldLayoutId id="2147485975" r:id="rId7"/>
    <p:sldLayoutId id="2147485976" r:id="rId8"/>
    <p:sldLayoutId id="2147485977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65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1" indent="-342491" algn="l" defTabSz="45665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060" indent="-285406" algn="l" defTabSz="45665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627" indent="-228327" algn="l" defTabSz="45665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8278" indent="-228327" algn="l" defTabSz="45665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930" indent="-228327" algn="l" defTabSz="45665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1581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27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78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28" indent="-228327" algn="l" defTabSz="4566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4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8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5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08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53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02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5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06" algn="l" defTabSz="4566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9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7" r:id="rId1"/>
    <p:sldLayoutId id="2147486038" r:id="rId2"/>
    <p:sldLayoutId id="2147486039" r:id="rId3"/>
    <p:sldLayoutId id="2147486040" r:id="rId4"/>
    <p:sldLayoutId id="2147486041" r:id="rId5"/>
    <p:sldLayoutId id="2147486042" r:id="rId6"/>
    <p:sldLayoutId id="2147486043" r:id="rId7"/>
    <p:sldLayoutId id="2147486044" r:id="rId8"/>
    <p:sldLayoutId id="2147486045" r:id="rId9"/>
    <p:sldLayoutId id="2147486046" r:id="rId10"/>
    <p:sldLayoutId id="2147486047" r:id="rId11"/>
    <p:sldLayoutId id="214748604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5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4" r:id="rId1"/>
    <p:sldLayoutId id="2147486135" r:id="rId2"/>
    <p:sldLayoutId id="2147486136" r:id="rId3"/>
    <p:sldLayoutId id="2147486137" r:id="rId4"/>
    <p:sldLayoutId id="2147486138" r:id="rId5"/>
    <p:sldLayoutId id="2147486139" r:id="rId6"/>
    <p:sldLayoutId id="2147486140" r:id="rId7"/>
    <p:sldLayoutId id="2147486141" r:id="rId8"/>
    <p:sldLayoutId id="2147486142" r:id="rId9"/>
    <p:sldLayoutId id="2147486143" r:id="rId10"/>
    <p:sldLayoutId id="2147486144" r:id="rId11"/>
    <p:sldLayoutId id="214748614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7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850557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4767279"/>
            <a:ext cx="2895600" cy="273844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850557">
                  <a:tint val="75000"/>
                </a:srgb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FEDA9053-0EEF-4F6F-97A6-F6C5B4377579}" type="slidenum">
              <a:rPr lang="ru-RU">
                <a:solidFill>
                  <a:srgbClr val="850557">
                    <a:tint val="75000"/>
                  </a:srgbClr>
                </a:solidFill>
                <a:ea typeface="+mn-ea"/>
              </a:rPr>
              <a:pPr defTabSz="914400" eaLnBrk="1" hangingPunct="1">
                <a:defRPr/>
              </a:pPr>
              <a:t>‹#›</a:t>
            </a:fld>
            <a:endParaRPr lang="ru-RU" dirty="0">
              <a:solidFill>
                <a:srgbClr val="850557">
                  <a:tint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301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84" r:id="rId1"/>
    <p:sldLayoutId id="2147486185" r:id="rId2"/>
    <p:sldLayoutId id="2147486186" r:id="rId3"/>
    <p:sldLayoutId id="2147486187" r:id="rId4"/>
    <p:sldLayoutId id="2147486188" r:id="rId5"/>
    <p:sldLayoutId id="2147486189" r:id="rId6"/>
    <p:sldLayoutId id="2147486190" r:id="rId7"/>
    <p:sldLayoutId id="2147486191" r:id="rId8"/>
    <p:sldLayoutId id="2147486192" r:id="rId9"/>
    <p:sldLayoutId id="2147486193" r:id="rId10"/>
    <p:sldLayoutId id="2147486194" r:id="rId11"/>
    <p:sldLayoutId id="21474861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6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26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89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52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474" indent="-3424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25" indent="-28539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8" indent="-2283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07" indent="-2283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39" indent="-2283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70" indent="-228315" algn="l" defTabSz="913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0" indent="-228315" algn="l" defTabSz="913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1" indent="-228315" algn="l" defTabSz="913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0" indent="-228315" algn="l" defTabSz="9132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4" r:id="rId1"/>
    <p:sldLayoutId id="2147486345" r:id="rId2"/>
    <p:sldLayoutId id="2147486346" r:id="rId3"/>
    <p:sldLayoutId id="2147486347" r:id="rId4"/>
    <p:sldLayoutId id="2147486348" r:id="rId5"/>
    <p:sldLayoutId id="2147486349" r:id="rId6"/>
    <p:sldLayoutId id="2147486350" r:id="rId7"/>
    <p:sldLayoutId id="2147486351" r:id="rId8"/>
    <p:sldLayoutId id="2147486352" r:id="rId9"/>
    <p:sldLayoutId id="2147486353" r:id="rId10"/>
    <p:sldLayoutId id="2147486354" r:id="rId11"/>
    <p:sldLayoutId id="214748635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2" r:id="rId1"/>
    <p:sldLayoutId id="2147486483" r:id="rId2"/>
    <p:sldLayoutId id="2147486484" r:id="rId3"/>
    <p:sldLayoutId id="2147486485" r:id="rId4"/>
    <p:sldLayoutId id="2147486486" r:id="rId5"/>
    <p:sldLayoutId id="2147486487" r:id="rId6"/>
    <p:sldLayoutId id="2147486488" r:id="rId7"/>
    <p:sldLayoutId id="2147486489" r:id="rId8"/>
    <p:sldLayoutId id="2147486490" r:id="rId9"/>
    <p:sldLayoutId id="2147486491" r:id="rId10"/>
    <p:sldLayoutId id="2147486492" r:id="rId11"/>
    <p:sldLayoutId id="214748649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05978"/>
            <a:ext cx="7499350" cy="857250"/>
          </a:xfrm>
          <a:prstGeom prst="rect">
            <a:avLst/>
          </a:prstGeom>
        </p:spPr>
        <p:txBody>
          <a:bodyPr lIns="90842" tIns="45421" rIns="90842" bIns="45421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42" tIns="45421" rIns="90842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cs typeface="Arial" charset="0"/>
              </a:defRPr>
            </a:lvl1pPr>
          </a:lstStyle>
          <a:p>
            <a:pPr defTabSz="449263"/>
            <a:fld id="{3B4DBA0D-9A3D-4A60-8C9E-FD02714AC16C}" type="slidenum">
              <a:rPr lang="ru-RU" altLang="ru-RU">
                <a:ea typeface="Microsoft YaHei" pitchFamily="34" charset="-122"/>
              </a:rPr>
              <a:pPr defTabSz="449263"/>
              <a:t>‹#›</a:t>
            </a:fld>
            <a:endParaRPr lang="ru-RU" altLang="ru-RU">
              <a:ea typeface="Microsoft YaHei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5" r:id="rId1"/>
    <p:sldLayoutId id="2147486646" r:id="rId2"/>
    <p:sldLayoutId id="2147486647" r:id="rId3"/>
    <p:sldLayoutId id="2147486648" r:id="rId4"/>
    <p:sldLayoutId id="2147486649" r:id="rId5"/>
    <p:sldLayoutId id="2147486650" r:id="rId6"/>
    <p:sldLayoutId id="2147486651" r:id="rId7"/>
    <p:sldLayoutId id="2147486652" r:id="rId8"/>
    <p:sldLayoutId id="2147486653" r:id="rId9"/>
    <p:sldLayoutId id="2147486654" r:id="rId10"/>
    <p:sldLayoutId id="2147486655" r:id="rId11"/>
    <p:sldLayoutId id="2147486656" r:id="rId12"/>
    <p:sldLayoutId id="2147486657" r:id="rId13"/>
    <p:sldLayoutId id="2147486658" r:id="rId14"/>
    <p:sldLayoutId id="2147486659" r:id="rId15"/>
    <p:sldLayoutId id="2147486660" r:id="rId16"/>
    <p:sldLayoutId id="2147486661" r:id="rId17"/>
    <p:sldLayoutId id="2147486662" r:id="rId18"/>
    <p:sldLayoutId id="2147486663" r:id="rId19"/>
    <p:sldLayoutId id="2147486664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42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844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267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68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950" indent="-2794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349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94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7463" indent="-180975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8918" indent="-1816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7856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7728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6675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3"/>
            <a:ext cx="7848000" cy="2713499"/>
          </a:xfrm>
          <a:prstGeom prst="rect">
            <a:avLst/>
          </a:prstGeom>
        </p:spPr>
        <p:txBody>
          <a:bodyPr vert="horz" lIns="0" tIns="9359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9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3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715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6" r:id="rId1"/>
    <p:sldLayoutId id="2147486667" r:id="rId2"/>
    <p:sldLayoutId id="2147486668" r:id="rId3"/>
    <p:sldLayoutId id="2147486669" r:id="rId4"/>
    <p:sldLayoutId id="2147486670" r:id="rId5"/>
    <p:sldLayoutId id="2147486671" r:id="rId6"/>
    <p:sldLayoutId id="2147486672" r:id="rId7"/>
    <p:sldLayoutId id="2147486673" r:id="rId8"/>
    <p:sldLayoutId id="2147486674" r:id="rId9"/>
    <p:sldLayoutId id="2147486675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7153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2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680" r:id="rId4"/>
    <p:sldLayoutId id="2147486681" r:id="rId5"/>
    <p:sldLayoutId id="2147486682" r:id="rId6"/>
    <p:sldLayoutId id="2147486683" r:id="rId7"/>
    <p:sldLayoutId id="2147486684" r:id="rId8"/>
    <p:sldLayoutId id="2147486685" r:id="rId9"/>
    <p:sldLayoutId id="2147486686" r:id="rId10"/>
    <p:sldLayoutId id="2147486687" r:id="rId11"/>
    <p:sldLayoutId id="2147486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7"/>
            <a:ext cx="7848000" cy="2713499"/>
          </a:xfrm>
          <a:prstGeom prst="rect">
            <a:avLst/>
          </a:prstGeom>
        </p:spPr>
        <p:txBody>
          <a:bodyPr vert="horz" lIns="0" tIns="93413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5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30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9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301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30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301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7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301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27" indent="-342227" algn="l" defTabSz="456301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486" indent="-285186" algn="l" defTabSz="456301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0745" indent="-228152" algn="l" defTabSz="456301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044" indent="-228152" algn="l" defTabSz="456301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3344" indent="-228152" algn="l" defTabSz="456301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09649" indent="-228152" algn="l" defTabSz="4563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39" indent="-228152" algn="l" defTabSz="4563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36" indent="-228152" algn="l" defTabSz="4563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34" indent="-228152" algn="l" defTabSz="4563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1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06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04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02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98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86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89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389" algn="l" defTabSz="456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ight horizontal"/>
          <p:cNvSpPr>
            <a:spLocks noChangeArrowheads="1"/>
          </p:cNvSpPr>
          <p:nvPr/>
        </p:nvSpPr>
        <p:spPr bwMode="gray">
          <a:xfrm>
            <a:off x="0" y="0"/>
            <a:ext cx="468313" cy="51435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invGray">
          <a:xfrm>
            <a:off x="0" y="-20240"/>
            <a:ext cx="9144000" cy="519113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gray">
          <a:xfrm>
            <a:off x="468313" y="4807744"/>
            <a:ext cx="8424862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ru-RU" sz="20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blackWhite">
          <a:xfrm>
            <a:off x="468314" y="175022"/>
            <a:ext cx="7488237" cy="54054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ru-RU" sz="1200">
              <a:solidFill>
                <a:srgbClr val="3E788A"/>
              </a:solidFill>
              <a:ea typeface="+mn-ea"/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07244"/>
            <a:ext cx="8229600" cy="393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70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00600"/>
            <a:ext cx="2667000" cy="19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srgbClr val="23387D"/>
                </a:solidFill>
                <a:ea typeface="+mn-ea"/>
              </a:rPr>
              <a:t>www.ar.gov.ru</a:t>
            </a: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4800600"/>
            <a:ext cx="2895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ru-RU">
                <a:solidFill>
                  <a:srgbClr val="23387D"/>
                </a:solidFill>
                <a:ea typeface="+mn-ea"/>
              </a:rPr>
              <a:t>Минэкономразвития России</a:t>
            </a:r>
            <a:endParaRPr lang="en-US">
              <a:solidFill>
                <a:srgbClr val="23387D"/>
              </a:solidFill>
              <a:ea typeface="+mn-ea"/>
            </a:endParaRPr>
          </a:p>
        </p:txBody>
      </p:sp>
      <p:sp>
        <p:nvSpPr>
          <p:cNvPr id="270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4789885"/>
            <a:ext cx="2133600" cy="15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 defTabSz="914400"/>
            <a:fld id="{196DA7A1-48E1-4D3F-8B22-99A5523A5A67}" type="slidenum">
              <a:rPr lang="en-US">
                <a:solidFill>
                  <a:srgbClr val="23387D"/>
                </a:solidFill>
                <a:ea typeface="+mn-ea"/>
                <a:cs typeface="Arial" panose="020B0604020202020204" pitchFamily="34" charset="0"/>
              </a:rPr>
              <a:pPr defTabSz="914400"/>
              <a:t>‹#›</a:t>
            </a:fld>
            <a:endParaRPr lang="en-US">
              <a:solidFill>
                <a:srgbClr val="23387D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title"/>
          </p:nvPr>
        </p:nvSpPr>
        <p:spPr bwMode="black">
          <a:xfrm>
            <a:off x="547688" y="239316"/>
            <a:ext cx="7162800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066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  <p:sldLayoutId id="2147486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7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5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  <p:sldLayoutId id="21474868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>
              <a:ea typeface="+mn-ea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>
                <a:ea typeface="+mn-ea"/>
              </a:rPr>
              <a:pPr defTabSz="914400">
                <a:defRPr/>
              </a:pPr>
              <a:t>‹#›</a:t>
            </a:fld>
            <a:endParaRPr lang="ru-RU">
              <a:ea typeface="+mn-ea"/>
            </a:endParaRPr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4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98" r:id="rId1"/>
    <p:sldLayoutId id="2147486899" r:id="rId2"/>
    <p:sldLayoutId id="2147486900" r:id="rId3"/>
    <p:sldLayoutId id="2147486901" r:id="rId4"/>
    <p:sldLayoutId id="2147486902" r:id="rId5"/>
    <p:sldLayoutId id="2147486903" r:id="rId6"/>
    <p:sldLayoutId id="2147486904" r:id="rId7"/>
    <p:sldLayoutId id="2147486905" r:id="rId8"/>
    <p:sldLayoutId id="2147486906" r:id="rId9"/>
    <p:sldLayoutId id="2147486907" r:id="rId10"/>
    <p:sldLayoutId id="214748690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/>
              <a:pPr defTabSz="914400">
                <a:defRPr/>
              </a:pPr>
              <a:t>‹#›</a:t>
            </a:fld>
            <a:endParaRPr lang="ru-RU"/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59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8" r:id="rId1"/>
    <p:sldLayoutId id="2147486959" r:id="rId2"/>
    <p:sldLayoutId id="2147486960" r:id="rId3"/>
    <p:sldLayoutId id="2147486961" r:id="rId4"/>
    <p:sldLayoutId id="2147486962" r:id="rId5"/>
    <p:sldLayoutId id="2147486963" r:id="rId6"/>
    <p:sldLayoutId id="2147486964" r:id="rId7"/>
    <p:sldLayoutId id="2147486965" r:id="rId8"/>
    <p:sldLayoutId id="2147486966" r:id="rId9"/>
    <p:sldLayoutId id="2147486967" r:id="rId10"/>
    <p:sldLayoutId id="214748696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1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0" r:id="rId1"/>
    <p:sldLayoutId id="2147486971" r:id="rId2"/>
    <p:sldLayoutId id="2147486972" r:id="rId3"/>
    <p:sldLayoutId id="2147486973" r:id="rId4"/>
    <p:sldLayoutId id="2147486974" r:id="rId5"/>
    <p:sldLayoutId id="2147486975" r:id="rId6"/>
    <p:sldLayoutId id="2147486976" r:id="rId7"/>
    <p:sldLayoutId id="2147486977" r:id="rId8"/>
    <p:sldLayoutId id="2147486978" r:id="rId9"/>
    <p:sldLayoutId id="2147486979" r:id="rId10"/>
    <p:sldLayoutId id="2147486980" r:id="rId11"/>
    <p:sldLayoutId id="214748698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/>
              <a:pPr defTabSz="914400">
                <a:defRPr/>
              </a:pPr>
              <a:t>‹#›</a:t>
            </a:fld>
            <a:endParaRPr lang="ru-RU"/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55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83" r:id="rId1"/>
    <p:sldLayoutId id="2147486984" r:id="rId2"/>
    <p:sldLayoutId id="2147486985" r:id="rId3"/>
    <p:sldLayoutId id="2147486986" r:id="rId4"/>
    <p:sldLayoutId id="2147486987" r:id="rId5"/>
    <p:sldLayoutId id="2147486988" r:id="rId6"/>
    <p:sldLayoutId id="2147486989" r:id="rId7"/>
    <p:sldLayoutId id="2147486990" r:id="rId8"/>
    <p:sldLayoutId id="2147486991" r:id="rId9"/>
    <p:sldLayoutId id="2147486992" r:id="rId10"/>
    <p:sldLayoutId id="214748699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/>
              <a:pPr defTabSz="914400">
                <a:defRPr/>
              </a:pPr>
              <a:t>‹#›</a:t>
            </a:fld>
            <a:endParaRPr lang="ru-RU"/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88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0" r:id="rId1"/>
    <p:sldLayoutId id="2147487011" r:id="rId2"/>
    <p:sldLayoutId id="2147487012" r:id="rId3"/>
    <p:sldLayoutId id="2147487013" r:id="rId4"/>
    <p:sldLayoutId id="2147487014" r:id="rId5"/>
    <p:sldLayoutId id="2147487015" r:id="rId6"/>
    <p:sldLayoutId id="2147487016" r:id="rId7"/>
    <p:sldLayoutId id="2147487017" r:id="rId8"/>
    <p:sldLayoutId id="2147487018" r:id="rId9"/>
    <p:sldLayoutId id="2147487019" r:id="rId10"/>
    <p:sldLayoutId id="214748702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0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1" r:id="rId1"/>
    <p:sldLayoutId id="2147487212" r:id="rId2"/>
    <p:sldLayoutId id="2147487213" r:id="rId3"/>
    <p:sldLayoutId id="2147487214" r:id="rId4"/>
    <p:sldLayoutId id="2147487215" r:id="rId5"/>
    <p:sldLayoutId id="2147487216" r:id="rId6"/>
    <p:sldLayoutId id="2147487217" r:id="rId7"/>
    <p:sldLayoutId id="2147487218" r:id="rId8"/>
    <p:sldLayoutId id="2147487219" r:id="rId9"/>
    <p:sldLayoutId id="2147487220" r:id="rId10"/>
    <p:sldLayoutId id="2147487221" r:id="rId11"/>
    <p:sldLayoutId id="2147487222" r:id="rId12"/>
    <p:sldLayoutId id="214748722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1" tIns="45710" rIns="91421" bIns="45710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48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0" rIns="91421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5390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defTabSz="914400">
              <a:defRPr/>
            </a:pPr>
            <a:fld id="{9E29C0A5-9159-4D82-8479-C26C98B33E9C}" type="slidenum">
              <a:rPr lang="ru-RU"/>
              <a:pPr defTabSz="914400">
                <a:defRPr/>
              </a:pPr>
              <a:t>‹#›</a:t>
            </a:fld>
            <a:endParaRPr lang="ru-RU"/>
          </a:p>
        </p:txBody>
      </p:sp>
      <p:grpSp>
        <p:nvGrpSpPr>
          <p:cNvPr id="20489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17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25" r:id="rId1"/>
    <p:sldLayoutId id="2147487226" r:id="rId2"/>
    <p:sldLayoutId id="2147487227" r:id="rId3"/>
    <p:sldLayoutId id="2147487228" r:id="rId4"/>
    <p:sldLayoutId id="2147487229" r:id="rId5"/>
    <p:sldLayoutId id="2147487230" r:id="rId6"/>
    <p:sldLayoutId id="2147487231" r:id="rId7"/>
    <p:sldLayoutId id="2147487232" r:id="rId8"/>
    <p:sldLayoutId id="2147487233" r:id="rId9"/>
    <p:sldLayoutId id="2147487234" r:id="rId10"/>
    <p:sldLayoutId id="214748723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10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209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315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417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75" indent="-2444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207963" algn="l" rtl="0" eaLnBrk="0" fontAlgn="base" hangingPunct="0">
        <a:spcBef>
          <a:spcPct val="20000"/>
        </a:spcBef>
        <a:spcAft>
          <a:spcPct val="0"/>
        </a:spcAft>
        <a:buClr>
          <a:srgbClr val="00CC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79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7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4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0" r:id="rId1"/>
    <p:sldLayoutId id="2147487281" r:id="rId2"/>
    <p:sldLayoutId id="2147487282" r:id="rId3"/>
    <p:sldLayoutId id="2147487283" r:id="rId4"/>
    <p:sldLayoutId id="2147487284" r:id="rId5"/>
    <p:sldLayoutId id="2147487285" r:id="rId6"/>
    <p:sldLayoutId id="2147487286" r:id="rId7"/>
    <p:sldLayoutId id="2147487287" r:id="rId8"/>
    <p:sldLayoutId id="2147487288" r:id="rId9"/>
    <p:sldLayoutId id="2147487289" r:id="rId10"/>
    <p:sldLayoutId id="2147487290" r:id="rId11"/>
    <p:sldLayoutId id="21474872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5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05978"/>
            <a:ext cx="7499350" cy="857250"/>
          </a:xfrm>
          <a:prstGeom prst="rect">
            <a:avLst/>
          </a:prstGeom>
        </p:spPr>
        <p:txBody>
          <a:bodyPr lIns="90842" tIns="45421" rIns="90842" bIns="45421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42" tIns="45421" rIns="90842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cs typeface="Arial" charset="0"/>
              </a:defRPr>
            </a:lvl1pPr>
          </a:lstStyle>
          <a:p>
            <a:pPr defTabSz="449263"/>
            <a:fld id="{3B4DBA0D-9A3D-4A60-8C9E-FD02714AC16C}" type="slidenum">
              <a:rPr lang="ru-RU" altLang="ru-RU">
                <a:ea typeface="Microsoft YaHei" pitchFamily="34" charset="-122"/>
              </a:rPr>
              <a:pPr defTabSz="449263"/>
              <a:t>‹#›</a:t>
            </a:fld>
            <a:endParaRPr lang="ru-RU" altLang="ru-RU">
              <a:ea typeface="Microsoft YaHei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7" r:id="rId1"/>
    <p:sldLayoutId id="2147487318" r:id="rId2"/>
    <p:sldLayoutId id="2147487319" r:id="rId3"/>
    <p:sldLayoutId id="2147487320" r:id="rId4"/>
    <p:sldLayoutId id="2147487321" r:id="rId5"/>
    <p:sldLayoutId id="2147487322" r:id="rId6"/>
    <p:sldLayoutId id="2147487323" r:id="rId7"/>
    <p:sldLayoutId id="2147487324" r:id="rId8"/>
    <p:sldLayoutId id="2147487325" r:id="rId9"/>
    <p:sldLayoutId id="2147487326" r:id="rId10"/>
    <p:sldLayoutId id="2147487327" r:id="rId11"/>
    <p:sldLayoutId id="2147487328" r:id="rId12"/>
    <p:sldLayoutId id="2147487329" r:id="rId13"/>
    <p:sldLayoutId id="2147487330" r:id="rId14"/>
    <p:sldLayoutId id="2147487331" r:id="rId15"/>
    <p:sldLayoutId id="2147487332" r:id="rId16"/>
    <p:sldLayoutId id="2147487333" r:id="rId17"/>
    <p:sldLayoutId id="2147487334" r:id="rId18"/>
    <p:sldLayoutId id="2147487335" r:id="rId19"/>
    <p:sldLayoutId id="214748733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42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844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267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68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950" indent="-2794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349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94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7463" indent="-180975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8918" indent="-1816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7856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7728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6675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5413" y="0"/>
            <a:ext cx="6262687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22" tIns="45510" rIns="91022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937022"/>
            <a:ext cx="8108950" cy="370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41094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defTabSz="914400">
              <a:defRPr/>
            </a:pPr>
            <a:fld id="{A9FE66BD-CFBD-4F5A-A476-78158C3FD39C}" type="slidenum">
              <a:rPr lang="ru-RU" altLang="ru-RU">
                <a:solidFill>
                  <a:prstClr val="white"/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ru-RU" altLang="ru-RU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6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3" r:id="rId1"/>
    <p:sldLayoutId id="2147487374" r:id="rId2"/>
    <p:sldLayoutId id="2147487375" r:id="rId3"/>
    <p:sldLayoutId id="2147487376" r:id="rId4"/>
    <p:sldLayoutId id="2147487377" r:id="rId5"/>
    <p:sldLayoutId id="2147487378" r:id="rId6"/>
    <p:sldLayoutId id="2147487379" r:id="rId7"/>
    <p:sldLayoutId id="2147487380" r:id="rId8"/>
    <p:sldLayoutId id="2147487381" r:id="rId9"/>
    <p:sldLayoutId id="2147487382" r:id="rId10"/>
    <p:sldLayoutId id="2147487383" r:id="rId11"/>
    <p:sldLayoutId id="2147487384" r:id="rId12"/>
    <p:sldLayoutId id="2147487385" r:id="rId13"/>
    <p:sldLayoutId id="2147491607" r:id="rId14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5147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0296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5438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058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8138" indent="-338138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35063" indent="-223838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9088" indent="-223838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46288" indent="-223838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3281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8418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3555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8693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7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96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3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58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71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852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984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125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7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42" r:id="rId1"/>
    <p:sldLayoutId id="2147487443" r:id="rId2"/>
    <p:sldLayoutId id="2147487444" r:id="rId3"/>
    <p:sldLayoutId id="2147487445" r:id="rId4"/>
    <p:sldLayoutId id="2147487446" r:id="rId5"/>
    <p:sldLayoutId id="2147487447" r:id="rId6"/>
    <p:sldLayoutId id="2147487448" r:id="rId7"/>
    <p:sldLayoutId id="2147487449" r:id="rId8"/>
    <p:sldLayoutId id="2147487450" r:id="rId9"/>
    <p:sldLayoutId id="2147487451" r:id="rId10"/>
    <p:sldLayoutId id="2147487452" r:id="rId11"/>
    <p:sldLayoutId id="2147487453" r:id="rId12"/>
    <p:sldLayoutId id="214749162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17" r:id="rId1"/>
    <p:sldLayoutId id="2147487518" r:id="rId2"/>
    <p:sldLayoutId id="2147487519" r:id="rId3"/>
    <p:sldLayoutId id="2147487520" r:id="rId4"/>
    <p:sldLayoutId id="2147487521" r:id="rId5"/>
    <p:sldLayoutId id="2147487522" r:id="rId6"/>
    <p:sldLayoutId id="2147487523" r:id="rId7"/>
    <p:sldLayoutId id="2147487524" r:id="rId8"/>
    <p:sldLayoutId id="2147487525" r:id="rId9"/>
    <p:sldLayoutId id="2147487526" r:id="rId10"/>
    <p:sldLayoutId id="2147487527" r:id="rId11"/>
    <p:sldLayoutId id="214748752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5413" y="0"/>
            <a:ext cx="6262687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22" tIns="45510" rIns="91022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937022"/>
            <a:ext cx="8108950" cy="370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41094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defTabSz="914400">
              <a:defRPr/>
            </a:pPr>
            <a:fld id="{23AFA24D-E401-409A-9DC6-BA979E778A5F}" type="slidenum">
              <a:rPr lang="ru-RU" altLang="ru-RU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ru-RU" altLang="ru-RU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17" r:id="rId1"/>
    <p:sldLayoutId id="2147487618" r:id="rId2"/>
    <p:sldLayoutId id="2147487619" r:id="rId3"/>
    <p:sldLayoutId id="2147487620" r:id="rId4"/>
    <p:sldLayoutId id="2147487621" r:id="rId5"/>
    <p:sldLayoutId id="2147487622" r:id="rId6"/>
    <p:sldLayoutId id="2147487623" r:id="rId7"/>
    <p:sldLayoutId id="2147487624" r:id="rId8"/>
    <p:sldLayoutId id="2147487625" r:id="rId9"/>
    <p:sldLayoutId id="2147487626" r:id="rId10"/>
    <p:sldLayoutId id="2147487627" r:id="rId11"/>
    <p:sldLayoutId id="2147487628" r:id="rId12"/>
    <p:sldLayoutId id="2147487629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5147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0296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5438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058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8138" indent="-338138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6600" indent="-280988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35063" indent="-223838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9088" indent="-223838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46288" indent="-223838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03281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8418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13555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8693" indent="-227573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7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96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3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580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718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852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984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125" algn="l" defTabSz="910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9" r:id="rId1"/>
    <p:sldLayoutId id="2147487680" r:id="rId2"/>
    <p:sldLayoutId id="2147487681" r:id="rId3"/>
    <p:sldLayoutId id="2147487682" r:id="rId4"/>
    <p:sldLayoutId id="2147487683" r:id="rId5"/>
    <p:sldLayoutId id="2147487684" r:id="rId6"/>
    <p:sldLayoutId id="2147487685" r:id="rId7"/>
    <p:sldLayoutId id="2147487686" r:id="rId8"/>
    <p:sldLayoutId id="2147487687" r:id="rId9"/>
    <p:sldLayoutId id="2147487688" r:id="rId10"/>
    <p:sldLayoutId id="2147487689" r:id="rId11"/>
    <p:sldLayoutId id="2147487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1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2" r:id="rId1"/>
    <p:sldLayoutId id="2147487693" r:id="rId2"/>
    <p:sldLayoutId id="2147487694" r:id="rId3"/>
    <p:sldLayoutId id="2147487695" r:id="rId4"/>
    <p:sldLayoutId id="2147487696" r:id="rId5"/>
    <p:sldLayoutId id="2147487697" r:id="rId6"/>
    <p:sldLayoutId id="2147487698" r:id="rId7"/>
    <p:sldLayoutId id="2147487699" r:id="rId8"/>
    <p:sldLayoutId id="2147487700" r:id="rId9"/>
    <p:sldLayoutId id="2147487701" r:id="rId10"/>
    <p:sldLayoutId id="2147487702" r:id="rId11"/>
    <p:sldLayoutId id="214748770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defTabSz="433388" eaLnBrk="1" hangingPunct="1"/>
            <a:endParaRPr lang="ru-RU">
              <a:cs typeface="Arial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defTabSz="433388" eaLnBrk="1" hangingPunct="1"/>
            <a:endParaRPr lang="ru-RU">
              <a:cs typeface="Arial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defTabSz="433388" eaLnBrk="1" hangingPunct="1"/>
            <a:fld id="{74541D76-20D0-4E70-8113-5745AB63629A}" type="slidenum">
              <a:rPr lang="ru-RU">
                <a:cs typeface="Arial" charset="0"/>
              </a:rPr>
              <a:pPr defTabSz="433388" eaLnBrk="1" hangingPunct="1"/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2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6" r:id="rId1"/>
    <p:sldLayoutId id="2147487747" r:id="rId2"/>
    <p:sldLayoutId id="2147487748" r:id="rId3"/>
    <p:sldLayoutId id="2147487749" r:id="rId4"/>
    <p:sldLayoutId id="2147487750" r:id="rId5"/>
    <p:sldLayoutId id="2147487751" r:id="rId6"/>
    <p:sldLayoutId id="2147487752" r:id="rId7"/>
    <p:sldLayoutId id="2147487753" r:id="rId8"/>
    <p:sldLayoutId id="2147487754" r:id="rId9"/>
    <p:sldLayoutId id="2147487755" r:id="rId10"/>
    <p:sldLayoutId id="2147487756" r:id="rId11"/>
    <p:sldLayoutId id="2147487757" r:id="rId12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9563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0413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4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23" r:id="rId1"/>
    <p:sldLayoutId id="2147487824" r:id="rId2"/>
    <p:sldLayoutId id="2147487825" r:id="rId3"/>
    <p:sldLayoutId id="2147487826" r:id="rId4"/>
    <p:sldLayoutId id="2147487827" r:id="rId5"/>
    <p:sldLayoutId id="2147487828" r:id="rId6"/>
    <p:sldLayoutId id="2147487829" r:id="rId7"/>
    <p:sldLayoutId id="2147487830" r:id="rId8"/>
    <p:sldLayoutId id="2147487831" r:id="rId9"/>
    <p:sldLayoutId id="2147487832" r:id="rId10"/>
    <p:sldLayoutId id="2147487833" r:id="rId11"/>
    <p:sldLayoutId id="21474878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3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5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6" r:id="rId1"/>
    <p:sldLayoutId id="2147487837" r:id="rId2"/>
    <p:sldLayoutId id="2147487838" r:id="rId3"/>
    <p:sldLayoutId id="2147487839" r:id="rId4"/>
    <p:sldLayoutId id="2147487840" r:id="rId5"/>
    <p:sldLayoutId id="2147487841" r:id="rId6"/>
    <p:sldLayoutId id="2147487842" r:id="rId7"/>
    <p:sldLayoutId id="2147487843" r:id="rId8"/>
    <p:sldLayoutId id="2147487844" r:id="rId9"/>
    <p:sldLayoutId id="2147487845" r:id="rId10"/>
    <p:sldLayoutId id="2147487846" r:id="rId11"/>
    <p:sldLayoutId id="214748784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1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5" r:id="rId1"/>
    <p:sldLayoutId id="2147487946" r:id="rId2"/>
    <p:sldLayoutId id="2147487947" r:id="rId3"/>
    <p:sldLayoutId id="2147487948" r:id="rId4"/>
    <p:sldLayoutId id="2147487949" r:id="rId5"/>
    <p:sldLayoutId id="2147487950" r:id="rId6"/>
    <p:sldLayoutId id="2147487951" r:id="rId7"/>
    <p:sldLayoutId id="2147487952" r:id="rId8"/>
    <p:sldLayoutId id="2147487953" r:id="rId9"/>
    <p:sldLayoutId id="2147487954" r:id="rId10"/>
    <p:sldLayoutId id="2147487955" r:id="rId11"/>
    <p:sldLayoutId id="2147487956" r:id="rId12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05978"/>
            <a:ext cx="7499350" cy="857250"/>
          </a:xfrm>
          <a:prstGeom prst="rect">
            <a:avLst/>
          </a:prstGeom>
        </p:spPr>
        <p:txBody>
          <a:bodyPr lIns="90842" tIns="45421" rIns="90842" bIns="45421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42" tIns="45421" rIns="90842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cs typeface="Arial" charset="0"/>
              </a:defRPr>
            </a:lvl1pPr>
          </a:lstStyle>
          <a:p>
            <a:pPr defTabSz="449263"/>
            <a:fld id="{3B4DBA0D-9A3D-4A60-8C9E-FD02714AC16C}" type="slidenum">
              <a:rPr lang="ru-RU" altLang="ru-RU">
                <a:ea typeface="Microsoft YaHei" pitchFamily="34" charset="-122"/>
              </a:rPr>
              <a:pPr defTabSz="449263"/>
              <a:t>‹#›</a:t>
            </a:fld>
            <a:endParaRPr lang="ru-RU" altLang="ru-RU">
              <a:ea typeface="Microsoft YaHei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71" r:id="rId1"/>
    <p:sldLayoutId id="2147487972" r:id="rId2"/>
    <p:sldLayoutId id="2147487973" r:id="rId3"/>
    <p:sldLayoutId id="2147487974" r:id="rId4"/>
    <p:sldLayoutId id="2147487975" r:id="rId5"/>
    <p:sldLayoutId id="2147487976" r:id="rId6"/>
    <p:sldLayoutId id="2147487977" r:id="rId7"/>
    <p:sldLayoutId id="2147487978" r:id="rId8"/>
    <p:sldLayoutId id="2147487979" r:id="rId9"/>
    <p:sldLayoutId id="2147487980" r:id="rId10"/>
    <p:sldLayoutId id="2147487981" r:id="rId11"/>
    <p:sldLayoutId id="2147487982" r:id="rId12"/>
    <p:sldLayoutId id="2147487983" r:id="rId13"/>
    <p:sldLayoutId id="2147487984" r:id="rId14"/>
    <p:sldLayoutId id="2147487985" r:id="rId15"/>
    <p:sldLayoutId id="2147487986" r:id="rId16"/>
    <p:sldLayoutId id="2147487987" r:id="rId17"/>
    <p:sldLayoutId id="2147487988" r:id="rId18"/>
    <p:sldLayoutId id="2147487989" r:id="rId19"/>
    <p:sldLayoutId id="2147487990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42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844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267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68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950" indent="-2794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349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94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7463" indent="-180975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8918" indent="-1816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7856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7728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6675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05978"/>
            <a:ext cx="7499350" cy="857250"/>
          </a:xfrm>
          <a:prstGeom prst="rect">
            <a:avLst/>
          </a:prstGeom>
        </p:spPr>
        <p:txBody>
          <a:bodyPr lIns="90842" tIns="45421" rIns="90842" bIns="45421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9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42" tIns="45421" rIns="90842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0842" tIns="45421" rIns="90842" bIns="45421"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cs typeface="Arial" charset="0"/>
              </a:defRPr>
            </a:lvl1pPr>
            <a:extLst/>
          </a:lstStyle>
          <a:p>
            <a:pPr defTabSz="449263"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0842" tIns="45421" rIns="90842" bIns="45421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cs typeface="Arial" charset="0"/>
              </a:defRPr>
            </a:lvl1pPr>
          </a:lstStyle>
          <a:p>
            <a:pPr defTabSz="449263"/>
            <a:fld id="{3B4DBA0D-9A3D-4A60-8C9E-FD02714AC16C}" type="slidenum">
              <a:rPr lang="ru-RU" altLang="ru-RU">
                <a:ea typeface="Microsoft YaHei" pitchFamily="34" charset="-122"/>
              </a:rPr>
              <a:pPr defTabSz="449263"/>
              <a:t>‹#›</a:t>
            </a:fld>
            <a:endParaRPr lang="ru-RU" altLang="ru-RU">
              <a:ea typeface="Microsoft YaHei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42" tIns="45421" rIns="90842" bIns="45421" anchor="ctr"/>
          <a:lstStyle>
            <a:extLst/>
          </a:lstStyle>
          <a:p>
            <a:pPr algn="ctr" defTabSz="4492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3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92" r:id="rId1"/>
    <p:sldLayoutId id="2147487993" r:id="rId2"/>
    <p:sldLayoutId id="2147487994" r:id="rId3"/>
    <p:sldLayoutId id="2147487995" r:id="rId4"/>
    <p:sldLayoutId id="2147487996" r:id="rId5"/>
    <p:sldLayoutId id="2147487997" r:id="rId6"/>
    <p:sldLayoutId id="2147487998" r:id="rId7"/>
    <p:sldLayoutId id="2147487999" r:id="rId8"/>
    <p:sldLayoutId id="2147488000" r:id="rId9"/>
    <p:sldLayoutId id="2147488001" r:id="rId10"/>
    <p:sldLayoutId id="2147488002" r:id="rId11"/>
    <p:sldLayoutId id="2147488003" r:id="rId12"/>
    <p:sldLayoutId id="2147488004" r:id="rId13"/>
    <p:sldLayoutId id="2147488005" r:id="rId14"/>
    <p:sldLayoutId id="2147488006" r:id="rId15"/>
    <p:sldLayoutId id="2147488007" r:id="rId16"/>
    <p:sldLayoutId id="2147488008" r:id="rId17"/>
    <p:sldLayoutId id="2147488009" r:id="rId18"/>
    <p:sldLayoutId id="2147488010" r:id="rId19"/>
    <p:sldLayoutId id="2147488011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422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0844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62672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168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1950" indent="-2794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349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79475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7463" indent="-180975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8918" indent="-1816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07856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07728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16675" indent="-1816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4953" y="0"/>
            <a:ext cx="6262705" cy="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22" tIns="45510" rIns="91022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975" y="936990"/>
            <a:ext cx="8110050" cy="37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072" y="4941580"/>
            <a:ext cx="2133928" cy="35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0" rIns="91022" bIns="455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86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defTabSz="763890">
              <a:defRPr/>
            </a:pPr>
            <a:fld id="{84DEB9A9-C5A7-489E-82C3-0132174347B2}" type="slidenum">
              <a:rPr lang="ru-RU" altLang="ru-RU" smtClean="0">
                <a:ea typeface="+mn-ea"/>
                <a:cs typeface="Arial" panose="020B0604020202020204" pitchFamily="34" charset="0"/>
              </a:rPr>
              <a:pPr defTabSz="763890">
                <a:defRPr/>
              </a:pPr>
              <a:t>‹#›</a:t>
            </a:fld>
            <a:endParaRPr lang="ru-RU" altLang="ru-RU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0" r:id="rId1"/>
    <p:sldLayoutId id="2147488121" r:id="rId2"/>
    <p:sldLayoutId id="2147488122" r:id="rId3"/>
    <p:sldLayoutId id="2147488123" r:id="rId4"/>
    <p:sldLayoutId id="2147488124" r:id="rId5"/>
    <p:sldLayoutId id="2147488125" r:id="rId6"/>
    <p:sldLayoutId id="2147488126" r:id="rId7"/>
    <p:sldLayoutId id="2147488127" r:id="rId8"/>
    <p:sldLayoutId id="2147488128" r:id="rId9"/>
    <p:sldLayoutId id="2147488129" r:id="rId10"/>
    <p:sldLayoutId id="2147488130" r:id="rId11"/>
    <p:sldLayoutId id="2147488131" r:id="rId12"/>
    <p:sldLayoutId id="2147488132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59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59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59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59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590" b="1">
          <a:solidFill>
            <a:schemeClr val="bg1"/>
          </a:solidFill>
          <a:latin typeface="Calibri" pitchFamily="34" charset="0"/>
        </a:defRPr>
      </a:lvl5pPr>
      <a:lvl6pPr marL="429660" algn="r" rtl="0" eaLnBrk="1" fontAlgn="base" hangingPunct="1">
        <a:spcBef>
          <a:spcPct val="0"/>
        </a:spcBef>
        <a:spcAft>
          <a:spcPct val="0"/>
        </a:spcAft>
        <a:defRPr sz="2643" b="1">
          <a:solidFill>
            <a:schemeClr val="bg1"/>
          </a:solidFill>
          <a:latin typeface="Verdana" pitchFamily="34" charset="0"/>
        </a:defRPr>
      </a:lvl6pPr>
      <a:lvl7pPr marL="859321" algn="r" rtl="0" eaLnBrk="1" fontAlgn="base" hangingPunct="1">
        <a:spcBef>
          <a:spcPct val="0"/>
        </a:spcBef>
        <a:spcAft>
          <a:spcPct val="0"/>
        </a:spcAft>
        <a:defRPr sz="2643" b="1">
          <a:solidFill>
            <a:schemeClr val="bg1"/>
          </a:solidFill>
          <a:latin typeface="Verdana" pitchFamily="34" charset="0"/>
        </a:defRPr>
      </a:lvl7pPr>
      <a:lvl8pPr marL="1288976" algn="r" rtl="0" eaLnBrk="1" fontAlgn="base" hangingPunct="1">
        <a:spcBef>
          <a:spcPct val="0"/>
        </a:spcBef>
        <a:spcAft>
          <a:spcPct val="0"/>
        </a:spcAft>
        <a:defRPr sz="2643" b="1">
          <a:solidFill>
            <a:schemeClr val="bg1"/>
          </a:solidFill>
          <a:latin typeface="Verdana" pitchFamily="34" charset="0"/>
        </a:defRPr>
      </a:lvl8pPr>
      <a:lvl9pPr marL="1718631" algn="r" rtl="0" eaLnBrk="1" fontAlgn="base" hangingPunct="1">
        <a:spcBef>
          <a:spcPct val="0"/>
        </a:spcBef>
        <a:spcAft>
          <a:spcPct val="0"/>
        </a:spcAft>
        <a:defRPr sz="2643" b="1">
          <a:solidFill>
            <a:schemeClr val="bg1"/>
          </a:solidFill>
          <a:latin typeface="Verdana" pitchFamily="34" charset="0"/>
        </a:defRPr>
      </a:lvl9pPr>
    </p:titleStyle>
    <p:bodyStyle>
      <a:lvl1pPr marL="318287" indent="-318287" algn="l" rtl="0" eaLnBrk="0" fontAlgn="base" hangingPunct="0">
        <a:spcBef>
          <a:spcPct val="60000"/>
        </a:spcBef>
        <a:spcAft>
          <a:spcPct val="0"/>
        </a:spcAft>
        <a:buChar char="•"/>
        <a:defRPr sz="3007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94927" indent="-265240" algn="l" rtl="0" eaLnBrk="0" fontAlgn="base" hangingPunct="0">
        <a:spcBef>
          <a:spcPct val="60000"/>
        </a:spcBef>
        <a:spcAft>
          <a:spcPct val="0"/>
        </a:spcAft>
        <a:buChar char="–"/>
        <a:defRPr sz="259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070242" indent="-210866" algn="l" rtl="0" eaLnBrk="0" fontAlgn="base" hangingPunct="0">
        <a:spcBef>
          <a:spcPct val="60000"/>
        </a:spcBef>
        <a:spcAft>
          <a:spcPct val="0"/>
        </a:spcAft>
        <a:buChar char="•"/>
        <a:defRPr sz="2256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499930" indent="-210866" algn="l" rtl="0" eaLnBrk="0" fontAlgn="base" hangingPunct="0">
        <a:spcBef>
          <a:spcPct val="60000"/>
        </a:spcBef>
        <a:spcAft>
          <a:spcPct val="0"/>
        </a:spcAft>
        <a:buChar char="–"/>
        <a:defRPr sz="183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930944" indent="-210866" algn="l" rtl="0" eaLnBrk="0" fontAlgn="base" hangingPunct="0">
        <a:spcBef>
          <a:spcPct val="60000"/>
        </a:spcBef>
        <a:spcAft>
          <a:spcPct val="0"/>
        </a:spcAft>
        <a:buChar char="»"/>
        <a:defRPr sz="183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363103" indent="-214829" algn="l" rtl="0" eaLnBrk="1" fontAlgn="base" hangingPunct="1">
        <a:spcBef>
          <a:spcPct val="60000"/>
        </a:spcBef>
        <a:spcAft>
          <a:spcPct val="0"/>
        </a:spcAft>
        <a:buChar char="»"/>
        <a:defRPr sz="188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792752" indent="-214829" algn="l" rtl="0" eaLnBrk="1" fontAlgn="base" hangingPunct="1">
        <a:spcBef>
          <a:spcPct val="60000"/>
        </a:spcBef>
        <a:spcAft>
          <a:spcPct val="0"/>
        </a:spcAft>
        <a:buChar char="»"/>
        <a:defRPr sz="188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222403" indent="-214829" algn="l" rtl="0" eaLnBrk="1" fontAlgn="base" hangingPunct="1">
        <a:spcBef>
          <a:spcPct val="60000"/>
        </a:spcBef>
        <a:spcAft>
          <a:spcPct val="0"/>
        </a:spcAft>
        <a:buChar char="»"/>
        <a:defRPr sz="188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652054" indent="-214829" algn="l" rtl="0" eaLnBrk="1" fontAlgn="base" hangingPunct="1">
        <a:spcBef>
          <a:spcPct val="60000"/>
        </a:spcBef>
        <a:spcAft>
          <a:spcPct val="0"/>
        </a:spcAft>
        <a:buChar char="»"/>
        <a:defRPr sz="1888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1pPr>
      <a:lvl2pPr marL="429660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2pPr>
      <a:lvl3pPr marL="859321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3pPr>
      <a:lvl4pPr marL="1288976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4pPr>
      <a:lvl5pPr marL="1718631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5pPr>
      <a:lvl6pPr marL="2148282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6pPr>
      <a:lvl7pPr marL="2577930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5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8pPr>
      <a:lvl9pPr marL="3437229" algn="l" defTabSz="859321" rtl="0" eaLnBrk="1" latinLnBrk="0" hangingPunct="1">
        <a:defRPr sz="1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6203" y="-611730"/>
            <a:ext cx="1638026" cy="1228433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579" y="15916"/>
            <a:ext cx="1702647" cy="127717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995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80" y="0"/>
            <a:ext cx="8131121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731" y="205900"/>
            <a:ext cx="7498951" cy="857416"/>
          </a:xfrm>
          <a:prstGeom prst="rect">
            <a:avLst/>
          </a:prstGeom>
        </p:spPr>
        <p:txBody>
          <a:bodyPr lIns="105259" tIns="52629" rIns="105259" bIns="52629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8"/>
          <p:cNvSpPr>
            <a:spLocks noGrp="1"/>
          </p:cNvSpPr>
          <p:nvPr>
            <p:ph type="body" idx="1"/>
          </p:nvPr>
        </p:nvSpPr>
        <p:spPr bwMode="auto">
          <a:xfrm>
            <a:off x="1435731" y="1086193"/>
            <a:ext cx="7498951" cy="359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259" tIns="52629" rIns="105259" bIns="52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0898" y="4728718"/>
            <a:ext cx="2133927" cy="358085"/>
          </a:xfrm>
          <a:prstGeom prst="rect">
            <a:avLst/>
          </a:prstGeom>
        </p:spPr>
        <p:txBody>
          <a:bodyPr lIns="105259" tIns="52629" rIns="105259" bIns="52629" anchor="b"/>
          <a:lstStyle>
            <a:lvl1pPr algn="r" defTabSz="434877" eaLnBrk="1" latinLnBrk="0" hangingPunct="1">
              <a:defRPr kumimoji="0" sz="1170">
                <a:solidFill>
                  <a:srgbClr val="E7DEC9">
                    <a:shade val="50000"/>
                    <a:satMod val="200000"/>
                  </a:srgbClr>
                </a:solidFill>
                <a:latin typeface="Arial" panose="020B0604020202020204" pitchFamily="34" charset="0"/>
                <a:ea typeface="Microsoft YaHei" pitchFamily="34" charset="-122"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4825" y="4728718"/>
            <a:ext cx="2895343" cy="358085"/>
          </a:xfrm>
          <a:prstGeom prst="rect">
            <a:avLst/>
          </a:prstGeom>
        </p:spPr>
        <p:txBody>
          <a:bodyPr lIns="105259" tIns="52629" rIns="105259" bIns="52629" anchor="b"/>
          <a:lstStyle>
            <a:lvl1pPr defTabSz="434877" eaLnBrk="1" latinLnBrk="0" hangingPunct="1">
              <a:defRPr kumimoji="0" sz="117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anose="020B0604020202020204" pitchFamily="34" charset="0"/>
                <a:ea typeface="Microsoft YaHei" pitchFamily="34" charset="-122"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4381" y="4728718"/>
            <a:ext cx="456568" cy="358085"/>
          </a:xfrm>
          <a:prstGeom prst="rect">
            <a:avLst/>
          </a:prstGeom>
        </p:spPr>
        <p:txBody>
          <a:bodyPr vert="horz" wrap="square" lIns="105259" tIns="52629" rIns="105259" bIns="52629" numCol="1" anchor="b" anchorCtr="0" compatLnSpc="1">
            <a:prstTxWarp prst="textNoShape">
              <a:avLst/>
            </a:prstTxWarp>
          </a:bodyPr>
          <a:lstStyle>
            <a:lvl1pPr algn="ctr" defTabSz="433667" eaLnBrk="1" hangingPunct="1">
              <a:defRPr sz="1170">
                <a:solidFill>
                  <a:srgbClr val="B5A788"/>
                </a:solidFill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00A17C59-0954-4E09-89AD-C4FC0B889679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284" y="0"/>
            <a:ext cx="73051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36" tIns="43968" rIns="87936" bIns="43968" anchor="ctr"/>
          <a:lstStyle>
            <a:extLst/>
          </a:lstStyle>
          <a:p>
            <a:pPr algn="ctr" defTabSz="434877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34" r:id="rId1"/>
    <p:sldLayoutId id="2147488135" r:id="rId2"/>
    <p:sldLayoutId id="2147488136" r:id="rId3"/>
    <p:sldLayoutId id="2147488137" r:id="rId4"/>
    <p:sldLayoutId id="2147488138" r:id="rId5"/>
    <p:sldLayoutId id="2147488139" r:id="rId6"/>
    <p:sldLayoutId id="2147488140" r:id="rId7"/>
    <p:sldLayoutId id="2147488141" r:id="rId8"/>
    <p:sldLayoutId id="2147488142" r:id="rId9"/>
    <p:sldLayoutId id="2147488143" r:id="rId10"/>
    <p:sldLayoutId id="2147488144" r:id="rId11"/>
    <p:sldLayoutId id="2147488145" r:id="rId12"/>
    <p:sldLayoutId id="2147488146" r:id="rId13"/>
    <p:sldLayoutId id="2147488147" r:id="rId14"/>
    <p:sldLayoutId id="2147488148" r:id="rId15"/>
    <p:sldLayoutId id="2147488149" r:id="rId16"/>
    <p:sldLayoutId id="2147488150" r:id="rId17"/>
    <p:sldLayoutId id="2147488151" r:id="rId18"/>
    <p:sldLayoutId id="2147488152" r:id="rId19"/>
    <p:sldLayoutId id="2147488153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77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5pPr>
      <a:lvl6pPr marL="439680" algn="l" rtl="0" eaLnBrk="1" fontAlgn="base" hangingPunct="1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6pPr>
      <a:lvl7pPr marL="879359" algn="l" rtl="0" eaLnBrk="1" fontAlgn="base" hangingPunct="1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7pPr>
      <a:lvl8pPr marL="1319036" algn="l" rtl="0" eaLnBrk="1" fontAlgn="base" hangingPunct="1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8pPr>
      <a:lvl9pPr marL="1758717" algn="l" rtl="0" eaLnBrk="1" fontAlgn="base" hangingPunct="1">
        <a:spcBef>
          <a:spcPct val="0"/>
        </a:spcBef>
        <a:spcAft>
          <a:spcPct val="0"/>
        </a:spcAft>
        <a:defRPr sz="4177">
          <a:solidFill>
            <a:srgbClr val="572314"/>
          </a:solidFill>
          <a:latin typeface="Corbel" pitchFamily="34" charset="0"/>
        </a:defRPr>
      </a:lvl9pPr>
      <a:extLst/>
    </p:titleStyle>
    <p:bodyStyle>
      <a:lvl1pPr marL="350116" indent="-269219" algn="l" rtl="0" eaLnBrk="0" fontAlgn="base" hangingPunct="0">
        <a:spcBef>
          <a:spcPts val="585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091" kern="1200">
          <a:solidFill>
            <a:schemeClr val="tx1"/>
          </a:solidFill>
          <a:latin typeface="+mn-lt"/>
          <a:ea typeface="+mn-ea"/>
          <a:cs typeface="+mn-cs"/>
        </a:defRPr>
      </a:lvl1pPr>
      <a:lvl2pPr marL="614030" indent="-226780" algn="l" rtl="0" eaLnBrk="0" fontAlgn="base" hangingPunct="0">
        <a:spcBef>
          <a:spcPts val="533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673" kern="1200">
          <a:solidFill>
            <a:schemeClr val="tx1"/>
          </a:solidFill>
          <a:latin typeface="+mn-lt"/>
          <a:ea typeface="+mn-ea"/>
          <a:cs typeface="+mn-cs"/>
        </a:defRPr>
      </a:lvl2pPr>
      <a:lvl3pPr marL="850093" indent="-21882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053001" indent="-165775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1921" kern="1200">
          <a:solidFill>
            <a:schemeClr val="tx1"/>
          </a:solidFill>
          <a:latin typeface="+mn-lt"/>
          <a:ea typeface="+mn-ea"/>
          <a:cs typeface="+mn-cs"/>
        </a:defRPr>
      </a:lvl4pPr>
      <a:lvl5pPr marL="1245300" indent="-175058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1921" kern="1200">
          <a:solidFill>
            <a:schemeClr val="tx1"/>
          </a:solidFill>
          <a:latin typeface="+mn-lt"/>
          <a:ea typeface="+mn-ea"/>
          <a:cs typeface="+mn-cs"/>
        </a:defRPr>
      </a:lvl5pPr>
      <a:lvl6pPr marL="1450919" indent="-17587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1653167" indent="-17587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1846638" indent="-17587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2048895" indent="-17587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2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96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793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190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587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983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380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0777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5174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88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7" r:id="rId1"/>
    <p:sldLayoutId id="2147488168" r:id="rId2"/>
    <p:sldLayoutId id="2147488169" r:id="rId3"/>
    <p:sldLayoutId id="2147488170" r:id="rId4"/>
    <p:sldLayoutId id="2147488171" r:id="rId5"/>
    <p:sldLayoutId id="2147488172" r:id="rId6"/>
    <p:sldLayoutId id="2147488173" r:id="rId7"/>
    <p:sldLayoutId id="2147488174" r:id="rId8"/>
    <p:sldLayoutId id="2147488175" r:id="rId9"/>
    <p:sldLayoutId id="2147488176" r:id="rId10"/>
    <p:sldLayoutId id="2147488177" r:id="rId11"/>
    <p:sldLayoutId id="21474881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0" r:id="rId1"/>
    <p:sldLayoutId id="2147488181" r:id="rId2"/>
    <p:sldLayoutId id="2147488182" r:id="rId3"/>
    <p:sldLayoutId id="2147488183" r:id="rId4"/>
    <p:sldLayoutId id="2147488184" r:id="rId5"/>
    <p:sldLayoutId id="2147488185" r:id="rId6"/>
    <p:sldLayoutId id="2147488186" r:id="rId7"/>
    <p:sldLayoutId id="2147488187" r:id="rId8"/>
    <p:sldLayoutId id="2147488188" r:id="rId9"/>
    <p:sldLayoutId id="2147488189" r:id="rId10"/>
    <p:sldLayoutId id="2147488190" r:id="rId11"/>
    <p:sldLayoutId id="21474881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9F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hangingPunct="1">
              <a:defRPr/>
            </a:pPr>
            <a:fld id="{18E8D4C0-C4BD-42A3-A4C6-77009CA14E13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2" r:id="rId1"/>
    <p:sldLayoutId id="2147488243" r:id="rId2"/>
    <p:sldLayoutId id="2147488244" r:id="rId3"/>
    <p:sldLayoutId id="2147488245" r:id="rId4"/>
    <p:sldLayoutId id="2147488246" r:id="rId5"/>
    <p:sldLayoutId id="2147488247" r:id="rId6"/>
    <p:sldLayoutId id="2147488248" r:id="rId7"/>
    <p:sldLayoutId id="2147488249" r:id="rId8"/>
    <p:sldLayoutId id="2147488250" r:id="rId9"/>
    <p:sldLayoutId id="2147488251" r:id="rId10"/>
    <p:sldLayoutId id="21474882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00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3" r:id="rId1"/>
    <p:sldLayoutId id="2147488294" r:id="rId2"/>
    <p:sldLayoutId id="2147488295" r:id="rId3"/>
    <p:sldLayoutId id="2147488296" r:id="rId4"/>
    <p:sldLayoutId id="2147488297" r:id="rId5"/>
    <p:sldLayoutId id="2147488298" r:id="rId6"/>
    <p:sldLayoutId id="2147488299" r:id="rId7"/>
    <p:sldLayoutId id="2147488300" r:id="rId8"/>
    <p:sldLayoutId id="2147488301" r:id="rId9"/>
    <p:sldLayoutId id="2147488302" r:id="rId10"/>
    <p:sldLayoutId id="2147488303" r:id="rId11"/>
    <p:sldLayoutId id="2147488304" r:id="rId12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4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4" y="1458004"/>
            <a:ext cx="7848000" cy="2713499"/>
          </a:xfrm>
          <a:prstGeom prst="rect">
            <a:avLst/>
          </a:prstGeom>
        </p:spPr>
        <p:txBody>
          <a:bodyPr vert="horz" lIns="0" tIns="93447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3" y="4383684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srgbClr val="FF4E39"/>
                </a:solidFill>
                <a:latin typeface="Arial"/>
                <a:ea typeface="+mn-ea"/>
                <a:cs typeface="Arial" charset="0"/>
              </a:rPr>
              <a:t>www.сайт.ru</a:t>
            </a:r>
            <a:endParaRPr lang="ru-RU" dirty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1" y="4383018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fld id="{90A8CD38-519D-BA4E-A1CD-80F900F18B87}" type="slidenum">
              <a:rPr lang="en-US" smtClean="0">
                <a:latin typeface="Arial"/>
                <a:ea typeface="+mn-ea"/>
                <a:cs typeface="Arial" charset="0"/>
              </a:rPr>
              <a:pPr defTabSz="4564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65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45646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b="1" cap="all" dirty="0" smtClean="0">
              <a:solidFill>
                <a:srgbClr val="FF4E39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9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456464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8" indent="-342348" algn="l" defTabSz="456464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749" indent="-285286" algn="l" defTabSz="45646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150" indent="-228232" algn="l" defTabSz="456464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7608" indent="-228232" algn="l" defTabSz="456464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4070" indent="-228232" algn="l" defTabSz="456464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053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83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42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01" indent="-228232" algn="l" defTabSz="4564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4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5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98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2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1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76" algn="l" defTabSz="456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8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7" r:id="rId1"/>
    <p:sldLayoutId id="2147488308" r:id="rId2"/>
    <p:sldLayoutId id="2147488309" r:id="rId3"/>
    <p:sldLayoutId id="2147488310" r:id="rId4"/>
    <p:sldLayoutId id="2147488311" r:id="rId5"/>
    <p:sldLayoutId id="2147488312" r:id="rId6"/>
    <p:sldLayoutId id="2147488313" r:id="rId7"/>
    <p:sldLayoutId id="2147488314" r:id="rId8"/>
    <p:sldLayoutId id="2147488315" r:id="rId9"/>
    <p:sldLayoutId id="2147488316" r:id="rId10"/>
    <p:sldLayoutId id="2147488317" r:id="rId11"/>
    <p:sldLayoutId id="214748831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2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20" r:id="rId1"/>
    <p:sldLayoutId id="2147488321" r:id="rId2"/>
    <p:sldLayoutId id="2147488322" r:id="rId3"/>
    <p:sldLayoutId id="2147488323" r:id="rId4"/>
    <p:sldLayoutId id="2147488324" r:id="rId5"/>
    <p:sldLayoutId id="2147488325" r:id="rId6"/>
    <p:sldLayoutId id="2147488326" r:id="rId7"/>
    <p:sldLayoutId id="2147488327" r:id="rId8"/>
    <p:sldLayoutId id="2147488328" r:id="rId9"/>
    <p:sldLayoutId id="2147488329" r:id="rId10"/>
    <p:sldLayoutId id="2147488330" r:id="rId11"/>
    <p:sldLayoutId id="214748833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42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8" r:id="rId1"/>
    <p:sldLayoutId id="2147488359" r:id="rId2"/>
    <p:sldLayoutId id="2147488360" r:id="rId3"/>
    <p:sldLayoutId id="2147488361" r:id="rId4"/>
    <p:sldLayoutId id="2147488362" r:id="rId5"/>
    <p:sldLayoutId id="2147488363" r:id="rId6"/>
    <p:sldLayoutId id="2147488364" r:id="rId7"/>
    <p:sldLayoutId id="2147488365" r:id="rId8"/>
    <p:sldLayoutId id="2147488366" r:id="rId9"/>
    <p:sldLayoutId id="2147488367" r:id="rId10"/>
    <p:sldLayoutId id="2147488368" r:id="rId11"/>
    <p:sldLayoutId id="2147488369" r:id="rId12"/>
    <p:sldLayoutId id="2147488370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4737D299-926D-4C4E-8A81-4878258DAD21}" type="datetime1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>
              <a:defRPr/>
            </a:pPr>
            <a:fld id="{7B82A769-EBA0-49DA-9ABF-34B3FEB3DBAE}" type="slidenum">
              <a:rPr lang="ru-RU" altLang="ru-RU">
                <a:latin typeface="Calibri" panose="020F0502020204030204" pitchFamily="34" charset="0"/>
                <a:ea typeface="+mn-ea"/>
              </a:rPr>
              <a:pPr defTabSz="914400"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43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2" r:id="rId1"/>
    <p:sldLayoutId id="2147488373" r:id="rId2"/>
    <p:sldLayoutId id="2147488374" r:id="rId3"/>
    <p:sldLayoutId id="2147488375" r:id="rId4"/>
    <p:sldLayoutId id="2147488376" r:id="rId5"/>
    <p:sldLayoutId id="2147488377" r:id="rId6"/>
    <p:sldLayoutId id="2147488378" r:id="rId7"/>
    <p:sldLayoutId id="2147488379" r:id="rId8"/>
    <p:sldLayoutId id="2147488380" r:id="rId9"/>
    <p:sldLayoutId id="2147488381" r:id="rId10"/>
    <p:sldLayoutId id="2147488382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AD70BFEB-C61A-433B-825A-170F5726508F}" type="datetime1">
              <a:rPr lang="ru-RU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24.10.2023</a:t>
            </a:fld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>
              <a:defRPr/>
            </a:pPr>
            <a:fld id="{1AB4A39D-0911-4F6B-A1CE-109277DAF0C0}" type="slidenum">
              <a:rPr lang="ru-RU" altLang="ru-RU">
                <a:latin typeface="Calibri" panose="020F0502020204030204" pitchFamily="34" charset="0"/>
                <a:ea typeface="+mn-ea"/>
              </a:rPr>
              <a:pPr defTabSz="914400"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005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84" r:id="rId1"/>
    <p:sldLayoutId id="2147488385" r:id="rId2"/>
    <p:sldLayoutId id="2147488386" r:id="rId3"/>
    <p:sldLayoutId id="2147488387" r:id="rId4"/>
    <p:sldLayoutId id="2147488388" r:id="rId5"/>
    <p:sldLayoutId id="2147488389" r:id="rId6"/>
    <p:sldLayoutId id="2147488390" r:id="rId7"/>
    <p:sldLayoutId id="2147488391" r:id="rId8"/>
    <p:sldLayoutId id="2147488392" r:id="rId9"/>
    <p:sldLayoutId id="2147488393" r:id="rId10"/>
    <p:sldLayoutId id="2147488394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93" tIns="45144" rIns="90293" bIns="4514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830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83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8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58" r:id="rId1"/>
    <p:sldLayoutId id="2147488459" r:id="rId2"/>
    <p:sldLayoutId id="2147488460" r:id="rId3"/>
    <p:sldLayoutId id="2147488461" r:id="rId4"/>
    <p:sldLayoutId id="2147488462" r:id="rId5"/>
    <p:sldLayoutId id="2147488463" r:id="rId6"/>
    <p:sldLayoutId id="2147488464" r:id="rId7"/>
    <p:sldLayoutId id="2147488465" r:id="rId8"/>
    <p:sldLayoutId id="2147488466" r:id="rId9"/>
    <p:sldLayoutId id="2147488467" r:id="rId10"/>
    <p:sldLayoutId id="2147488468" r:id="rId11"/>
    <p:sldLayoutId id="214748846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4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9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44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9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625" indent="-338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656" indent="-282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6" indent="-22574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0200" indent="-22574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1688" indent="-22574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3168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4657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6151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622" indent="-22574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9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80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72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6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54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41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429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916" algn="l" defTabSz="90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85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40" r:id="rId1"/>
    <p:sldLayoutId id="2147488541" r:id="rId2"/>
    <p:sldLayoutId id="2147488542" r:id="rId3"/>
    <p:sldLayoutId id="2147488543" r:id="rId4"/>
    <p:sldLayoutId id="2147488544" r:id="rId5"/>
    <p:sldLayoutId id="2147488545" r:id="rId6"/>
    <p:sldLayoutId id="2147488546" r:id="rId7"/>
    <p:sldLayoutId id="2147488547" r:id="rId8"/>
    <p:sldLayoutId id="2147488548" r:id="rId9"/>
    <p:sldLayoutId id="2147488549" r:id="rId10"/>
    <p:sldLayoutId id="2147488550" r:id="rId11"/>
    <p:sldLayoutId id="2147488551" r:id="rId12"/>
    <p:sldLayoutId id="2147488552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ctr" defTabSz="800905">
              <a:defRPr sz="1400" b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9" tIns="45197" rIns="90399" bIns="45197" numCol="1" anchor="t" anchorCtr="0" compatLnSpc="1">
            <a:prstTxWarp prst="textNoShape">
              <a:avLst/>
            </a:prstTxWarp>
          </a:bodyPr>
          <a:lstStyle>
            <a:lvl1pPr algn="r" defTabSz="800905">
              <a:defRPr sz="1400" b="0" smtClean="0">
                <a:solidFill>
                  <a:srgbClr val="000000"/>
                </a:solidFill>
                <a:effectLst/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 hangingPunct="1">
              <a:defRPr/>
            </a:pPr>
            <a:fld id="{A4223DEB-8178-4FC5-8EE8-35EEFF5C8857}" type="slidenum">
              <a:rPr lang="ru-RU"/>
              <a:pPr eaLnBrk="1" hangingPunct="1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91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4" r:id="rId1"/>
    <p:sldLayoutId id="2147488555" r:id="rId2"/>
    <p:sldLayoutId id="2147488556" r:id="rId3"/>
    <p:sldLayoutId id="2147488557" r:id="rId4"/>
    <p:sldLayoutId id="2147488558" r:id="rId5"/>
    <p:sldLayoutId id="2147488559" r:id="rId6"/>
    <p:sldLayoutId id="2147488560" r:id="rId7"/>
    <p:sldLayoutId id="2147488561" r:id="rId8"/>
    <p:sldLayoutId id="2147488562" r:id="rId9"/>
    <p:sldLayoutId id="2147488563" r:id="rId10"/>
    <p:sldLayoutId id="2147488564" r:id="rId11"/>
    <p:sldLayoutId id="2147488565" r:id="rId12"/>
    <p:sldLayoutId id="2147488566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0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0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04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80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713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6059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8074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096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2093" indent="-22600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3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9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7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8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90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16" algn="l" defTabSz="90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7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59" tIns="45126" rIns="90259" bIns="4512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799689" eaLnBrk="1" hangingPunct="1">
              <a:defRPr/>
            </a:pPr>
            <a:fld id="{BFA588C9-873B-487C-B46E-F12BFC311146}" type="slidenum">
              <a:rPr lang="ru-RU" smtClean="0">
                <a:solidFill>
                  <a:srgbClr val="000000"/>
                </a:solidFill>
                <a:latin typeface="Verdana" pitchFamily="34" charset="0"/>
              </a:rPr>
              <a:pPr defTabSz="799689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1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8" r:id="rId1"/>
    <p:sldLayoutId id="2147488569" r:id="rId2"/>
    <p:sldLayoutId id="2147488570" r:id="rId3"/>
    <p:sldLayoutId id="2147488571" r:id="rId4"/>
    <p:sldLayoutId id="2147488572" r:id="rId5"/>
    <p:sldLayoutId id="2147488573" r:id="rId6"/>
    <p:sldLayoutId id="2147488574" r:id="rId7"/>
    <p:sldLayoutId id="2147488575" r:id="rId8"/>
    <p:sldLayoutId id="2147488576" r:id="rId9"/>
    <p:sldLayoutId id="2147488577" r:id="rId10"/>
    <p:sldLayoutId id="2147488578" r:id="rId11"/>
    <p:sldLayoutId id="2147488579" r:id="rId12"/>
    <p:sldLayoutId id="214749160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3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6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399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53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504" indent="-33850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3396" indent="-28206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8316" indent="-22566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9640" indent="-2256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0970" indent="-225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2292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3620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4954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268" indent="-22566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328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659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993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3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660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98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31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644" algn="l" defTabSz="9026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8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81" r:id="rId1"/>
    <p:sldLayoutId id="2147488582" r:id="rId2"/>
    <p:sldLayoutId id="2147488583" r:id="rId3"/>
    <p:sldLayoutId id="2147488584" r:id="rId4"/>
    <p:sldLayoutId id="2147488585" r:id="rId5"/>
    <p:sldLayoutId id="2147488586" r:id="rId6"/>
    <p:sldLayoutId id="2147488587" r:id="rId7"/>
    <p:sldLayoutId id="2147488588" r:id="rId8"/>
    <p:sldLayoutId id="2147488589" r:id="rId9"/>
    <p:sldLayoutId id="2147488590" r:id="rId10"/>
    <p:sldLayoutId id="2147488591" r:id="rId11"/>
    <p:sldLayoutId id="214748859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5415" y="0"/>
            <a:ext cx="6262687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85" tIns="45439" rIns="90885" bIns="45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6" y="937022"/>
            <a:ext cx="8108950" cy="370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5" tIns="45439" rIns="90885" bIns="45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41094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5" tIns="45439" rIns="90885" bIns="454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defTabSz="913022">
              <a:defRPr/>
            </a:pPr>
            <a:fld id="{67D0D2FF-8014-4AC1-A889-8A87AC6A55AF}" type="slidenum">
              <a:rPr lang="ru-RU" altLang="ru-RU" smtClean="0">
                <a:solidFill>
                  <a:prstClr val="white"/>
                </a:solidFill>
                <a:ea typeface="+mn-ea"/>
                <a:cs typeface="Arial" charset="0"/>
              </a:rPr>
              <a:pPr defTabSz="913022">
                <a:defRPr/>
              </a:pPr>
              <a:t>‹#›</a:t>
            </a:fld>
            <a:endParaRPr lang="ru-RU" altLang="ru-RU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445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08919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63372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17825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37627" indent="-337627" algn="l" rtl="0" eaLnBrk="0" fontAlgn="base" hangingPunct="0">
        <a:spcBef>
          <a:spcPct val="6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5482" indent="-280557" algn="l" rtl="0" eaLnBrk="0" fontAlgn="base" hangingPunct="0">
        <a:spcBef>
          <a:spcPct val="6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33342" indent="-223495" algn="l" rtl="0" eaLnBrk="0" fontAlgn="base" hangingPunct="0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86676" indent="-223495" algn="l" rtl="0" eaLnBrk="0" fontAlgn="base" hangingPunct="0">
        <a:spcBef>
          <a:spcPct val="6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43186" indent="-223495" algn="l" rtl="0" eaLnBrk="0" fontAlgn="base" hangingPunct="0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99480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53930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08378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62827" indent="-227230" algn="l" rtl="0" eaLnBrk="1" fontAlgn="base" hangingPunct="1">
        <a:spcBef>
          <a:spcPct val="6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5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1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72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25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273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15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157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608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4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4" r:id="rId1"/>
    <p:sldLayoutId id="2147488595" r:id="rId2"/>
    <p:sldLayoutId id="2147488596" r:id="rId3"/>
    <p:sldLayoutId id="2147488597" r:id="rId4"/>
    <p:sldLayoutId id="2147488598" r:id="rId5"/>
    <p:sldLayoutId id="2147488599" r:id="rId6"/>
    <p:sldLayoutId id="2147488600" r:id="rId7"/>
    <p:sldLayoutId id="2147488601" r:id="rId8"/>
    <p:sldLayoutId id="2147488602" r:id="rId9"/>
    <p:sldLayoutId id="2147488603" r:id="rId10"/>
    <p:sldLayoutId id="2147488604" r:id="rId11"/>
    <p:sldLayoutId id="214748860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9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05" r:id="rId1"/>
    <p:sldLayoutId id="2147488806" r:id="rId2"/>
    <p:sldLayoutId id="2147488807" r:id="rId3"/>
    <p:sldLayoutId id="2147488808" r:id="rId4"/>
    <p:sldLayoutId id="2147488809" r:id="rId5"/>
    <p:sldLayoutId id="2147488810" r:id="rId6"/>
    <p:sldLayoutId id="2147488811" r:id="rId7"/>
    <p:sldLayoutId id="2147488812" r:id="rId8"/>
    <p:sldLayoutId id="2147488813" r:id="rId9"/>
    <p:sldLayoutId id="2147488814" r:id="rId10"/>
    <p:sldLayoutId id="2147488815" r:id="rId11"/>
    <p:sldLayoutId id="21474888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5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8" r:id="rId1"/>
    <p:sldLayoutId id="2147488819" r:id="rId2"/>
    <p:sldLayoutId id="2147488820" r:id="rId3"/>
    <p:sldLayoutId id="2147488821" r:id="rId4"/>
    <p:sldLayoutId id="2147488822" r:id="rId5"/>
    <p:sldLayoutId id="2147488823" r:id="rId6"/>
    <p:sldLayoutId id="2147488824" r:id="rId7"/>
    <p:sldLayoutId id="2147488825" r:id="rId8"/>
    <p:sldLayoutId id="2147488826" r:id="rId9"/>
    <p:sldLayoutId id="2147488827" r:id="rId10"/>
    <p:sldLayoutId id="2147488828" r:id="rId11"/>
    <p:sldLayoutId id="214748882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7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68" r:id="rId1"/>
    <p:sldLayoutId id="2147488969" r:id="rId2"/>
    <p:sldLayoutId id="2147488970" r:id="rId3"/>
    <p:sldLayoutId id="2147488971" r:id="rId4"/>
    <p:sldLayoutId id="2147488972" r:id="rId5"/>
    <p:sldLayoutId id="2147488973" r:id="rId6"/>
    <p:sldLayoutId id="2147488974" r:id="rId7"/>
    <p:sldLayoutId id="2147488975" r:id="rId8"/>
    <p:sldLayoutId id="2147488976" r:id="rId9"/>
    <p:sldLayoutId id="2147488977" r:id="rId10"/>
    <p:sldLayoutId id="2147488978" r:id="rId11"/>
    <p:sldLayoutId id="214748897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6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81" r:id="rId1"/>
    <p:sldLayoutId id="2147488982" r:id="rId2"/>
    <p:sldLayoutId id="2147488983" r:id="rId3"/>
    <p:sldLayoutId id="2147488984" r:id="rId4"/>
    <p:sldLayoutId id="2147488985" r:id="rId5"/>
    <p:sldLayoutId id="2147488986" r:id="rId6"/>
    <p:sldLayoutId id="2147488987" r:id="rId7"/>
    <p:sldLayoutId id="2147488988" r:id="rId8"/>
    <p:sldLayoutId id="2147488989" r:id="rId9"/>
    <p:sldLayoutId id="2147488990" r:id="rId10"/>
    <p:sldLayoutId id="2147488991" r:id="rId11"/>
    <p:sldLayoutId id="214748899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49" y="1173957"/>
            <a:ext cx="8339139" cy="350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7981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55562" y="4867276"/>
            <a:ext cx="576263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CF96F97B-4319-4E97-8060-02C3A793D1A1}" type="slidenum">
              <a:rPr lang="ru-RU">
                <a:solidFill>
                  <a:srgbClr val="FFFFFF"/>
                </a:solidFill>
                <a:ea typeface="+mn-ea"/>
              </a:rPr>
              <a:pPr defTabSz="914400" eaLnBrk="1" hangingPunct="1">
                <a:defRPr/>
              </a:pPr>
              <a:t>‹#›</a:t>
            </a:fld>
            <a:endParaRPr lang="ru-RU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40481"/>
            <a:ext cx="73485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63" rIns="91320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>
            <a:off x="463551" y="4872037"/>
            <a:ext cx="0" cy="2714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91320" tIns="45663" rIns="91320" bIns="45663"/>
          <a:lstStyle/>
          <a:p>
            <a:pPr defTabSz="914400" eaLnBrk="1" hangingPunct="1">
              <a:defRPr/>
            </a:pPr>
            <a:endParaRPr lang="ru-RU" b="1">
              <a:solidFill>
                <a:srgbClr val="002E5C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4" r:id="rId1"/>
    <p:sldLayoutId id="2147488995" r:id="rId2"/>
    <p:sldLayoutId id="2147488996" r:id="rId3"/>
    <p:sldLayoutId id="2147488997" r:id="rId4"/>
    <p:sldLayoutId id="2147488998" r:id="rId5"/>
    <p:sldLayoutId id="2147488999" r:id="rId6"/>
    <p:sldLayoutId id="2147489000" r:id="rId7"/>
    <p:sldLayoutId id="2147489001" r:id="rId8"/>
    <p:sldLayoutId id="2147489002" r:id="rId9"/>
    <p:sldLayoutId id="2147489003" r:id="rId10"/>
    <p:sldLayoutId id="2147489004" r:id="rId11"/>
    <p:sldLayoutId id="2147489005" r:id="rId12"/>
  </p:sldLayoutIdLst>
  <p:transition spd="med">
    <p:pull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5pPr>
      <a:lvl6pPr marL="45663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6pPr>
      <a:lvl7pPr marL="913263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7pPr>
      <a:lvl8pPr marL="1369893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8pPr>
      <a:lvl9pPr marL="182652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34" charset="0"/>
        </a:defRPr>
      </a:lvl9pPr>
    </p:titleStyle>
    <p:bodyStyle>
      <a:lvl1pPr marL="266700" indent="-26670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Font typeface="Trebuchet MS" pitchFamily="34" charset="0"/>
        <a:buChar char="●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670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Font typeface="Trebuchet MS" pitchFamily="34" charset="0"/>
        <a:buChar char="●"/>
        <a:defRPr sz="2400">
          <a:solidFill>
            <a:schemeClr val="tx1"/>
          </a:solidFill>
          <a:latin typeface="+mn-lt"/>
        </a:defRPr>
      </a:lvl2pPr>
      <a:lvl3pPr marL="12303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367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470" indent="-22831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100" indent="-22831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731" indent="-22831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360" indent="-22831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4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0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43" algn="l" defTabSz="913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59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defTabSz="457153" fontAlgn="auto">
              <a:spcBef>
                <a:spcPts val="0"/>
              </a:spcBef>
              <a:spcAft>
                <a:spcPts val="0"/>
              </a:spcAft>
              <a:defRPr sz="1200" b="0" i="1">
                <a:solidFill>
                  <a:srgbClr val="FF4E39"/>
                </a:solidFill>
                <a:latin typeface="Arial"/>
                <a:ea typeface="ＭＳ Ｐゴシック" pitchFamily="34" charset="-128"/>
              </a:defRPr>
            </a:lvl1pPr>
          </a:lstStyle>
          <a:p>
            <a:pPr eaLnBrk="1" hangingPunct="1">
              <a:defRPr/>
            </a:pPr>
            <a:r>
              <a:rPr lang="pl-PL">
                <a:cs typeface="Arial" charset="0"/>
              </a:rPr>
              <a:t>www.сайт.ru</a:t>
            </a:r>
            <a:endParaRPr lang="ru-RU" dirty="0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defTabSz="457153" fontAlgn="auto">
              <a:spcBef>
                <a:spcPts val="0"/>
              </a:spcBef>
              <a:spcAft>
                <a:spcPts val="0"/>
              </a:spcAft>
              <a:defRPr sz="1200" b="0" i="0" cap="none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 eaLnBrk="1" hangingPunct="1">
              <a:defRPr/>
            </a:pPr>
            <a:fld id="{C13471F5-36B9-4441-9BD3-8DE15EBD0B54}" type="slidenum">
              <a:rPr lang="en-US">
                <a:cs typeface="Arial" charset="0"/>
              </a:rPr>
              <a:pPr eaLnBrk="1" hangingPunct="1">
                <a:defRPr/>
              </a:pPr>
              <a:t>‹#›</a:t>
            </a:fld>
            <a:endParaRPr lang="ru-RU" dirty="0"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80" r:id="rId1"/>
    <p:sldLayoutId id="2147489081" r:id="rId2"/>
    <p:sldLayoutId id="2147489082" r:id="rId3"/>
    <p:sldLayoutId id="2147489083" r:id="rId4"/>
    <p:sldLayoutId id="2147489084" r:id="rId5"/>
    <p:sldLayoutId id="2147489085" r:id="rId6"/>
    <p:sldLayoutId id="2147489086" r:id="rId7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59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defTabSz="457153" eaLnBrk="1" fontAlgn="auto" hangingPunct="1">
              <a:spcBef>
                <a:spcPts val="0"/>
              </a:spcBef>
              <a:spcAft>
                <a:spcPts val="0"/>
              </a:spcAft>
              <a:defRPr sz="1200" b="0" i="1">
                <a:solidFill>
                  <a:srgbClr val="FF4E39"/>
                </a:solidFill>
                <a:latin typeface="Arial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defTabSz="457153" eaLnBrk="1" fontAlgn="auto" hangingPunct="1">
              <a:spcBef>
                <a:spcPts val="0"/>
              </a:spcBef>
              <a:spcAft>
                <a:spcPts val="0"/>
              </a:spcAft>
              <a:defRPr sz="1200" b="0" i="0" cap="none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1E5F4D3-0203-43D1-8AFB-ACEF857349B7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1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02" r:id="rId1"/>
    <p:sldLayoutId id="2147489103" r:id="rId2"/>
    <p:sldLayoutId id="2147489104" r:id="rId3"/>
    <p:sldLayoutId id="2147489105" r:id="rId4"/>
    <p:sldLayoutId id="2147489106" r:id="rId5"/>
    <p:sldLayoutId id="2147489107" r:id="rId6"/>
    <p:sldLayoutId id="2147489108" r:id="rId7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47700" y="485775"/>
            <a:ext cx="7848600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  <a:endParaRPr lang="ru-RU" alt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700" y="1458516"/>
            <a:ext cx="7848600" cy="2713434"/>
          </a:xfrm>
          <a:prstGeom prst="rect">
            <a:avLst/>
          </a:prstGeom>
        </p:spPr>
        <p:txBody>
          <a:bodyPr vert="horz" lIns="0" tIns="9359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700" y="4383882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defTabSz="457153" eaLnBrk="1" fontAlgn="auto" hangingPunct="1">
              <a:spcBef>
                <a:spcPts val="0"/>
              </a:spcBef>
              <a:spcAft>
                <a:spcPts val="0"/>
              </a:spcAft>
              <a:defRPr sz="1200" b="0" i="1">
                <a:solidFill>
                  <a:srgbClr val="FF4E39"/>
                </a:solidFill>
                <a:latin typeface="Arial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pl-PL"/>
              <a:t>www.сайт.ru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" y="4382691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defTabSz="457153" eaLnBrk="1" fontAlgn="auto" hangingPunct="1">
              <a:spcBef>
                <a:spcPts val="0"/>
              </a:spcBef>
              <a:spcAft>
                <a:spcPts val="0"/>
              </a:spcAft>
              <a:defRPr sz="1200" b="0" i="0" cap="none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C49D803-597B-4AF7-9276-8C19E4C72E5C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62113" y="241697"/>
            <a:ext cx="914400" cy="685800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 defTabSz="4571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>
              <a:solidFill>
                <a:srgbClr val="FF4E3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8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11" r:id="rId1"/>
    <p:sldLayoutId id="2147489112" r:id="rId2"/>
    <p:sldLayoutId id="2147489113" r:id="rId3"/>
    <p:sldLayoutId id="2147489114" r:id="rId4"/>
    <p:sldLayoutId id="2147489115" r:id="rId5"/>
    <p:sldLayoutId id="2147489116" r:id="rId6"/>
    <p:sldLayoutId id="2147489117" r:id="rId7"/>
  </p:sldLayoutIdLst>
  <p:transition/>
  <p:hf hd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1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b="1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4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4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95" tIns="45245" rIns="90495" bIns="4524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Arial" charset="0"/>
              </a:defRPr>
            </a:lvl1pPr>
          </a:lstStyle>
          <a:p>
            <a:pPr defTabSz="914400" eaLnBrk="1" hangingPunct="1">
              <a:defRPr/>
            </a:pPr>
            <a:fld id="{BFA588C9-873B-487C-B46E-F12BFC311146}" type="slidenum">
              <a:rPr lang="ru-RU">
                <a:solidFill>
                  <a:srgbClr val="000000"/>
                </a:solidFill>
                <a:latin typeface="Verdana" pitchFamily="34" charset="0"/>
              </a:rPr>
              <a:pPr defTabSz="914400" eaLnBrk="1" hangingPunct="1">
                <a:defRPr/>
              </a:pPr>
              <a:t>‹#›</a:t>
            </a:fld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0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44" r:id="rId1"/>
    <p:sldLayoutId id="2147489145" r:id="rId2"/>
    <p:sldLayoutId id="2147489146" r:id="rId3"/>
    <p:sldLayoutId id="2147489147" r:id="rId4"/>
    <p:sldLayoutId id="2147489148" r:id="rId5"/>
    <p:sldLayoutId id="2147489149" r:id="rId6"/>
    <p:sldLayoutId id="2147489150" r:id="rId7"/>
    <p:sldLayoutId id="2147489151" r:id="rId8"/>
    <p:sldLayoutId id="2147489152" r:id="rId9"/>
    <p:sldLayoutId id="2147489153" r:id="rId10"/>
    <p:sldLayoutId id="2147489154" r:id="rId11"/>
    <p:sldLayoutId id="214748915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4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99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74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9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378" indent="-3393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293" indent="-2827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226" indent="-22624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3712" indent="-22624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6204" indent="-22624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8693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1188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87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6164" indent="-22624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9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91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86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85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74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63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459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948" algn="l" defTabSz="904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168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8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8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9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425449"/>
            <a:ext cx="9084733" cy="382270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5400" dirty="0" smtClean="0">
                <a:solidFill>
                  <a:srgbClr val="860000"/>
                </a:solidFill>
              </a:rPr>
              <a:t>Проект </a:t>
            </a:r>
            <a:br>
              <a:rPr lang="ru-RU" sz="5400" dirty="0" smtClean="0">
                <a:solidFill>
                  <a:srgbClr val="860000"/>
                </a:solidFill>
              </a:rPr>
            </a:br>
            <a:r>
              <a:rPr lang="ru-RU" sz="4800" dirty="0" smtClean="0">
                <a:solidFill>
                  <a:srgbClr val="860000"/>
                </a:solidFill>
              </a:rPr>
              <a:t>«</a:t>
            </a:r>
            <a:r>
              <a:rPr lang="ru-RU" sz="4400" dirty="0" smtClean="0">
                <a:solidFill>
                  <a:srgbClr val="860000"/>
                </a:solidFill>
              </a:rPr>
              <a:t>Цифровая</a:t>
            </a:r>
            <a:r>
              <a:rPr lang="ru-RU" sz="4800" dirty="0" smtClean="0">
                <a:solidFill>
                  <a:srgbClr val="860000"/>
                </a:solidFill>
              </a:rPr>
              <a:t> платформа «Управление школьным питанием региона»</a:t>
            </a:r>
            <a:endParaRPr lang="ru-RU" sz="4800" dirty="0">
              <a:solidFill>
                <a:srgbClr val="8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Box 1"/>
          <p:cNvSpPr txBox="1">
            <a:spLocks noChangeArrowheads="1"/>
          </p:cNvSpPr>
          <p:nvPr/>
        </p:nvSpPr>
        <p:spPr bwMode="auto">
          <a:xfrm>
            <a:off x="376192" y="110722"/>
            <a:ext cx="83529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200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РЕАЛИЗАЦИИ ПРОЕКТА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96077040"/>
              </p:ext>
            </p:extLst>
          </p:nvPr>
        </p:nvGraphicFramePr>
        <p:xfrm>
          <a:off x="163533" y="681540"/>
          <a:ext cx="8852260" cy="540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3192156"/>
              </p:ext>
            </p:extLst>
          </p:nvPr>
        </p:nvGraphicFramePr>
        <p:xfrm>
          <a:off x="213242" y="2009113"/>
          <a:ext cx="6977101" cy="69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Стрелка вниз 17"/>
          <p:cNvSpPr/>
          <p:nvPr/>
        </p:nvSpPr>
        <p:spPr>
          <a:xfrm>
            <a:off x="7249080" y="2139566"/>
            <a:ext cx="288032" cy="355902"/>
          </a:xfrm>
          <a:prstGeom prst="downArrow">
            <a:avLst/>
          </a:prstGeom>
          <a:solidFill>
            <a:srgbClr val="A7EA52">
              <a:lumMod val="50000"/>
            </a:srgbClr>
          </a:soli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7262968" y="2930548"/>
            <a:ext cx="288032" cy="359321"/>
          </a:xfrm>
          <a:prstGeom prst="downArrow">
            <a:avLst/>
          </a:prstGeom>
          <a:solidFill>
            <a:srgbClr val="A7EA52">
              <a:lumMod val="50000"/>
            </a:srgbClr>
          </a:soli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260593" y="3703651"/>
            <a:ext cx="288032" cy="359321"/>
          </a:xfrm>
          <a:prstGeom prst="downArrow">
            <a:avLst/>
          </a:prstGeom>
          <a:solidFill>
            <a:srgbClr val="A7EA52">
              <a:lumMod val="50000"/>
            </a:srgbClr>
          </a:soli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311" y="2851288"/>
            <a:ext cx="1488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b="1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5,3%</a:t>
            </a:r>
            <a:endParaRPr lang="ru-RU" sz="1600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55280" y="3645679"/>
            <a:ext cx="138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ru-RU" sz="1600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1 13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129536826"/>
              </p:ext>
            </p:extLst>
          </p:nvPr>
        </p:nvGraphicFramePr>
        <p:xfrm>
          <a:off x="213243" y="2777335"/>
          <a:ext cx="6977101" cy="69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811536454"/>
              </p:ext>
            </p:extLst>
          </p:nvPr>
        </p:nvGraphicFramePr>
        <p:xfrm>
          <a:off x="283492" y="3536102"/>
          <a:ext cx="6977101" cy="69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1474719880"/>
              </p:ext>
            </p:extLst>
          </p:nvPr>
        </p:nvGraphicFramePr>
        <p:xfrm>
          <a:off x="201943" y="1290188"/>
          <a:ext cx="6977101" cy="69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5" name="Стрелка вниз 24"/>
          <p:cNvSpPr/>
          <p:nvPr/>
        </p:nvSpPr>
        <p:spPr>
          <a:xfrm rot="10800000">
            <a:off x="7261272" y="1392131"/>
            <a:ext cx="288032" cy="355902"/>
          </a:xfrm>
          <a:prstGeom prst="downArrow">
            <a:avLst/>
          </a:prstGeom>
          <a:solidFill>
            <a:srgbClr val="A7EA52">
              <a:lumMod val="50000"/>
            </a:srgbClr>
          </a:soli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85344" y="1392132"/>
            <a:ext cx="1558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b="1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r>
              <a:rPr lang="ru-RU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600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55279" y="2056887"/>
            <a:ext cx="1488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b="1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20%</a:t>
            </a:r>
            <a:endParaRPr lang="ru-RU" sz="1600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2560626380"/>
              </p:ext>
            </p:extLst>
          </p:nvPr>
        </p:nvGraphicFramePr>
        <p:xfrm>
          <a:off x="283492" y="4262450"/>
          <a:ext cx="6977101" cy="69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32" name="Стрелка вниз 31"/>
          <p:cNvSpPr/>
          <p:nvPr/>
        </p:nvSpPr>
        <p:spPr>
          <a:xfrm>
            <a:off x="7303115" y="4402481"/>
            <a:ext cx="288032" cy="359321"/>
          </a:xfrm>
          <a:prstGeom prst="downArrow">
            <a:avLst/>
          </a:prstGeom>
          <a:solidFill>
            <a:srgbClr val="A7EA52">
              <a:lumMod val="50000"/>
            </a:srgbClr>
          </a:soli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04347" y="4334893"/>
            <a:ext cx="138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ru-RU" sz="1600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dirty="0" smtClean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b="1" dirty="0" smtClean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24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ru-RU" sz="1600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9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Box 1"/>
          <p:cNvSpPr txBox="1">
            <a:spLocks noChangeArrowheads="1"/>
          </p:cNvSpPr>
          <p:nvPr/>
        </p:nvSpPr>
        <p:spPr bwMode="auto">
          <a:xfrm>
            <a:off x="376192" y="99098"/>
            <a:ext cx="83529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defTabSz="914400" eaLnBrk="1" hangingPunct="1">
              <a:buClr>
                <a:srgbClr val="F14124">
                  <a:lumMod val="75000"/>
                </a:srgbClr>
              </a:buClr>
              <a:buSzPct val="13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sz="2200" dirty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АНКЕТИРОВАНИЯ РОДИТЕЛЕЙ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87866017"/>
              </p:ext>
            </p:extLst>
          </p:nvPr>
        </p:nvGraphicFramePr>
        <p:xfrm>
          <a:off x="132389" y="987814"/>
          <a:ext cx="4971010" cy="181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52576258"/>
              </p:ext>
            </p:extLst>
          </p:nvPr>
        </p:nvGraphicFramePr>
        <p:xfrm>
          <a:off x="4506558" y="1048308"/>
          <a:ext cx="4472246" cy="185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76192" y="680037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fontAlgn="auto" hangingPunct="1">
              <a:spcAft>
                <a:spcPts val="0"/>
              </a:spcAft>
            </a:pPr>
            <a:r>
              <a:rPr lang="ru-RU" sz="1400" b="1" dirty="0" smtClean="0">
                <a:solidFill>
                  <a:srgbClr val="9A1E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Вопрос. </a:t>
            </a:r>
            <a:r>
              <a:rPr lang="ru-RU" sz="1400" b="1" dirty="0">
                <a:solidFill>
                  <a:srgbClr val="9A1E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Доволен ли Ваш ребенок качеством питания в школьной столовой?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93558579"/>
              </p:ext>
            </p:extLst>
          </p:nvPr>
        </p:nvGraphicFramePr>
        <p:xfrm>
          <a:off x="226236" y="3276600"/>
          <a:ext cx="4515097" cy="178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43759397"/>
              </p:ext>
            </p:extLst>
          </p:nvPr>
        </p:nvGraphicFramePr>
        <p:xfrm>
          <a:off x="4424834" y="3217333"/>
          <a:ext cx="4854633" cy="184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76192" y="2812753"/>
            <a:ext cx="8260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fontAlgn="auto" hangingPunct="1">
              <a:spcAft>
                <a:spcPts val="0"/>
              </a:spcAft>
            </a:pPr>
            <a:r>
              <a:rPr lang="ru-RU" sz="1400" b="1" dirty="0" smtClean="0">
                <a:solidFill>
                  <a:srgbClr val="9A1E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Вопрос. </a:t>
            </a:r>
            <a:r>
              <a:rPr lang="ru-RU" sz="1400" b="1" dirty="0">
                <a:solidFill>
                  <a:srgbClr val="9A1E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ли мероприятия, посвященные здоровому питанию в школе для детей и их родителей</a:t>
            </a:r>
            <a:r>
              <a:rPr lang="ru-RU" sz="1400" b="1" dirty="0" smtClean="0">
                <a:solidFill>
                  <a:srgbClr val="9A1E2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ru-RU" sz="1400" b="1" dirty="0">
              <a:solidFill>
                <a:srgbClr val="9A1E2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439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Box 1"/>
          <p:cNvSpPr txBox="1">
            <a:spLocks noChangeArrowheads="1"/>
          </p:cNvSpPr>
          <p:nvPr/>
        </p:nvSpPr>
        <p:spPr bwMode="auto">
          <a:xfrm>
            <a:off x="467544" y="103209"/>
            <a:ext cx="82809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defTabSz="9144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sz="2200" dirty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МАСШТАБИРОВАНИЕ  ПРОЕКТА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0702915"/>
              </p:ext>
            </p:extLst>
          </p:nvPr>
        </p:nvGraphicFramePr>
        <p:xfrm>
          <a:off x="863600" y="1143000"/>
          <a:ext cx="8008260" cy="344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Выноска 1 4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90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57349"/>
            <a:ext cx="9144000" cy="10858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4800" dirty="0" smtClean="0">
                <a:solidFill>
                  <a:srgbClr val="860000"/>
                </a:solidFill>
              </a:rPr>
              <a:t>Спасибо за внимание!</a:t>
            </a:r>
            <a:endParaRPr lang="ru-RU" sz="4800" dirty="0">
              <a:solidFill>
                <a:srgbClr val="8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7290" y="96639"/>
            <a:ext cx="7779694" cy="34157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</a:t>
            </a:r>
            <a:endParaRPr lang="ru-RU" sz="24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6" y="742240"/>
            <a:ext cx="5200050" cy="3126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223817" y="865400"/>
            <a:ext cx="39644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Качественное и доступное школьное питание – обязательное условие его организации для обеспечения здоровья, успеваемости обучающихся и обороноспособности страны»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066" y="1952656"/>
            <a:ext cx="2195221" cy="15667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3785" y="3484529"/>
            <a:ext cx="3307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>
              <a:defRPr/>
            </a:pPr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914400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Охват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горячим питанием: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ctr" defTabSz="914400" eaLnBrk="1" hangingPunct="1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обучающихся 1-4 классов –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196" y="4236424"/>
            <a:ext cx="8728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БЕРЕЖЛИВОЙ ЗДОРОВЬЕСБЕРЕГАЮЩЕЙ СРЕДЫ ЗА СЧЁТ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ОБЩЕСТВЕННО-ОРИЕНТИРОВАННОГО УСОВЕРШЕНСТВОВАНИЯ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КАЧЕСТВА ШКОЛЬНОГО ПИТАНИЯ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470072" y="1940270"/>
            <a:ext cx="2353014" cy="689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629303" y="2696073"/>
            <a:ext cx="2353014" cy="689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29303" y="3641345"/>
            <a:ext cx="2353014" cy="689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2547682" y="1303981"/>
            <a:ext cx="876343" cy="6342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2530585" y="2058217"/>
            <a:ext cx="910534" cy="622634"/>
            <a:chOff x="9933427" y="4859859"/>
            <a:chExt cx="904790" cy="904790"/>
          </a:xfrm>
        </p:grpSpPr>
        <p:sp>
          <p:nvSpPr>
            <p:cNvPr id="35" name="Овал 34"/>
            <p:cNvSpPr/>
            <p:nvPr/>
          </p:nvSpPr>
          <p:spPr>
            <a:xfrm>
              <a:off x="9933427" y="4859859"/>
              <a:ext cx="904790" cy="90479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169" y="4883504"/>
              <a:ext cx="770761" cy="770761"/>
            </a:xfrm>
            <a:prstGeom prst="rect">
              <a:avLst/>
            </a:prstGeom>
          </p:spPr>
        </p:pic>
      </p:grpSp>
      <p:pic>
        <p:nvPicPr>
          <p:cNvPr id="37" name="Picture 2" descr="E:\Загрузки-Белоглазова\domik1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46" y="1459571"/>
            <a:ext cx="738942" cy="3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29" y="3025541"/>
            <a:ext cx="932689" cy="603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5924" y="1393162"/>
            <a:ext cx="1451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endParaRPr lang="en-US" b="1" dirty="0" smtClean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1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0073" y="3075048"/>
            <a:ext cx="15011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20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107</a:t>
            </a:r>
            <a:r>
              <a:rPr lang="en-US" sz="20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038</a:t>
            </a:r>
          </a:p>
          <a:p>
            <a:pPr lvl="0" algn="ctr" defTabSz="914400" eaLnBrk="1" hangingPunct="1"/>
            <a:r>
              <a:rPr lang="ru-RU" sz="11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обучающихся  </a:t>
            </a:r>
            <a:endParaRPr lang="en-US" sz="1100" b="1" dirty="0" smtClean="0">
              <a:solidFill>
                <a:srgbClr val="86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914400" eaLnBrk="1" hangingPunct="1"/>
            <a:r>
              <a:rPr lang="ru-RU" sz="11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1-4 классов</a:t>
            </a:r>
            <a:endParaRPr lang="ru-RU" sz="1100" b="1" dirty="0">
              <a:solidFill>
                <a:srgbClr val="86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Выноска 1 21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6706" y="2242270"/>
            <a:ext cx="1501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20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718</a:t>
            </a:r>
          </a:p>
          <a:p>
            <a:pPr lvl="0" algn="ctr" defTabSz="914400" eaLnBrk="1" hangingPunct="1"/>
            <a:r>
              <a:rPr lang="ru-RU" sz="1200" b="1" dirty="0" smtClean="0">
                <a:solidFill>
                  <a:srgbClr val="86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</a:t>
            </a:r>
            <a:endParaRPr lang="ru-RU" sz="1200" b="1" dirty="0">
              <a:solidFill>
                <a:srgbClr val="86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2721" y="36368"/>
            <a:ext cx="8152503" cy="6451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</a:t>
            </a:r>
            <a:r>
              <a:rPr lang="ru-RU" sz="24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</a:t>
            </a:r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«Управление </a:t>
            </a:r>
            <a:r>
              <a:rPr lang="ru-RU" sz="24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школьным питанием региона»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13647" y="978442"/>
            <a:ext cx="3259568" cy="1219144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03964" y="865486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46993" y="1087237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46994" y="1333192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46994" y="1579148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57750" y="1849308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8941" y="2625202"/>
            <a:ext cx="1516828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41865" y="1042989"/>
            <a:ext cx="1688950" cy="1235280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586250" y="2358950"/>
            <a:ext cx="5572125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723529" y="2439633"/>
            <a:ext cx="2031011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27703" y="1246879"/>
            <a:ext cx="1558065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6316" y="3967220"/>
            <a:ext cx="1592131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06376" y="3707690"/>
            <a:ext cx="4403968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27465" y="3764168"/>
            <a:ext cx="2979477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788892" y="1544558"/>
            <a:ext cx="435685" cy="309474"/>
          </a:xfrm>
          <a:prstGeom prst="ellipse">
            <a:avLst/>
          </a:prstGeom>
          <a:noFill/>
          <a:ln w="38100" cap="flat" cmpd="sng" algn="ctr">
            <a:solidFill>
              <a:srgbClr val="8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57229"/>
              </p:ext>
            </p:extLst>
          </p:nvPr>
        </p:nvGraphicFramePr>
        <p:xfrm>
          <a:off x="719667" y="927100"/>
          <a:ext cx="7713134" cy="395225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54421"/>
                <a:gridCol w="6958713"/>
              </a:tblGrid>
              <a:tr h="1524924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029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baseline="0" dirty="0" smtClean="0">
                          <a:solidFill>
                            <a:srgbClr val="860000"/>
                          </a:solidFill>
                          <a:effectLst/>
                        </a:rPr>
                        <a:t>1</a:t>
                      </a:r>
                      <a:r>
                        <a:rPr lang="ru-RU" sz="2100" kern="1200" baseline="0" dirty="0">
                          <a:effectLst/>
                        </a:rPr>
                        <a:t> </a:t>
                      </a:r>
                      <a:endParaRPr lang="ru-RU" sz="2100" b="1" kern="1200" baseline="0" dirty="0">
                        <a:solidFill>
                          <a:srgbClr val="86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Анкета «Оцени питание в школе» </a:t>
                      </a:r>
                      <a:r>
                        <a:rPr lang="ru-RU" sz="1800" b="0" baseline="0" dirty="0" smtClean="0">
                          <a:effectLst/>
                        </a:rPr>
                        <a:t>для п</a:t>
                      </a:r>
                      <a:r>
                        <a:rPr lang="ru-RU" sz="1800" b="0" dirty="0" smtClean="0">
                          <a:effectLst/>
                        </a:rPr>
                        <a:t>олучения </a:t>
                      </a:r>
                      <a:r>
                        <a:rPr lang="ru-RU" sz="1800" b="0" baseline="0" dirty="0" smtClean="0">
                          <a:effectLst/>
                        </a:rPr>
                        <a:t>обратной связи от учащихся и их родителей о конкретных блюдах, фактически используемых в школьном меню с помощью </a:t>
                      </a:r>
                      <a:r>
                        <a:rPr lang="en-US" sz="1800" baseline="0" dirty="0" smtClean="0">
                          <a:effectLst/>
                        </a:rPr>
                        <a:t>QR</a:t>
                      </a:r>
                      <a:r>
                        <a:rPr lang="ru-RU" sz="1800" baseline="0" dirty="0" smtClean="0">
                          <a:effectLst/>
                        </a:rPr>
                        <a:t>-кода или ссылки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1212071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029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baseline="0" dirty="0" smtClean="0">
                          <a:solidFill>
                            <a:srgbClr val="860000"/>
                          </a:solidFill>
                          <a:effectLst/>
                        </a:rPr>
                        <a:t>2</a:t>
                      </a:r>
                      <a:endParaRPr lang="ru-RU" sz="2100" b="1" kern="1200" baseline="0" dirty="0">
                        <a:solidFill>
                          <a:srgbClr val="86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Мониторинг</a:t>
                      </a:r>
                      <a:r>
                        <a:rPr lang="ru-RU" sz="1800" b="1" baseline="0" dirty="0" smtClean="0">
                          <a:effectLst/>
                        </a:rPr>
                        <a:t> ежедневного меню </a:t>
                      </a:r>
                      <a:r>
                        <a:rPr lang="ru-RU" sz="1800" baseline="0" dirty="0" smtClean="0">
                          <a:effectLst/>
                        </a:rPr>
                        <a:t>для осуществления контроля соответствия ежедневного меню требованиям СанПиН</a:t>
                      </a:r>
                      <a:endParaRPr lang="ru-RU" sz="18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1215260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algn="ctr" defTabSz="91029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baseline="0" dirty="0" smtClean="0">
                          <a:solidFill>
                            <a:srgbClr val="860000"/>
                          </a:solidFill>
                          <a:effectLst/>
                        </a:rPr>
                        <a:t>3</a:t>
                      </a:r>
                      <a:endParaRPr lang="ru-RU" sz="2100" b="1" kern="1200" baseline="0" dirty="0">
                        <a:solidFill>
                          <a:srgbClr val="86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Организация</a:t>
                      </a:r>
                      <a:r>
                        <a:rPr lang="ru-RU" sz="1800" b="1" baseline="0" dirty="0" smtClean="0">
                          <a:effectLst/>
                        </a:rPr>
                        <a:t> родительского контроля </a:t>
                      </a:r>
                      <a:r>
                        <a:rPr lang="ru-RU" sz="1800" baseline="0" dirty="0" smtClean="0">
                          <a:effectLst/>
                        </a:rPr>
                        <a:t>для оценки качества школьного питания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</a:tbl>
          </a:graphicData>
        </a:graphic>
      </p:graphicFrame>
      <p:sp>
        <p:nvSpPr>
          <p:cNvPr id="29" name="Выноска 1 28"/>
          <p:cNvSpPr/>
          <p:nvPr/>
        </p:nvSpPr>
        <p:spPr>
          <a:xfrm>
            <a:off x="8535225" y="514409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Овал 36"/>
          <p:cNvSpPr/>
          <p:nvPr/>
        </p:nvSpPr>
        <p:spPr bwMode="auto">
          <a:xfrm>
            <a:off x="859706" y="2919692"/>
            <a:ext cx="435685" cy="309474"/>
          </a:xfrm>
          <a:prstGeom prst="ellipse">
            <a:avLst/>
          </a:prstGeom>
          <a:noFill/>
          <a:ln w="38100" cap="flat" cmpd="sng" algn="ctr">
            <a:solidFill>
              <a:srgbClr val="8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876641" y="4113695"/>
            <a:ext cx="435685" cy="309474"/>
          </a:xfrm>
          <a:prstGeom prst="ellipse">
            <a:avLst/>
          </a:prstGeom>
          <a:noFill/>
          <a:ln w="38100" cap="flat" cmpd="sng" algn="ctr">
            <a:solidFill>
              <a:srgbClr val="8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888" y="153106"/>
            <a:ext cx="8686115" cy="450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Цифровая платформа </a:t>
            </a:r>
            <a:b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«Управление </a:t>
            </a:r>
            <a:r>
              <a:rPr 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школьным </a:t>
            </a:r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питанием региона»</a:t>
            </a:r>
            <a:endParaRPr lang="ru-RU" sz="2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782759060"/>
              </p:ext>
            </p:extLst>
          </p:nvPr>
        </p:nvGraphicFramePr>
        <p:xfrm>
          <a:off x="382385" y="1115878"/>
          <a:ext cx="3458095" cy="2836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04" y="1127503"/>
            <a:ext cx="4504522" cy="276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1 5"/>
          <p:cNvSpPr/>
          <p:nvPr/>
        </p:nvSpPr>
        <p:spPr>
          <a:xfrm>
            <a:off x="8535225" y="514409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87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6835" y="0"/>
            <a:ext cx="8152503" cy="596959"/>
          </a:xfrm>
        </p:spPr>
        <p:txBody>
          <a:bodyPr>
            <a:normAutofit fontScale="90000"/>
          </a:bodyPr>
          <a:lstStyle/>
          <a:p>
            <a:pPr marL="0" marR="0" indent="0" algn="ctr">
              <a:lnSpc>
                <a:spcPct val="100000"/>
              </a:lnSpc>
              <a:defRPr/>
            </a:pPr>
            <a:r>
              <a:rPr lang="ru-RU" alt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Выявленные проблемы на этапе диагностики процесса</a:t>
            </a:r>
            <a:br>
              <a:rPr lang="ru-RU" alt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школьного </a:t>
            </a:r>
            <a:r>
              <a:rPr lang="ru-RU" alt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питания</a:t>
            </a:r>
            <a:endParaRPr lang="ru-RU" sz="24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13647" y="978442"/>
            <a:ext cx="3259568" cy="1219144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03964" y="865486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46993" y="1087237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46994" y="1333192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46994" y="1579148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57750" y="1849308"/>
            <a:ext cx="2143125" cy="321469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8941" y="2625202"/>
            <a:ext cx="1516828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41865" y="1042989"/>
            <a:ext cx="1688950" cy="1235280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586250" y="2358950"/>
            <a:ext cx="5572125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723529" y="2439633"/>
            <a:ext cx="2031011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27703" y="1246879"/>
            <a:ext cx="1558065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6316" y="3967220"/>
            <a:ext cx="1592131" cy="629322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06376" y="3707690"/>
            <a:ext cx="4403968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27465" y="3764168"/>
            <a:ext cx="2979477" cy="112148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47308"/>
              </p:ext>
            </p:extLst>
          </p:nvPr>
        </p:nvGraphicFramePr>
        <p:xfrm>
          <a:off x="227703" y="956833"/>
          <a:ext cx="8696625" cy="397387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742362"/>
                <a:gridCol w="6847490"/>
                <a:gridCol w="1106773"/>
              </a:tblGrid>
              <a:tr h="511436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Сложный и трудоемкий процесс обеспечения мониторинга </a:t>
                      </a:r>
                      <a:r>
                        <a:rPr lang="ru-RU" sz="1400" b="0" dirty="0">
                          <a:effectLst/>
                        </a:rPr>
                        <a:t>качества </a:t>
                      </a:r>
                      <a:r>
                        <a:rPr lang="ru-RU" sz="1400" b="0" dirty="0" smtClean="0">
                          <a:effectLst/>
                        </a:rPr>
                        <a:t>питания обучающихся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Решена 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524426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Ошибки при формировании меню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709803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Недостаточная информированность и вовлеченность родительской общественности в процесс контроля качества школьного </a:t>
                      </a:r>
                      <a:r>
                        <a:rPr lang="ru-RU" sz="1400" dirty="0">
                          <a:effectLst/>
                        </a:rPr>
                        <a:t>питания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Решена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586395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Недостаточное количество  образовательных организаций, вовлеченных в процесс мониторинга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616190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Отсутствие</a:t>
                      </a:r>
                      <a:r>
                        <a:rPr lang="ru-RU" sz="1400" baseline="0" dirty="0" smtClean="0">
                          <a:effectLst/>
                        </a:rPr>
                        <a:t> механизмов адаптации системы под </a:t>
                      </a:r>
                      <a:r>
                        <a:rPr lang="ru-RU" sz="1400" dirty="0" smtClean="0">
                          <a:effectLst/>
                        </a:rPr>
                        <a:t>запросы </a:t>
                      </a:r>
                      <a:r>
                        <a:rPr lang="ru-RU" sz="1400" dirty="0">
                          <a:effectLst/>
                        </a:rPr>
                        <a:t>родителей и пожелания учащихся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512810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</a:t>
                      </a:r>
                      <a:r>
                        <a:rPr lang="ru-RU" sz="1400" dirty="0" smtClean="0">
                          <a:effectLst/>
                        </a:rPr>
                        <a:t>механизма взаимодействия  с образовательными организациями по мониторингу организации </a:t>
                      </a:r>
                      <a:r>
                        <a:rPr lang="ru-RU" sz="1400" dirty="0">
                          <a:effectLst/>
                        </a:rPr>
                        <a:t>питания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Решена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  <a:tr h="512810"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rgbClr val="9A1E2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Наличие отрицательных обращений граждан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  <a:tc>
                  <a:txBody>
                    <a:bodyPr/>
                    <a:lstStyle>
                      <a:lvl1pPr marL="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5147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0296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6543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0580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75718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30852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85984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41125" algn="l" defTabSz="91029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Решена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184" marR="63184" marT="0" marB="0" anchor="ctr"/>
                </a:tc>
              </a:tr>
            </a:tbl>
          </a:graphicData>
        </a:graphic>
      </p:graphicFrame>
      <p:sp>
        <p:nvSpPr>
          <p:cNvPr id="29" name="Выноска 1 28"/>
          <p:cNvSpPr/>
          <p:nvPr/>
        </p:nvSpPr>
        <p:spPr>
          <a:xfrm>
            <a:off x="8535225" y="42982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268941" y="1618066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2</a:t>
            </a:r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263608" y="1064167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1</a:t>
            </a: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278938" y="2179989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3</a:t>
            </a:r>
            <a:endParaRPr lang="ru-RU" altLang="ru-RU" dirty="0" smtClean="0">
              <a:solidFill>
                <a:srgbClr val="FFFFFF"/>
              </a:solidFill>
              <a:latin typeface="Calibri" panose="020F0502020204030204" pitchFamily="34" charset="0"/>
              <a:ea typeface="Microsoft YaHei"/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268941" y="2832714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4</a:t>
            </a:r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263608" y="3404085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5</a:t>
            </a: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278938" y="3992235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r>
              <a:rPr lang="ru-RU" altLang="ru-RU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</a:rPr>
              <a:t>6</a:t>
            </a:r>
          </a:p>
        </p:txBody>
      </p:sp>
      <p:sp>
        <p:nvSpPr>
          <p:cNvPr id="36" name="AutoShape 9"/>
          <p:cNvSpPr>
            <a:spLocks noChangeArrowheads="1"/>
          </p:cNvSpPr>
          <p:nvPr/>
        </p:nvSpPr>
        <p:spPr bwMode="auto">
          <a:xfrm>
            <a:off x="263608" y="4520193"/>
            <a:ext cx="660400" cy="324148"/>
          </a:xfrm>
          <a:prstGeom prst="irregularSeal1">
            <a:avLst/>
          </a:prstGeom>
          <a:solidFill>
            <a:srgbClr val="C0504D"/>
          </a:solidFill>
          <a:ln w="25560" cap="flat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763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9366" y="222847"/>
            <a:ext cx="8306860" cy="205797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</a:t>
            </a:r>
            <a:r>
              <a:rPr lang="ru-RU" sz="2200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  <a:endParaRPr lang="ru-RU" sz="2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593"/>
          <p:cNvSpPr>
            <a:spLocks noChangeShapeType="1"/>
          </p:cNvSpPr>
          <p:nvPr/>
        </p:nvSpPr>
        <p:spPr bwMode="auto">
          <a:xfrm>
            <a:off x="3302665" y="142731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b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60"/>
          <p:cNvSpPr txBox="1"/>
          <p:nvPr/>
        </p:nvSpPr>
        <p:spPr>
          <a:xfrm>
            <a:off x="1632857" y="786619"/>
            <a:ext cx="64661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ctr"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Выноска 1 7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\\srv02\X\для Белоглазовой\от Здоровцовой\Бережливое управление 01.08.22\разное\исправлено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9" y="1132867"/>
            <a:ext cx="4161800" cy="315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rv02\X\для Белоглазовой\от Здоровцовой\Бережливое управление 01.08.22\разное\ичсправлено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96" y="1132868"/>
            <a:ext cx="4129599" cy="315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66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7010" y="118235"/>
            <a:ext cx="8091208" cy="37292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 «ОЦЕНИ ПИТАНИЕ» В </a:t>
            </a:r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ЦИФРАХ</a:t>
            </a:r>
            <a:endParaRPr lang="ru-RU" sz="2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923366" y="200445"/>
            <a:ext cx="630612" cy="3917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495" tIns="45245" rIns="90495" bIns="45245"/>
          <a:lstStyle/>
          <a:p>
            <a:pPr algn="r"/>
            <a:endParaRPr lang="ru-RU" sz="2200" b="1" dirty="0">
              <a:solidFill>
                <a:srgbClr val="7DC7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0"/>
          <p:cNvSpPr txBox="1"/>
          <p:nvPr/>
        </p:nvSpPr>
        <p:spPr>
          <a:xfrm>
            <a:off x="1380277" y="656826"/>
            <a:ext cx="64661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ctr">
              <a:defRPr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9" name="Проведение работ по охране водного объекта, предотвращению его деградации (зарастания и обмеления) на территории Лискинского и Бобровского районов"/>
          <p:cNvSpPr txBox="1"/>
          <p:nvPr/>
        </p:nvSpPr>
        <p:spPr>
          <a:xfrm>
            <a:off x="601519" y="3858399"/>
            <a:ext cx="8109858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ctr">
              <a:lnSpc>
                <a:spcPct val="90000"/>
              </a:lnSpc>
              <a:defRPr sz="2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11" name="Rectangle 60"/>
          <p:cNvSpPr txBox="1"/>
          <p:nvPr/>
        </p:nvSpPr>
        <p:spPr>
          <a:xfrm>
            <a:off x="671998" y="4395436"/>
            <a:ext cx="79367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/>
          <a:p>
            <a:pPr algn="ctr">
              <a:defRPr sz="250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00" dirty="0"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97621"/>
              </p:ext>
            </p:extLst>
          </p:nvPr>
        </p:nvGraphicFramePr>
        <p:xfrm>
          <a:off x="154993" y="2995286"/>
          <a:ext cx="4997579" cy="211747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23935"/>
                <a:gridCol w="1062153"/>
                <a:gridCol w="1011491"/>
              </a:tblGrid>
              <a:tr h="227713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Пожелания учащихся и  родителей 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Подавать еду теплой или горячей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15,4</a:t>
                      </a:r>
                      <a:r>
                        <a:rPr lang="ru-RU" sz="11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7,1 %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Разнообразить меню подаваемых блюд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Добавить больше выпечки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Увеличить объем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порций</a:t>
                      </a:r>
                      <a:endParaRPr lang="ru-RU" sz="8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Давать больше мясных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блюд</a:t>
                      </a:r>
                      <a:endParaRPr lang="ru-RU" sz="8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Предлагать блюдо на замену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Давать больше фруктов , соков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1,2 %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Убрать из меню рыбные котлеты</a:t>
                      </a:r>
                      <a:endParaRPr lang="ru-RU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0,6 %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16168" y="2189157"/>
            <a:ext cx="184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endParaRPr lang="ru-RU" sz="1600" b="1" dirty="0">
              <a:solidFill>
                <a:srgbClr val="244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9588" y="2908584"/>
            <a:ext cx="3526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Любимые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блюда школьников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54990" y="711435"/>
            <a:ext cx="1984668" cy="2197149"/>
            <a:chOff x="185986" y="1186043"/>
            <a:chExt cx="1984668" cy="2635643"/>
          </a:xfrm>
        </p:grpSpPr>
        <p:sp>
          <p:nvSpPr>
            <p:cNvPr id="16" name="object 26"/>
            <p:cNvSpPr txBox="1"/>
            <p:nvPr/>
          </p:nvSpPr>
          <p:spPr>
            <a:xfrm>
              <a:off x="185986" y="1186043"/>
              <a:ext cx="1984668" cy="26356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anchor="b" anchorCtr="1">
              <a:noAutofit/>
            </a:bodyPr>
            <a:lstStyle/>
            <a:p>
              <a:pPr marL="160020" marR="0" lvl="0" indent="0" algn="ctr" defTabSz="731520" eaLnBrk="1" fontAlgn="auto" latinLnBrk="0" hangingPunct="1">
                <a:lnSpc>
                  <a:spcPts val="16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0" cap="none" spc="-4" normalizeH="0" baseline="0" noProof="0" dirty="0" smtClean="0">
                <a:ln>
                  <a:noFill/>
                </a:ln>
                <a:solidFill>
                  <a:srgbClr val="5DCEA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60020" marR="0" lvl="0" indent="0" algn="ctr" defTabSz="731520" eaLnBrk="1" fontAlgn="auto" latinLnBrk="0" hangingPunct="1">
                <a:lnSpc>
                  <a:spcPts val="16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4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ПЕРИОД</a:t>
              </a:r>
              <a:endParaRPr kumimoji="0" lang="ru-RU" sz="1600" b="1" i="0" u="none" strike="noStrike" kern="0" cap="none" spc="-4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60020" marR="0" lvl="0" indent="0" algn="ctr" defTabSz="731520" eaLnBrk="1" fontAlgn="auto" latinLnBrk="0" hangingPunct="1">
                <a:lnSpc>
                  <a:spcPts val="16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-4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</a:t>
              </a:r>
              <a:r>
                <a:rPr kumimoji="0" lang="ru-RU" sz="1600" b="1" i="0" u="none" strike="noStrike" kern="0" cap="none" spc="-4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роведения опроса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3152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  <a:r>
                <a:rPr kumimoji="0" sz="1400" i="0" u="none" strike="noStrike" kern="0" cap="none" spc="-28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400" i="0" u="none" strike="noStrike" kern="0" cap="none" spc="-4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сентября 2022</a:t>
              </a:r>
              <a:r>
                <a:rPr kumimoji="0" lang="ru-RU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73152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</a:t>
              </a:r>
              <a:r>
                <a:rPr kumimoji="0" sz="1400" i="0" u="none" strike="noStrike" kern="0" cap="none" spc="-28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</a:t>
              </a:r>
              <a:r>
                <a:rPr kumimoji="0" lang="ru-RU" sz="1400" i="0" u="none" strike="noStrike" kern="0" cap="none" spc="-12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мая 2023</a:t>
              </a:r>
            </a:p>
            <a:p>
              <a:pPr marL="0" marR="0" lvl="0" indent="0" algn="ctr" defTabSz="73152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67" y="1385097"/>
              <a:ext cx="903306" cy="903306"/>
            </a:xfrm>
            <a:prstGeom prst="rect">
              <a:avLst/>
            </a:prstGeom>
          </p:spPr>
        </p:pic>
      </p:grpSp>
      <p:sp>
        <p:nvSpPr>
          <p:cNvPr id="19" name="object 22"/>
          <p:cNvSpPr>
            <a:spLocks noChangeArrowheads="1"/>
          </p:cNvSpPr>
          <p:nvPr/>
        </p:nvSpPr>
        <p:spPr bwMode="auto">
          <a:xfrm>
            <a:off x="2465378" y="2866265"/>
            <a:ext cx="6119813" cy="25004"/>
          </a:xfrm>
          <a:custGeom>
            <a:avLst/>
            <a:gdLst>
              <a:gd name="T0" fmla="*/ 0 w 8244205"/>
              <a:gd name="T1" fmla="*/ 0 h 43542"/>
              <a:gd name="T2" fmla="*/ 8243951 w 8244205"/>
              <a:gd name="T3" fmla="*/ 0 h 43542"/>
              <a:gd name="T4" fmla="*/ 0 w 8244205"/>
              <a:gd name="T5" fmla="*/ 0 h 43542"/>
              <a:gd name="T6" fmla="*/ 8244205 w 8244205"/>
              <a:gd name="T7" fmla="*/ 43542 h 43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8244205" h="43542">
                <a:moveTo>
                  <a:pt x="0" y="0"/>
                </a:moveTo>
                <a:lnTo>
                  <a:pt x="8243951" y="0"/>
                </a:lnTo>
              </a:path>
            </a:pathLst>
          </a:cu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2"/>
          <p:cNvSpPr>
            <a:spLocks noChangeArrowheads="1"/>
          </p:cNvSpPr>
          <p:nvPr/>
        </p:nvSpPr>
        <p:spPr bwMode="auto">
          <a:xfrm>
            <a:off x="2465377" y="2304880"/>
            <a:ext cx="6119813" cy="25004"/>
          </a:xfrm>
          <a:custGeom>
            <a:avLst/>
            <a:gdLst>
              <a:gd name="T0" fmla="*/ 0 w 8244205"/>
              <a:gd name="T1" fmla="*/ 0 h 43542"/>
              <a:gd name="T2" fmla="*/ 8243951 w 8244205"/>
              <a:gd name="T3" fmla="*/ 0 h 43542"/>
              <a:gd name="T4" fmla="*/ 0 w 8244205"/>
              <a:gd name="T5" fmla="*/ 0 h 43542"/>
              <a:gd name="T6" fmla="*/ 8244205 w 8244205"/>
              <a:gd name="T7" fmla="*/ 43542 h 43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8244205" h="43542">
                <a:moveTo>
                  <a:pt x="0" y="0"/>
                </a:moveTo>
                <a:lnTo>
                  <a:pt x="8243951" y="0"/>
                </a:lnTo>
              </a:path>
            </a:pathLst>
          </a:cu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2"/>
          <p:cNvSpPr>
            <a:spLocks noChangeArrowheads="1"/>
          </p:cNvSpPr>
          <p:nvPr/>
        </p:nvSpPr>
        <p:spPr bwMode="auto">
          <a:xfrm>
            <a:off x="2471946" y="1862618"/>
            <a:ext cx="6119813" cy="25004"/>
          </a:xfrm>
          <a:custGeom>
            <a:avLst/>
            <a:gdLst>
              <a:gd name="T0" fmla="*/ 0 w 8244205"/>
              <a:gd name="T1" fmla="*/ 0 h 43542"/>
              <a:gd name="T2" fmla="*/ 8243951 w 8244205"/>
              <a:gd name="T3" fmla="*/ 0 h 43542"/>
              <a:gd name="T4" fmla="*/ 0 w 8244205"/>
              <a:gd name="T5" fmla="*/ 0 h 43542"/>
              <a:gd name="T6" fmla="*/ 8244205 w 8244205"/>
              <a:gd name="T7" fmla="*/ 43542 h 43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8244205" h="43542">
                <a:moveTo>
                  <a:pt x="0" y="0"/>
                </a:moveTo>
                <a:lnTo>
                  <a:pt x="8243951" y="0"/>
                </a:lnTo>
              </a:path>
            </a:pathLst>
          </a:cu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2"/>
          <p:cNvSpPr>
            <a:spLocks noChangeArrowheads="1"/>
          </p:cNvSpPr>
          <p:nvPr/>
        </p:nvSpPr>
        <p:spPr bwMode="auto">
          <a:xfrm>
            <a:off x="2465740" y="1375616"/>
            <a:ext cx="6119813" cy="25004"/>
          </a:xfrm>
          <a:custGeom>
            <a:avLst/>
            <a:gdLst>
              <a:gd name="T0" fmla="*/ 0 w 8244205"/>
              <a:gd name="T1" fmla="*/ 0 h 43542"/>
              <a:gd name="T2" fmla="*/ 8243951 w 8244205"/>
              <a:gd name="T3" fmla="*/ 0 h 43542"/>
              <a:gd name="T4" fmla="*/ 0 w 8244205"/>
              <a:gd name="T5" fmla="*/ 0 h 43542"/>
              <a:gd name="T6" fmla="*/ 8244205 w 8244205"/>
              <a:gd name="T7" fmla="*/ 43542 h 43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8244205" h="43542">
                <a:moveTo>
                  <a:pt x="0" y="0"/>
                </a:moveTo>
                <a:lnTo>
                  <a:pt x="8243951" y="0"/>
                </a:lnTo>
              </a:path>
            </a:pathLst>
          </a:cu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22"/>
          <p:cNvSpPr>
            <a:spLocks noChangeArrowheads="1"/>
          </p:cNvSpPr>
          <p:nvPr/>
        </p:nvSpPr>
        <p:spPr bwMode="auto">
          <a:xfrm>
            <a:off x="2465742" y="870318"/>
            <a:ext cx="6119813" cy="25004"/>
          </a:xfrm>
          <a:custGeom>
            <a:avLst/>
            <a:gdLst>
              <a:gd name="T0" fmla="*/ 0 w 8244205"/>
              <a:gd name="T1" fmla="*/ 0 h 43542"/>
              <a:gd name="T2" fmla="*/ 8243951 w 8244205"/>
              <a:gd name="T3" fmla="*/ 0 h 43542"/>
              <a:gd name="T4" fmla="*/ 0 w 8244205"/>
              <a:gd name="T5" fmla="*/ 0 h 43542"/>
              <a:gd name="T6" fmla="*/ 8244205 w 8244205"/>
              <a:gd name="T7" fmla="*/ 43542 h 43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T4" t="T5" r="T6" b="T7"/>
            <a:pathLst>
              <a:path w="8244205" h="43542">
                <a:moveTo>
                  <a:pt x="0" y="0"/>
                </a:moveTo>
                <a:lnTo>
                  <a:pt x="8243951" y="0"/>
                </a:lnTo>
              </a:path>
            </a:pathLst>
          </a:cu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13"/>
          <p:cNvSpPr>
            <a:spLocks noChangeArrowheads="1"/>
          </p:cNvSpPr>
          <p:nvPr/>
        </p:nvSpPr>
        <p:spPr bwMode="auto">
          <a:xfrm>
            <a:off x="8370683" y="964477"/>
            <a:ext cx="138113" cy="289322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4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4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13"/>
          <p:cNvSpPr>
            <a:spLocks noChangeArrowheads="1"/>
          </p:cNvSpPr>
          <p:nvPr/>
        </p:nvSpPr>
        <p:spPr bwMode="auto">
          <a:xfrm>
            <a:off x="8370683" y="1482920"/>
            <a:ext cx="138113" cy="289322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4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4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13"/>
          <p:cNvSpPr>
            <a:spLocks noChangeArrowheads="1"/>
          </p:cNvSpPr>
          <p:nvPr/>
        </p:nvSpPr>
        <p:spPr bwMode="auto">
          <a:xfrm>
            <a:off x="8370683" y="1953175"/>
            <a:ext cx="138113" cy="289322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4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4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13"/>
          <p:cNvSpPr>
            <a:spLocks noChangeArrowheads="1"/>
          </p:cNvSpPr>
          <p:nvPr/>
        </p:nvSpPr>
        <p:spPr bwMode="auto">
          <a:xfrm>
            <a:off x="8370683" y="2486014"/>
            <a:ext cx="138113" cy="289322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4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4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8275" y="2154532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465377" y="986529"/>
            <a:ext cx="978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88 308</a:t>
            </a:r>
            <a:endParaRPr lang="ru-RU" sz="1600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65378" y="1413484"/>
            <a:ext cx="1730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fontAlgn="auto">
              <a:lnSpc>
                <a:spcPts val="3572"/>
              </a:lnSpc>
              <a:spcBef>
                <a:spcPts val="76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Pct val="128000"/>
              <a:defRPr/>
            </a:pPr>
            <a:r>
              <a:rPr lang="ru-RU" sz="2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250354</a:t>
            </a:r>
            <a:endParaRPr lang="ru-RU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057504" y="2119907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3572"/>
              </a:lnSpc>
              <a:spcBef>
                <a:spcPts val="76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65378" y="1874255"/>
            <a:ext cx="95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ts val="3572"/>
              </a:lnSpc>
              <a:spcBef>
                <a:spcPts val="76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Pct val="128000"/>
              <a:defRPr/>
            </a:pPr>
            <a:r>
              <a:rPr lang="ru-RU" sz="2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712</a:t>
            </a: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021116" y="2119907"/>
            <a:ext cx="1949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160" defTabSz="731520" fontAlgn="auto">
              <a:lnSpc>
                <a:spcPts val="3572"/>
              </a:lnSpc>
              <a:spcBef>
                <a:spcPts val="76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endParaRPr lang="ru-RU" sz="16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87601" y="2380271"/>
            <a:ext cx="9429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fontAlgn="auto">
              <a:lnSpc>
                <a:spcPts val="3572"/>
              </a:lnSpc>
              <a:spcBef>
                <a:spcPts val="76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Pct val="128000"/>
              <a:defRPr/>
            </a:pPr>
            <a:r>
              <a:rPr lang="ru-RU" sz="2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88,7%</a:t>
            </a:r>
            <a:endParaRPr lang="ru-RU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46771" y="1568997"/>
            <a:ext cx="209702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100" b="1" spc="-4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всего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799760" y="2024711"/>
            <a:ext cx="717655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spc="-4" dirty="0" smtClean="0">
                <a:latin typeface="Arial" panose="020B0604020202020204" pitchFamily="34" charset="0"/>
                <a:cs typeface="Arial" panose="020B0604020202020204" pitchFamily="34" charset="0"/>
              </a:rPr>
              <a:t>    школ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169690" y="2431531"/>
            <a:ext cx="16396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удовлетворенность </a:t>
            </a:r>
            <a:endParaRPr lang="ru-RU" sz="1100" b="1" spc="-4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160" lvl="0" defTabSz="731520" eaLnBrk="1" fontAlgn="auto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spc="-4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качеством </a:t>
            </a:r>
            <a:r>
              <a:rPr lang="ru-RU" sz="1100" b="1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питания</a:t>
            </a:r>
            <a:endParaRPr lang="ru-RU" sz="11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6"/>
          <p:cNvSpPr>
            <a:spLocks noChangeArrowheads="1"/>
          </p:cNvSpPr>
          <p:nvPr/>
        </p:nvSpPr>
        <p:spPr bwMode="auto">
          <a:xfrm>
            <a:off x="5084310" y="2465319"/>
            <a:ext cx="136525" cy="290216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3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3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bject 6"/>
          <p:cNvSpPr>
            <a:spLocks noChangeArrowheads="1"/>
          </p:cNvSpPr>
          <p:nvPr/>
        </p:nvSpPr>
        <p:spPr bwMode="auto">
          <a:xfrm>
            <a:off x="5084310" y="1941804"/>
            <a:ext cx="136525" cy="290216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3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3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object 6"/>
          <p:cNvSpPr>
            <a:spLocks noChangeArrowheads="1"/>
          </p:cNvSpPr>
          <p:nvPr/>
        </p:nvSpPr>
        <p:spPr bwMode="auto">
          <a:xfrm>
            <a:off x="5084310" y="1481270"/>
            <a:ext cx="136525" cy="290216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3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3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object 6"/>
          <p:cNvSpPr>
            <a:spLocks noChangeArrowheads="1"/>
          </p:cNvSpPr>
          <p:nvPr/>
        </p:nvSpPr>
        <p:spPr bwMode="auto">
          <a:xfrm>
            <a:off x="5084310" y="1003952"/>
            <a:ext cx="136525" cy="290216"/>
          </a:xfrm>
          <a:custGeom>
            <a:avLst/>
            <a:gdLst>
              <a:gd name="T0" fmla="*/ 0 w 191770"/>
              <a:gd name="T1" fmla="*/ 0 h 540385"/>
              <a:gd name="T2" fmla="*/ 0 w 191770"/>
              <a:gd name="T3" fmla="*/ 540003 h 540385"/>
              <a:gd name="T4" fmla="*/ 191642 w 191770"/>
              <a:gd name="T5" fmla="*/ 270001 h 540385"/>
              <a:gd name="T6" fmla="*/ 0 w 191770"/>
              <a:gd name="T7" fmla="*/ 0 h 540385"/>
              <a:gd name="T8" fmla="*/ 0 w 191770"/>
              <a:gd name="T9" fmla="*/ 0 h 540385"/>
              <a:gd name="T10" fmla="*/ 191770 w 191770"/>
              <a:gd name="T11" fmla="*/ 540385 h 540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1770" h="540385">
                <a:moveTo>
                  <a:pt x="0" y="0"/>
                </a:moveTo>
                <a:lnTo>
                  <a:pt x="0" y="540003"/>
                </a:lnTo>
                <a:lnTo>
                  <a:pt x="191642" y="270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xtLst/>
        </p:spPr>
        <p:txBody>
          <a:bodyPr lIns="0" tIns="0" rIns="0" bIns="0"/>
          <a:lstStyle/>
          <a:p>
            <a:pPr defTabSz="914400" eaLnBrk="1" hangingPunct="1"/>
            <a:endParaRPr lang="ru-RU" sz="16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25042" y="936484"/>
            <a:ext cx="3148803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hangingPunct="1">
              <a:lnSpc>
                <a:spcPts val="1388"/>
              </a:lnSpc>
              <a:spcBef>
                <a:spcPts val="250"/>
              </a:spcBef>
            </a:pPr>
            <a:r>
              <a:rPr lang="ru-RU" altLang="ru-RU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Родители –  55 501 человек (62,8 %), </a:t>
            </a:r>
          </a:p>
          <a:p>
            <a:pPr lvl="0" defTabSz="914400" eaLnBrk="1" hangingPunct="1">
              <a:lnSpc>
                <a:spcPts val="1388"/>
              </a:lnSpc>
              <a:spcBef>
                <a:spcPts val="250"/>
              </a:spcBef>
            </a:pPr>
            <a:r>
              <a:rPr lang="ru-RU" altLang="ru-RU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Обучающиеся  – 32 807 человек (37,2 %)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225041" y="1426754"/>
            <a:ext cx="3250430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300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1 -4 классы – 39 985 человек (45,3 %)</a:t>
            </a:r>
          </a:p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300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классы – 48 323 человек (54,7 %)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25041" y="2024712"/>
            <a:ext cx="242596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lnSpc>
                <a:spcPts val="1460"/>
              </a:lnSpc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200" spc="-32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lang="ru-RU" sz="1200" spc="-8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них, 497 сельских школ</a:t>
            </a:r>
            <a:endParaRPr lang="ru-RU" sz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225041" y="2339280"/>
            <a:ext cx="3148554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100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lang="ru-RU" sz="1100" spc="-4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меню родителями и учащимися:</a:t>
            </a:r>
            <a:endParaRPr lang="ru-RU" sz="1100" spc="-4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100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баллов </a:t>
            </a:r>
            <a:r>
              <a:rPr lang="ru-RU" sz="1100" spc="-4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-32 144(65,2 </a:t>
            </a:r>
            <a:r>
              <a:rPr lang="ru-RU" sz="1100" spc="-4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%),</a:t>
            </a:r>
          </a:p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100" spc="-4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lang="ru-RU" sz="1100" spc="-4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балла – 13 000 (23,5 %)</a:t>
            </a:r>
          </a:p>
        </p:txBody>
      </p:sp>
      <p:sp>
        <p:nvSpPr>
          <p:cNvPr id="46" name="Выноска 1 45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352385" y="1057591"/>
            <a:ext cx="209702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0160" lvl="0" defTabSz="731520" eaLnBrk="1" fontAlgn="auto" hangingPunct="1">
              <a:spcBef>
                <a:spcPts val="76"/>
              </a:spcBef>
              <a:spcAft>
                <a:spcPts val="0"/>
              </a:spcAft>
              <a:defRPr/>
            </a:pPr>
            <a:r>
              <a:rPr lang="ru-RU" sz="1100" b="1" spc="-4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участников опроса</a:t>
            </a:r>
            <a:endParaRPr lang="ru-RU" sz="11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34127450"/>
              </p:ext>
            </p:extLst>
          </p:nvPr>
        </p:nvGraphicFramePr>
        <p:xfrm>
          <a:off x="5374407" y="3228237"/>
          <a:ext cx="3563116" cy="1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05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4"/>
          <p:cNvSpPr txBox="1">
            <a:spLocks/>
          </p:cNvSpPr>
          <p:nvPr/>
        </p:nvSpPr>
        <p:spPr>
          <a:xfrm>
            <a:off x="-2556792" y="3651871"/>
            <a:ext cx="3816424" cy="548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Заголовок 50"/>
          <p:cNvSpPr txBox="1">
            <a:spLocks/>
          </p:cNvSpPr>
          <p:nvPr/>
        </p:nvSpPr>
        <p:spPr>
          <a:xfrm>
            <a:off x="0" y="0"/>
            <a:ext cx="9144000" cy="519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ИНФОРМИРОВАНИЯ</a:t>
            </a:r>
            <a:endParaRPr lang="ru-RU" sz="2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059582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Wingdings" pitchFamily="2" charset="2"/>
              <a:buChar char="q"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X:\для Белоглазовой\от Здоровцовой\Бережливое управление 01.08.22\разное\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55" y="779930"/>
            <a:ext cx="2571647" cy="1258505"/>
          </a:xfrm>
          <a:prstGeom prst="rect">
            <a:avLst/>
          </a:prstGeom>
          <a:noFill/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11" y="779930"/>
            <a:ext cx="2571630" cy="1251090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0" y="2346527"/>
            <a:ext cx="91440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lg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6" y="2916497"/>
            <a:ext cx="1518799" cy="12101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Рисунок 30"/>
          <p:cNvPicPr/>
          <p:nvPr/>
        </p:nvPicPr>
        <p:blipFill>
          <a:blip r:embed="rId6"/>
          <a:stretch>
            <a:fillRect/>
          </a:stretch>
        </p:blipFill>
        <p:spPr>
          <a:xfrm>
            <a:off x="2075065" y="3437507"/>
            <a:ext cx="1591002" cy="13342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11" y="2625335"/>
            <a:ext cx="1475789" cy="130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6389" y="4194675"/>
            <a:ext cx="2502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Платформы: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http://vrncoro.ru 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 descr="https://moyschool33.68edu.ru/images/dnevnikfooter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965" y="4243936"/>
            <a:ext cx="1251127" cy="5278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195328" y="2578152"/>
            <a:ext cx="1265105" cy="1665784"/>
            <a:chOff x="7435611" y="3500447"/>
            <a:chExt cx="1265105" cy="2221045"/>
          </a:xfrm>
        </p:grpSpPr>
        <p:pic>
          <p:nvPicPr>
            <p:cNvPr id="36" name="Picture 15" descr="E:\Загрузки-Белоглазова\pngwing.com (6)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611" y="3500447"/>
              <a:ext cx="1265105" cy="222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E:\Загрузки-Белоглазова\WhatsApp Image 2022-07-18 at 16.33.13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532" y="3745359"/>
              <a:ext cx="811178" cy="14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399011" y="1198082"/>
            <a:ext cx="1396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A1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011" y="2433251"/>
            <a:ext cx="4779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A1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СТАЛО…</a:t>
            </a:r>
          </a:p>
        </p:txBody>
      </p:sp>
      <p:sp>
        <p:nvSpPr>
          <p:cNvPr id="20" name="Выноска 1 19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7843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2386" y="35024"/>
            <a:ext cx="7897091" cy="47938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НОРМАТИВНО-ПРАВОВОЕ ОБЕСПЕЧЕНИЕ </a:t>
            </a:r>
            <a:r>
              <a:rPr lang="ru-RU" sz="2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sz="2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 descr="\\srv02\X\для Белоглазовой\от Здоровцовой\Бережливое управление 01.08.22\разное\Региональный стандарт_2022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1249103"/>
            <a:ext cx="3017520" cy="31999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\\srv02\X\для Белоглазовой\от Здоровцовой\Бережливое управление 01.08.22\разное\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79" y="1249102"/>
            <a:ext cx="2972703" cy="31999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\\srv02\X\для Белоглазовой\от Здоровцовой\Бережливое управление 01.08.22\разное\Чек -лист заполнения ЕИ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44" y="1249103"/>
            <a:ext cx="2592504" cy="31999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1 6"/>
          <p:cNvSpPr/>
          <p:nvPr/>
        </p:nvSpPr>
        <p:spPr>
          <a:xfrm>
            <a:off x="8535225" y="347278"/>
            <a:ext cx="480569" cy="334262"/>
          </a:xfrm>
          <a:prstGeom prst="borderCallout1">
            <a:avLst>
              <a:gd name="adj1" fmla="val 49598"/>
              <a:gd name="adj2" fmla="val -1064"/>
              <a:gd name="adj3" fmla="val 50820"/>
              <a:gd name="adj4" fmla="val -1741281"/>
            </a:avLst>
          </a:prstGeom>
          <a:noFill/>
          <a:ln w="254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0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00.xml><?xml version="1.0" encoding="utf-8"?>
<a:theme xmlns:a="http://schemas.openxmlformats.org/drawingml/2006/main" name="4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5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5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5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5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4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5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5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6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8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lue_With_Light_BlueLSwoosh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0.xml><?xml version="1.0" encoding="utf-8"?>
<a:theme xmlns:a="http://schemas.openxmlformats.org/drawingml/2006/main" name="9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10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5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5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5.xml><?xml version="1.0" encoding="utf-8"?>
<a:theme xmlns:a="http://schemas.openxmlformats.org/drawingml/2006/main" name="5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304FBC27-EE9F-40D7-81F2-786B7E30C378}" vid="{A3473B9F-0A92-4119-A18B-FD6585D74747}"/>
    </a:ext>
  </a:extLst>
</a:theme>
</file>

<file path=ppt/theme/theme117.xml><?xml version="1.0" encoding="utf-8"?>
<a:theme xmlns:a="http://schemas.openxmlformats.org/drawingml/2006/main" name="1_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304FBC27-EE9F-40D7-81F2-786B7E30C378}" vid="{A3473B9F-0A92-4119-A18B-FD6585D74747}"/>
    </a:ext>
  </a:extLst>
</a:theme>
</file>

<file path=ppt/theme/theme118.xml><?xml version="1.0" encoding="utf-8"?>
<a:theme xmlns:a="http://schemas.openxmlformats.org/drawingml/2006/main" name="6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5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20.xml><?xml version="1.0" encoding="utf-8"?>
<a:theme xmlns:a="http://schemas.openxmlformats.org/drawingml/2006/main" name="2_Тема1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1.xml><?xml version="1.0" encoding="utf-8"?>
<a:theme xmlns:a="http://schemas.openxmlformats.org/drawingml/2006/main" name="3_Тема1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2.xml><?xml version="1.0" encoding="utf-8"?>
<a:theme xmlns:a="http://schemas.openxmlformats.org/drawingml/2006/main" name="4_Тема1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3.xml><?xml version="1.0" encoding="utf-8"?>
<a:theme xmlns:a="http://schemas.openxmlformats.org/drawingml/2006/main" name="6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6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6.xml><?xml version="1.0" encoding="utf-8"?>
<a:theme xmlns:a="http://schemas.openxmlformats.org/drawingml/2006/main" name="6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6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21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0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0.xml><?xml version="1.0" encoding="utf-8"?>
<a:theme xmlns:a="http://schemas.openxmlformats.org/drawingml/2006/main" name="2_Тема2">
  <a:themeElements>
    <a:clrScheme name="Квадрант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Квадрант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2.xml><?xml version="1.0" encoding="utf-8"?>
<a:theme xmlns:a="http://schemas.openxmlformats.org/drawingml/2006/main" name="2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3.xml><?xml version="1.0" encoding="utf-8"?>
<a:theme xmlns:a="http://schemas.openxmlformats.org/drawingml/2006/main" name="22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5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6.xml><?xml version="1.0" encoding="utf-8"?>
<a:theme xmlns:a="http://schemas.openxmlformats.org/drawingml/2006/main" name="7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37.xml><?xml version="1.0" encoding="utf-8"?>
<a:theme xmlns:a="http://schemas.openxmlformats.org/drawingml/2006/main" name="6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23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39.xml><?xml version="1.0" encoding="utf-8"?>
<a:theme xmlns:a="http://schemas.openxmlformats.org/drawingml/2006/main" name="24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25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41.xml><?xml version="1.0" encoding="utf-8"?>
<a:theme xmlns:a="http://schemas.openxmlformats.org/drawingml/2006/main" name="26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42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2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3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4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5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16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ДИЗО">
  <a:themeElements>
    <a:clrScheme name="Другая 2">
      <a:dk1>
        <a:sysClr val="windowText" lastClr="000000"/>
      </a:dk1>
      <a:lt1>
        <a:srgbClr val="205867"/>
      </a:lt1>
      <a:dk2>
        <a:srgbClr val="974806"/>
      </a:dk2>
      <a:lt2>
        <a:srgbClr val="FBD5B5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5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7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42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Тема Office">
  <a:themeElements>
    <a:clrScheme name="Другая 11">
      <a:dk1>
        <a:srgbClr val="7F7F7F"/>
      </a:dk1>
      <a:lt1>
        <a:srgbClr val="850557"/>
      </a:lt1>
      <a:dk2>
        <a:srgbClr val="C6DAC8"/>
      </a:dk2>
      <a:lt2>
        <a:srgbClr val="EAEBDE"/>
      </a:lt2>
      <a:accent1>
        <a:srgbClr val="FFDF7F"/>
      </a:accent1>
      <a:accent2>
        <a:srgbClr val="B0CCB0"/>
      </a:accent2>
      <a:accent3>
        <a:srgbClr val="A8CDD7"/>
      </a:accent3>
      <a:accent4>
        <a:srgbClr val="C0BEAF"/>
      </a:accent4>
      <a:accent5>
        <a:srgbClr val="FFC000"/>
      </a:accent5>
      <a:accent6>
        <a:srgbClr val="EBE7D5"/>
      </a:accent6>
      <a:hlink>
        <a:srgbClr val="BF9000"/>
      </a:hlink>
      <a:folHlink>
        <a:srgbClr val="FFD96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4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50.xml><?xml version="1.0" encoding="utf-8"?>
<a:theme xmlns:a="http://schemas.openxmlformats.org/drawingml/2006/main" name="cdb2004134l">
  <a:themeElements>
    <a:clrScheme name="cdb2004134l 2">
      <a:dk1>
        <a:srgbClr val="23387D"/>
      </a:dk1>
      <a:lt1>
        <a:srgbClr val="FFFFFF"/>
      </a:lt1>
      <a:dk2>
        <a:srgbClr val="1A3D97"/>
      </a:dk2>
      <a:lt2>
        <a:srgbClr val="DDDDDD"/>
      </a:lt2>
      <a:accent1>
        <a:srgbClr val="4972BB"/>
      </a:accent1>
      <a:accent2>
        <a:srgbClr val="6A99D8"/>
      </a:accent2>
      <a:accent3>
        <a:srgbClr val="FFFFFF"/>
      </a:accent3>
      <a:accent4>
        <a:srgbClr val="1C2E6A"/>
      </a:accent4>
      <a:accent5>
        <a:srgbClr val="B1BCDA"/>
      </a:accent5>
      <a:accent6>
        <a:srgbClr val="5F8AC4"/>
      </a:accent6>
      <a:hlink>
        <a:srgbClr val="96B1E6"/>
      </a:hlink>
      <a:folHlink>
        <a:srgbClr val="99C25C"/>
      </a:folHlink>
    </a:clrScheme>
    <a:fontScheme name="cdb2004134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488C4">
                <a:alpha val="0"/>
              </a:srgbClr>
            </a:gs>
            <a:gs pos="53000">
              <a:srgbClr val="D4DEFF">
                <a:alpha val="53000"/>
              </a:srgbClr>
            </a:gs>
            <a:gs pos="83000">
              <a:srgbClr val="D4DEFF">
                <a:alpha val="83000"/>
              </a:srgbClr>
            </a:gs>
            <a:gs pos="100000">
              <a:srgbClr val="96AB94"/>
            </a:gs>
          </a:gsLst>
          <a:lin ang="10800000"/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5400000" algn="t" rotWithShape="0">
            <a:srgbClr val="000000">
              <a:alpha val="39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3E788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488C4">
                <a:alpha val="0"/>
              </a:srgbClr>
            </a:gs>
            <a:gs pos="53000">
              <a:srgbClr val="D4DEFF">
                <a:alpha val="53000"/>
              </a:srgbClr>
            </a:gs>
            <a:gs pos="83000">
              <a:srgbClr val="D4DEFF">
                <a:alpha val="83000"/>
              </a:srgbClr>
            </a:gs>
            <a:gs pos="100000">
              <a:srgbClr val="96AB94"/>
            </a:gs>
          </a:gsLst>
          <a:lin ang="10800000"/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5400000" algn="t" rotWithShape="0">
            <a:srgbClr val="000000">
              <a:alpha val="39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3E788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34l 1">
        <a:dk1>
          <a:srgbClr val="1D4940"/>
        </a:dk1>
        <a:lt1>
          <a:srgbClr val="FFFFFF"/>
        </a:lt1>
        <a:dk2>
          <a:srgbClr val="3F716F"/>
        </a:dk2>
        <a:lt2>
          <a:srgbClr val="DDDDDD"/>
        </a:lt2>
        <a:accent1>
          <a:srgbClr val="669E86"/>
        </a:accent1>
        <a:accent2>
          <a:srgbClr val="A2CAB4"/>
        </a:accent2>
        <a:accent3>
          <a:srgbClr val="FFFFFF"/>
        </a:accent3>
        <a:accent4>
          <a:srgbClr val="173D35"/>
        </a:accent4>
        <a:accent5>
          <a:srgbClr val="B8CCC3"/>
        </a:accent5>
        <a:accent6>
          <a:srgbClr val="92B7A3"/>
        </a:accent6>
        <a:hlink>
          <a:srgbClr val="8CA35F"/>
        </a:hlink>
        <a:folHlink>
          <a:srgbClr val="C1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34l 2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4972BB"/>
        </a:accent1>
        <a:accent2>
          <a:srgbClr val="6A99D8"/>
        </a:accent2>
        <a:accent3>
          <a:srgbClr val="FFFFFF"/>
        </a:accent3>
        <a:accent4>
          <a:srgbClr val="1C2E6A"/>
        </a:accent4>
        <a:accent5>
          <a:srgbClr val="B1BCDA"/>
        </a:accent5>
        <a:accent6>
          <a:srgbClr val="5F8AC4"/>
        </a:accent6>
        <a:hlink>
          <a:srgbClr val="96B1E6"/>
        </a:hlink>
        <a:folHlink>
          <a:srgbClr val="99C2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34l 3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6E51A7"/>
        </a:accent1>
        <a:accent2>
          <a:srgbClr val="8C8EE0"/>
        </a:accent2>
        <a:accent3>
          <a:srgbClr val="FFFFFF"/>
        </a:accent3>
        <a:accent4>
          <a:srgbClr val="1C2E6A"/>
        </a:accent4>
        <a:accent5>
          <a:srgbClr val="BAB3D0"/>
        </a:accent5>
        <a:accent6>
          <a:srgbClr val="7E80CB"/>
        </a:accent6>
        <a:hlink>
          <a:srgbClr val="96B1E6"/>
        </a:hlink>
        <a:folHlink>
          <a:srgbClr val="7BB3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4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6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7_УЗН">
  <a:themeElements>
    <a:clrScheme name="Другая 46">
      <a:dk1>
        <a:sysClr val="windowText" lastClr="000000"/>
      </a:dk1>
      <a:lt1>
        <a:sysClr val="window" lastClr="FFFFFF"/>
      </a:lt1>
      <a:dk2>
        <a:srgbClr val="005390"/>
      </a:dk2>
      <a:lt2>
        <a:srgbClr val="FFFFFF"/>
      </a:lt2>
      <a:accent1>
        <a:srgbClr val="00994C"/>
      </a:accent1>
      <a:accent2>
        <a:srgbClr val="248D7B"/>
      </a:accent2>
      <a:accent3>
        <a:srgbClr val="00CC66"/>
      </a:accent3>
      <a:accent4>
        <a:srgbClr val="10CF9B"/>
      </a:accent4>
      <a:accent5>
        <a:srgbClr val="FFC000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60.xml><?xml version="1.0" encoding="utf-8"?>
<a:theme xmlns:a="http://schemas.openxmlformats.org/drawingml/2006/main" name="3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70.xml><?xml version="1.0" encoding="utf-8"?>
<a:theme xmlns:a="http://schemas.openxmlformats.org/drawingml/2006/main" name="2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4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5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6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3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3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3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80.xml><?xml version="1.0" encoding="utf-8"?>
<a:theme xmlns:a="http://schemas.openxmlformats.org/drawingml/2006/main" name="3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3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3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2" id="{7B28D0D2-A719-4AB7-A8AB-371C9940075B}" vid="{3AE6E272-1923-47A9-AFA4-16EE39C27E34}"/>
    </a:ext>
  </a:extLst>
</a:theme>
</file>

<file path=ppt/theme/theme84.xml><?xml version="1.0" encoding="utf-8"?>
<a:theme xmlns:a="http://schemas.openxmlformats.org/drawingml/2006/main" name="1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2" id="{7B28D0D2-A719-4AB7-A8AB-371C9940075B}" vid="{3AE6E272-1923-47A9-AFA4-16EE39C27E34}"/>
    </a:ext>
  </a:extLst>
</a:theme>
</file>

<file path=ppt/theme/theme85.xml><?xml version="1.0" encoding="utf-8"?>
<a:theme xmlns:a="http://schemas.openxmlformats.org/drawingml/2006/main" name="3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3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3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4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4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4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4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4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4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4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Тема8">
  <a:themeElements>
    <a:clrScheme name="Специальное оформление 1">
      <a:dk1>
        <a:srgbClr val="002E5C"/>
      </a:dk1>
      <a:lt1>
        <a:srgbClr val="FFFFFF"/>
      </a:lt1>
      <a:dk2>
        <a:srgbClr val="F8F8F8"/>
      </a:dk2>
      <a:lt2>
        <a:srgbClr val="2E5C8A"/>
      </a:lt2>
      <a:accent1>
        <a:srgbClr val="F7D41E"/>
      </a:accent1>
      <a:accent2>
        <a:srgbClr val="D30F23"/>
      </a:accent2>
      <a:accent3>
        <a:srgbClr val="FFFFFF"/>
      </a:accent3>
      <a:accent4>
        <a:srgbClr val="00264D"/>
      </a:accent4>
      <a:accent5>
        <a:srgbClr val="FAE6AB"/>
      </a:accent5>
      <a:accent6>
        <a:srgbClr val="BF0C1F"/>
      </a:accent6>
      <a:hlink>
        <a:srgbClr val="3D97CD"/>
      </a:hlink>
      <a:folHlink>
        <a:srgbClr val="A3B5BE"/>
      </a:folHlink>
    </a:clrScheme>
    <a:fontScheme name="Специальное оформление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2E5C"/>
        </a:dk1>
        <a:lt1>
          <a:srgbClr val="FFFFFF"/>
        </a:lt1>
        <a:dk2>
          <a:srgbClr val="F8F8F8"/>
        </a:dk2>
        <a:lt2>
          <a:srgbClr val="2E5C8A"/>
        </a:lt2>
        <a:accent1>
          <a:srgbClr val="F7D41E"/>
        </a:accent1>
        <a:accent2>
          <a:srgbClr val="D30F23"/>
        </a:accent2>
        <a:accent3>
          <a:srgbClr val="FFFFFF"/>
        </a:accent3>
        <a:accent4>
          <a:srgbClr val="00264D"/>
        </a:accent4>
        <a:accent5>
          <a:srgbClr val="FAE6AB"/>
        </a:accent5>
        <a:accent6>
          <a:srgbClr val="BF0C1F"/>
        </a:accent6>
        <a:hlink>
          <a:srgbClr val="3D97CD"/>
        </a:hlink>
        <a:folHlink>
          <a:srgbClr val="A3B5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18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97.xml><?xml version="1.0" encoding="utf-8"?>
<a:theme xmlns:a="http://schemas.openxmlformats.org/drawingml/2006/main" name="19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98.xml><?xml version="1.0" encoding="utf-8"?>
<a:theme xmlns:a="http://schemas.openxmlformats.org/drawingml/2006/main" name="20_слайды контент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99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10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2E5C"/>
    </a:dk1>
    <a:lt1>
      <a:srgbClr val="FFFFFF"/>
    </a:lt1>
    <a:dk2>
      <a:srgbClr val="F8F8F8"/>
    </a:dk2>
    <a:lt2>
      <a:srgbClr val="2E5C8A"/>
    </a:lt2>
    <a:accent1>
      <a:srgbClr val="F7D41E"/>
    </a:accent1>
    <a:accent2>
      <a:srgbClr val="D30F23"/>
    </a:accent2>
    <a:accent3>
      <a:srgbClr val="FFFFFF"/>
    </a:accent3>
    <a:accent4>
      <a:srgbClr val="00264D"/>
    </a:accent4>
    <a:accent5>
      <a:srgbClr val="FAE6AB"/>
    </a:accent5>
    <a:accent6>
      <a:srgbClr val="BF0C1F"/>
    </a:accent6>
    <a:hlink>
      <a:srgbClr val="3D97CD"/>
    </a:hlink>
    <a:folHlink>
      <a:srgbClr val="777777"/>
    </a:folHlink>
  </a:clr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26812</TotalTime>
  <Words>608</Words>
  <Application>Microsoft Office PowerPoint</Application>
  <PresentationFormat>Экран (16:9)</PresentationFormat>
  <Paragraphs>204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143</vt:i4>
      </vt:variant>
      <vt:variant>
        <vt:lpstr>Заголовки слайдов</vt:lpstr>
      </vt:variant>
      <vt:variant>
        <vt:i4>13</vt:i4>
      </vt:variant>
    </vt:vector>
  </HeadingPairs>
  <TitlesOfParts>
    <vt:vector size="156" baseType="lpstr">
      <vt:lpstr>Оформление по умолчанию</vt:lpstr>
      <vt:lpstr>4_слайды контента</vt:lpstr>
      <vt:lpstr>1_Оформление по умолчанию</vt:lpstr>
      <vt:lpstr>2_Оформление по умолчанию</vt:lpstr>
      <vt:lpstr>5_слайды контента</vt:lpstr>
      <vt:lpstr>6_слайды контента</vt:lpstr>
      <vt:lpstr>3_слайды контента</vt:lpstr>
      <vt:lpstr>7_слайды контента</vt:lpstr>
      <vt:lpstr>4_Тема Office</vt:lpstr>
      <vt:lpstr>8_слайды контента</vt:lpstr>
      <vt:lpstr>1_Blue_With_Light_BlueLSwoosh_Template_Segoe</vt:lpstr>
      <vt:lpstr>9_слайды контента</vt:lpstr>
      <vt:lpstr>10_слайды контента</vt:lpstr>
      <vt:lpstr>3_Оформление по умолчанию</vt:lpstr>
      <vt:lpstr>11_слайды контента</vt:lpstr>
      <vt:lpstr>12_слайды контента</vt:lpstr>
      <vt:lpstr>13_слайды контента</vt:lpstr>
      <vt:lpstr>14_слайды контента</vt:lpstr>
      <vt:lpstr>4_Оформление по умолчанию</vt:lpstr>
      <vt:lpstr>15_слайды контента</vt:lpstr>
      <vt:lpstr>16_слайды контента</vt:lpstr>
      <vt:lpstr>5_Оформление по умолчанию</vt:lpstr>
      <vt:lpstr>6_Тема Office</vt:lpstr>
      <vt:lpstr>УЗН</vt:lpstr>
      <vt:lpstr>1_УЗН</vt:lpstr>
      <vt:lpstr>7_Тема Office</vt:lpstr>
      <vt:lpstr>6_Оформление по умолчанию</vt:lpstr>
      <vt:lpstr>7_Оформление по умолчанию</vt:lpstr>
      <vt:lpstr>1_Солнцестояние</vt:lpstr>
      <vt:lpstr>48_Тема Office</vt:lpstr>
      <vt:lpstr>ДИЗО</vt:lpstr>
      <vt:lpstr>8_Оформление по умолчанию</vt:lpstr>
      <vt:lpstr>9_Оформление по умолчанию</vt:lpstr>
      <vt:lpstr>10_Оформление по умолчанию</vt:lpstr>
      <vt:lpstr>49_Тема Office</vt:lpstr>
      <vt:lpstr>50_Тема Office</vt:lpstr>
      <vt:lpstr>11_Оформление по умолчанию</vt:lpstr>
      <vt:lpstr>2_УЗН</vt:lpstr>
      <vt:lpstr>1_Тема Office</vt:lpstr>
      <vt:lpstr>12_Оформление по умолчанию</vt:lpstr>
      <vt:lpstr>17_слайды контента</vt:lpstr>
      <vt:lpstr>13_Оформление по умолчанию</vt:lpstr>
      <vt:lpstr>14_Оформление по умолчанию</vt:lpstr>
      <vt:lpstr>2_Тема Office</vt:lpstr>
      <vt:lpstr>15_Оформление по умолчанию</vt:lpstr>
      <vt:lpstr>16_Оформление по умолчанию</vt:lpstr>
      <vt:lpstr>2_Солнцестояние</vt:lpstr>
      <vt:lpstr>слайды контента</vt:lpstr>
      <vt:lpstr>17_Оформление по умолчанию</vt:lpstr>
      <vt:lpstr>cdb2004134l</vt:lpstr>
      <vt:lpstr>18_Оформление по умолчанию</vt:lpstr>
      <vt:lpstr>3_УЗН</vt:lpstr>
      <vt:lpstr>4_УЗН</vt:lpstr>
      <vt:lpstr>19_Оформление по умолчанию</vt:lpstr>
      <vt:lpstr>5_УЗН</vt:lpstr>
      <vt:lpstr>6_УЗН</vt:lpstr>
      <vt:lpstr>21_Оформление по умолчанию</vt:lpstr>
      <vt:lpstr>7_УЗН</vt:lpstr>
      <vt:lpstr>20_Оформление по умолчанию</vt:lpstr>
      <vt:lpstr>3_Солнцестояние</vt:lpstr>
      <vt:lpstr>3_Тема Office</vt:lpstr>
      <vt:lpstr>22_Оформление по умолчанию</vt:lpstr>
      <vt:lpstr>23_Оформление по умолчанию</vt:lpstr>
      <vt:lpstr>24_Оформление по умолчанию</vt:lpstr>
      <vt:lpstr>10_Тема Office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4_Солнцестояние</vt:lpstr>
      <vt:lpstr>5_Солнцестояние</vt:lpstr>
      <vt:lpstr>14_Тема Office</vt:lpstr>
      <vt:lpstr>6_Солнцестояние</vt:lpstr>
      <vt:lpstr>31_Оформление по умолчанию</vt:lpstr>
      <vt:lpstr>32_Оформление по умолчанию</vt:lpstr>
      <vt:lpstr>5_Специальное оформление</vt:lpstr>
      <vt:lpstr>34_Оформление по умолчанию</vt:lpstr>
      <vt:lpstr>35_Оформление по умолчанию</vt:lpstr>
      <vt:lpstr>36_Оформление по умолчанию</vt:lpstr>
      <vt:lpstr>37_Оформление по умолчанию</vt:lpstr>
      <vt:lpstr>Тема2</vt:lpstr>
      <vt:lpstr>1_Тема2</vt:lpstr>
      <vt:lpstr>33_Оформление по умолчанию</vt:lpstr>
      <vt:lpstr>38_Оформление по умолчанию</vt:lpstr>
      <vt:lpstr>39_Оформление по умолчанию</vt:lpstr>
      <vt:lpstr>40_Оформление по умолчанию</vt:lpstr>
      <vt:lpstr>41_Оформление по умолчанию</vt:lpstr>
      <vt:lpstr>42_Оформление по умолчанию</vt:lpstr>
      <vt:lpstr>43_Оформление по умолчанию</vt:lpstr>
      <vt:lpstr>44_Оформление по умолчанию</vt:lpstr>
      <vt:lpstr>45_Оформление по умолчанию</vt:lpstr>
      <vt:lpstr>46_Оформление по умолчанию</vt:lpstr>
      <vt:lpstr>Тема8</vt:lpstr>
      <vt:lpstr>18_слайды контента</vt:lpstr>
      <vt:lpstr>19_слайды контента</vt:lpstr>
      <vt:lpstr>20_слайды контента</vt:lpstr>
      <vt:lpstr>47_Оформление по умолчанию</vt:lpstr>
      <vt:lpstr>48_Оформление по умолчанию</vt:lpstr>
      <vt:lpstr>51_Оформление по умолчанию</vt:lpstr>
      <vt:lpstr>52_Оформление по умолчанию</vt:lpstr>
      <vt:lpstr>53_Оформление по умолчанию</vt:lpstr>
      <vt:lpstr>54_Оформление по умолчанию</vt:lpstr>
      <vt:lpstr>49_Оформление по умолчанию</vt:lpstr>
      <vt:lpstr>50_Оформление по умолчанию</vt:lpstr>
      <vt:lpstr>55_Оформление по умолчанию</vt:lpstr>
      <vt:lpstr>60_Оформление по умолчанию</vt:lpstr>
      <vt:lpstr>8_УЗН</vt:lpstr>
      <vt:lpstr>9_УЗН</vt:lpstr>
      <vt:lpstr>10_УЗН</vt:lpstr>
      <vt:lpstr>57_Оформление по умолчанию</vt:lpstr>
      <vt:lpstr>56_Оформление по умолчанию</vt:lpstr>
      <vt:lpstr>HDOfficeLightV0</vt:lpstr>
      <vt:lpstr>58_Оформление по умолчанию</vt:lpstr>
      <vt:lpstr>Тема1</vt:lpstr>
      <vt:lpstr>1_Тема1</vt:lpstr>
      <vt:lpstr>61_Оформление по умолчанию</vt:lpstr>
      <vt:lpstr>59_Оформление по умолчанию</vt:lpstr>
      <vt:lpstr>2_Тема1</vt:lpstr>
      <vt:lpstr>3_Тема1</vt:lpstr>
      <vt:lpstr>4_Тема1</vt:lpstr>
      <vt:lpstr>62_Оформление по умолчанию</vt:lpstr>
      <vt:lpstr>63_Оформление по умолчанию</vt:lpstr>
      <vt:lpstr>20_Тема Office</vt:lpstr>
      <vt:lpstr>64_Оформление по умолчанию</vt:lpstr>
      <vt:lpstr>65_Оформление по умолчанию</vt:lpstr>
      <vt:lpstr>21_Тема Office</vt:lpstr>
      <vt:lpstr>21_слайды контента</vt:lpstr>
      <vt:lpstr>2_Тема2</vt:lpstr>
      <vt:lpstr>1_слайды контента</vt:lpstr>
      <vt:lpstr>2_слайды контента</vt:lpstr>
      <vt:lpstr>22_слайды контента</vt:lpstr>
      <vt:lpstr>Специальное оформление</vt:lpstr>
      <vt:lpstr>1_HDOfficeLightV0</vt:lpstr>
      <vt:lpstr>7_Солнцестояние</vt:lpstr>
      <vt:lpstr>66_Оформление по умолчанию</vt:lpstr>
      <vt:lpstr>23_слайды контента</vt:lpstr>
      <vt:lpstr>24_слайды контента</vt:lpstr>
      <vt:lpstr>25_слайды контента</vt:lpstr>
      <vt:lpstr>26_слайды контента</vt:lpstr>
      <vt:lpstr>2_HDOfficeLightV0</vt:lpstr>
      <vt:lpstr>5_Тема Office</vt:lpstr>
      <vt:lpstr>Проект  «Цифровая платформа «Управление школьным питанием региона»</vt:lpstr>
      <vt:lpstr>Актуальность проекта</vt:lpstr>
      <vt:lpstr>Цифровая платформа «Управление школьным питанием региона»</vt:lpstr>
      <vt:lpstr>Проект Цифровая платформа  «Управление школьным питанием региона»</vt:lpstr>
      <vt:lpstr>Выявленные проблемы на этапе диагностики процесса мониторинга школьного питания</vt:lpstr>
      <vt:lpstr>ЦИФРОВАЯ ПЛАТФОРМА</vt:lpstr>
      <vt:lpstr>ОПРОС «ОЦЕНИ ПИТАНИЕ» В ЦИФРАХ</vt:lpstr>
      <vt:lpstr>Презентация PowerPoint</vt:lpstr>
      <vt:lpstr>НОРМАТИВНО-ПРАВОВОЕ ОБЕСПЕЧЕНИЕ ПРОЕКТА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МКПЦН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Перезентация</dc:title>
  <dc:creator>МКПЦН</dc:creator>
  <cp:lastModifiedBy>Белоглазова Любовь</cp:lastModifiedBy>
  <cp:revision>2631</cp:revision>
  <cp:lastPrinted>2022-07-27T06:49:55Z</cp:lastPrinted>
  <dcterms:created xsi:type="dcterms:W3CDTF">2010-01-22T12:08:31Z</dcterms:created>
  <dcterms:modified xsi:type="dcterms:W3CDTF">2023-10-24T13:37:50Z</dcterms:modified>
</cp:coreProperties>
</file>